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4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9" r:id="rId2"/>
    <p:sldId id="259" r:id="rId3"/>
    <p:sldId id="260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6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62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63" r:id="rId28"/>
    <p:sldId id="287" r:id="rId29"/>
    <p:sldId id="288" r:id="rId30"/>
    <p:sldId id="289" r:id="rId31"/>
    <p:sldId id="290" r:id="rId32"/>
    <p:sldId id="291" r:id="rId33"/>
    <p:sldId id="264" r:id="rId34"/>
    <p:sldId id="292" r:id="rId35"/>
    <p:sldId id="293" r:id="rId36"/>
    <p:sldId id="294" r:id="rId37"/>
    <p:sldId id="295" r:id="rId38"/>
    <p:sldId id="296" r:id="rId39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503"/>
    <a:srgbClr val="254061"/>
    <a:srgbClr val="FFFFFF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97" autoAdjust="0"/>
    <p:restoredTop sz="94660"/>
  </p:normalViewPr>
  <p:slideViewPr>
    <p:cSldViewPr showGuides="1">
      <p:cViewPr varScale="1">
        <p:scale>
          <a:sx n="102" d="100"/>
          <a:sy n="102" d="100"/>
        </p:scale>
        <p:origin x="150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94BAC-52DC-4464-849B-0B9B2F9C5E0D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2ABA4-DA29-424D-9EF1-4B87AF42C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24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756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9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8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03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88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42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97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138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104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721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5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804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368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31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50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798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242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23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128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534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98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41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1702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611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82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996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587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489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28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339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04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05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29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17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28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807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16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2ABA4-DA29-424D-9EF1-4B87AF42CAC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82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8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07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1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4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51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24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38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68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1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79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23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C9165-4C67-4815-8D53-285FCBE2A182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A646-1D84-43C4-B85B-7B5E5A174B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85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30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image" Target="../media/image1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notesSlide" Target="../notesSlides/notesSlide31.xml"/><Relationship Id="rId2" Type="http://schemas.openxmlformats.org/officeDocument/2006/relationships/tags" Target="../tags/tag25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10" Type="http://schemas.openxmlformats.org/officeDocument/2006/relationships/image" Target="../media/image27.png"/><Relationship Id="rId4" Type="http://schemas.openxmlformats.org/officeDocument/2006/relationships/tags" Target="../tags/tag48.xml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7862" y="-594360"/>
            <a:ext cx="609600" cy="6096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14886" y="1035310"/>
            <a:ext cx="1399779" cy="1399780"/>
            <a:chOff x="1129232" y="711771"/>
            <a:chExt cx="1228944" cy="1228944"/>
          </a:xfrm>
        </p:grpSpPr>
        <p:grpSp>
          <p:nvGrpSpPr>
            <p:cNvPr id="9" name="组合 8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4"/>
            <p:cNvSpPr txBox="1"/>
            <p:nvPr/>
          </p:nvSpPr>
          <p:spPr>
            <a:xfrm>
              <a:off x="1515173" y="928528"/>
              <a:ext cx="467527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62265" y="1021110"/>
            <a:ext cx="1399779" cy="1399780"/>
            <a:chOff x="1129232" y="711771"/>
            <a:chExt cx="1228944" cy="1228944"/>
          </a:xfrm>
        </p:grpSpPr>
        <p:grpSp>
          <p:nvGrpSpPr>
            <p:cNvPr id="15" name="组合 14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4"/>
            <p:cNvSpPr txBox="1"/>
            <p:nvPr/>
          </p:nvSpPr>
          <p:spPr>
            <a:xfrm>
              <a:off x="1504617" y="928528"/>
              <a:ext cx="488639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02425" y="1021110"/>
            <a:ext cx="1399779" cy="1399780"/>
            <a:chOff x="1129232" y="711771"/>
            <a:chExt cx="1228944" cy="1228944"/>
          </a:xfrm>
        </p:grpSpPr>
        <p:grpSp>
          <p:nvGrpSpPr>
            <p:cNvPr id="21" name="组合 20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椭圆 21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4"/>
            <p:cNvSpPr txBox="1"/>
            <p:nvPr/>
          </p:nvSpPr>
          <p:spPr>
            <a:xfrm>
              <a:off x="1551764" y="928528"/>
              <a:ext cx="394344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35366" y="1021110"/>
            <a:ext cx="1399779" cy="1399780"/>
            <a:chOff x="1129232" y="711771"/>
            <a:chExt cx="1228944" cy="1228944"/>
          </a:xfrm>
        </p:grpSpPr>
        <p:grpSp>
          <p:nvGrpSpPr>
            <p:cNvPr id="27" name="组合 26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4"/>
            <p:cNvSpPr txBox="1"/>
            <p:nvPr/>
          </p:nvSpPr>
          <p:spPr>
            <a:xfrm>
              <a:off x="1513766" y="928528"/>
              <a:ext cx="470342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9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838622" y="2708920"/>
            <a:ext cx="10585176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CN" altLang="en-US" sz="7200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</a:t>
            </a:r>
            <a:r>
              <a:rPr lang="en-US" altLang="zh-CN" sz="7200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商业计划书</a:t>
            </a:r>
            <a:r>
              <a:rPr lang="en-US" altLang="zh-CN" sz="7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sz="7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3382242" y="3717032"/>
            <a:ext cx="5521276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这里可以简要的描述您的项目</a:t>
            </a:r>
            <a:endParaRPr lang="zh-CN" altLang="zh-CN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3358902" y="5301208"/>
            <a:ext cx="5496795" cy="43204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111428" y="5229200"/>
            <a:ext cx="576066" cy="57606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016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007DDA"/>
              </a:solidFill>
            </a:endParaRPr>
          </a:p>
        </p:txBody>
      </p: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8257825" y="5301207"/>
            <a:ext cx="252492" cy="404669"/>
            <a:chOff x="4638" y="-33"/>
            <a:chExt cx="667" cy="1069"/>
          </a:xfrm>
          <a:solidFill>
            <a:srgbClr val="F16503"/>
          </a:solidFill>
        </p:grpSpPr>
        <p:sp>
          <p:nvSpPr>
            <p:cNvPr id="43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3646934" y="5301208"/>
            <a:ext cx="2160240" cy="4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Rectangle 4"/>
          <p:cNvSpPr txBox="1">
            <a:spLocks noChangeArrowheads="1"/>
          </p:cNvSpPr>
          <p:nvPr/>
        </p:nvSpPr>
        <p:spPr bwMode="auto">
          <a:xfrm>
            <a:off x="5663158" y="5303213"/>
            <a:ext cx="2520280" cy="4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部门：销售部</a:t>
            </a:r>
            <a:endParaRPr lang="zh-CN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>
            <a:endCxn id="39" idx="11"/>
          </p:cNvCxnSpPr>
          <p:nvPr/>
        </p:nvCxnSpPr>
        <p:spPr>
          <a:xfrm flipV="1">
            <a:off x="580821" y="6376794"/>
            <a:ext cx="10698961" cy="45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6"/>
          <p:cNvSpPr>
            <a:spLocks noEditPoints="1"/>
          </p:cNvSpPr>
          <p:nvPr/>
        </p:nvSpPr>
        <p:spPr bwMode="auto">
          <a:xfrm>
            <a:off x="11279782" y="5949280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Rectangle 4"/>
          <p:cNvSpPr txBox="1">
            <a:spLocks noChangeArrowheads="1"/>
          </p:cNvSpPr>
          <p:nvPr/>
        </p:nvSpPr>
        <p:spPr bwMode="auto">
          <a:xfrm>
            <a:off x="47858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17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/>
      <p:bldP spid="34" grpId="0"/>
      <p:bldP spid="40" grpId="0" animBg="1"/>
      <p:bldP spid="41" grpId="0" animBg="1"/>
      <p:bldP spid="45" grpId="0"/>
      <p:bldP spid="46" grpId="0"/>
      <p:bldP spid="39" grpId="0" animBg="1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11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09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企业理念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Corporate Philosophy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7"/>
          <p:cNvSpPr/>
          <p:nvPr/>
        </p:nvSpPr>
        <p:spPr>
          <a:xfrm>
            <a:off x="6832739" y="1776344"/>
            <a:ext cx="2885537" cy="762709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8968" y="1754511"/>
            <a:ext cx="34553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7F7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赢在起点</a:t>
            </a:r>
            <a:endParaRPr lang="en-US" sz="4400" b="1" dirty="0">
              <a:solidFill>
                <a:srgbClr val="F7F7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  <a:p>
            <a:r>
              <a:rPr lang="zh-CN" altLang="en-US" sz="4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一切以</a:t>
            </a:r>
            <a:endParaRPr lang="en-US" sz="4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  <a:p>
            <a:r>
              <a:rPr lang="zh-CN" altLang="en-US" sz="4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客户需求</a:t>
            </a:r>
            <a:endParaRPr lang="en-US" sz="4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  <a:p>
            <a:r>
              <a:rPr lang="zh-CN" altLang="en-US" sz="4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为</a:t>
            </a:r>
            <a:r>
              <a:rPr lang="zh-CN" altLang="en-US" sz="4400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Condensed" pitchFamily="34" charset="0"/>
              </a:rPr>
              <a:t>核心价值</a:t>
            </a:r>
            <a:endParaRPr lang="en-US" sz="4400" b="1" dirty="0">
              <a:solidFill>
                <a:srgbClr val="F165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/>
          <a:stretch/>
        </p:blipFill>
        <p:spPr bwMode="auto">
          <a:xfrm>
            <a:off x="1990750" y="1745942"/>
            <a:ext cx="4578664" cy="2829729"/>
          </a:xfrm>
          <a:prstGeom prst="rect">
            <a:avLst/>
          </a:prstGeom>
          <a:solidFill>
            <a:schemeClr val="accent3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21"/>
          <p:cNvCxnSpPr/>
          <p:nvPr/>
        </p:nvCxnSpPr>
        <p:spPr>
          <a:xfrm>
            <a:off x="6935271" y="4418807"/>
            <a:ext cx="2783006" cy="0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4027" y="5013176"/>
            <a:ext cx="1003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请在这里做详细的文字说明，表达图表的含义。请在这里做详细的文字说明，表达图表的含义。请在这里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细黑_GBK_M" pitchFamily="2" charset="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做详细的文字说明，表达图表的含义。请在这里做详细的文字说明，表达图表的含义。请在这里做详细的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细黑_GBK_M" pitchFamily="2" charset="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文字说明，表达图表的含义。请在这里做详细的文字说明，表达图表的含义。</a:t>
            </a:r>
          </a:p>
        </p:txBody>
      </p:sp>
    </p:spTree>
    <p:extLst>
      <p:ext uri="{BB962C8B-B14F-4D97-AF65-F5344CB8AC3E}">
        <p14:creationId xmlns:p14="http://schemas.microsoft.com/office/powerpoint/2010/main" val="18096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60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219016" y="980728"/>
            <a:ext cx="1752380" cy="1752381"/>
            <a:chOff x="1129231" y="711771"/>
            <a:chExt cx="1228943" cy="1228944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KSO_Shape"/>
          <p:cNvSpPr>
            <a:spLocks/>
          </p:cNvSpPr>
          <p:nvPr/>
        </p:nvSpPr>
        <p:spPr bwMode="auto">
          <a:xfrm>
            <a:off x="5591150" y="1512158"/>
            <a:ext cx="982454" cy="836722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3" name="标题 4"/>
          <p:cNvSpPr txBox="1">
            <a:spLocks/>
          </p:cNvSpPr>
          <p:nvPr/>
        </p:nvSpPr>
        <p:spPr>
          <a:xfrm>
            <a:off x="2638822" y="3614452"/>
            <a:ext cx="6336704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项目介绍</a:t>
            </a:r>
            <a:endParaRPr lang="zh-CN" altLang="en-US" sz="28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endParaRPr lang="en-US" altLang="zh-CN" sz="3600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90950" y="4046500"/>
            <a:ext cx="4464496" cy="390612"/>
          </a:xfrm>
          <a:prstGeom prst="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3934966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/>
          <p:cNvSpPr>
            <a:spLocks/>
          </p:cNvSpPr>
          <p:nvPr/>
        </p:nvSpPr>
        <p:spPr bwMode="auto">
          <a:xfrm>
            <a:off x="5159102" y="4096060"/>
            <a:ext cx="1728192" cy="2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spc="130" dirty="0">
                <a:solidFill>
                  <a:schemeClr val="bg1"/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我们做什么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7247334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0"/>
          <p:cNvSpPr/>
          <p:nvPr/>
        </p:nvSpPr>
        <p:spPr>
          <a:xfrm>
            <a:off x="4078982" y="4581128"/>
            <a:ext cx="3960440" cy="6093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在此录入上述图表的描述说明，在此录入上述图表的描述说明文字信息。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2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12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13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46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项目来源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Source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8567687" y="3876472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8567687" y="1942144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6757310" y="1942144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6757310" y="3876472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6888458" y="1799498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>
            <a:off x="8698834" y="1799498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6888458" y="3733826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Freeform 10"/>
          <p:cNvSpPr>
            <a:spLocks/>
          </p:cNvSpPr>
          <p:nvPr/>
        </p:nvSpPr>
        <p:spPr bwMode="auto">
          <a:xfrm>
            <a:off x="8698834" y="3733826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719790" y="1799498"/>
            <a:ext cx="809953" cy="723303"/>
            <a:chOff x="4765330" y="1060376"/>
            <a:chExt cx="809953" cy="723303"/>
          </a:xfrm>
        </p:grpSpPr>
        <p:sp>
          <p:nvSpPr>
            <p:cNvPr id="21" name="椭圆 20"/>
            <p:cNvSpPr/>
            <p:nvPr/>
          </p:nvSpPr>
          <p:spPr>
            <a:xfrm>
              <a:off x="4765330" y="1060376"/>
              <a:ext cx="723206" cy="723303"/>
            </a:xfrm>
            <a:prstGeom prst="ellipse">
              <a:avLst/>
            </a:prstGeom>
            <a:solidFill>
              <a:srgbClr val="254061"/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grpSp>
          <p:nvGrpSpPr>
            <p:cNvPr id="22" name="组合 52"/>
            <p:cNvGrpSpPr>
              <a:grpSpLocks/>
            </p:cNvGrpSpPr>
            <p:nvPr/>
          </p:nvGrpSpPr>
          <p:grpSpPr bwMode="auto">
            <a:xfrm>
              <a:off x="4950096" y="1208391"/>
              <a:ext cx="625187" cy="575249"/>
              <a:chOff x="5722963" y="2742165"/>
              <a:chExt cx="500063" cy="460375"/>
            </a:xfrm>
          </p:grpSpPr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24" name="Freeform 56"/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7692 h 77"/>
                  <a:gd name="T8" fmla="*/ 100935 w 31"/>
                  <a:gd name="T9" fmla="*/ 279194 h 77"/>
                  <a:gd name="T10" fmla="*/ 59813 w 31"/>
                  <a:gd name="T11" fmla="*/ 290513 h 77"/>
                  <a:gd name="T12" fmla="*/ 7477 w 31"/>
                  <a:gd name="T13" fmla="*/ 271649 h 77"/>
                  <a:gd name="T14" fmla="*/ 0 w 31"/>
                  <a:gd name="T15" fmla="*/ 215055 h 77"/>
                  <a:gd name="T16" fmla="*/ 0 w 31"/>
                  <a:gd name="T17" fmla="*/ 79231 h 77"/>
                  <a:gd name="T18" fmla="*/ 11215 w 31"/>
                  <a:gd name="T19" fmla="*/ 22637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41588 h 76"/>
                  <a:gd name="T2" fmla="*/ 41716 w 18"/>
                  <a:gd name="T3" fmla="*/ 0 h 76"/>
                  <a:gd name="T4" fmla="*/ 68263 w 18"/>
                  <a:gd name="T5" fmla="*/ 0 h 76"/>
                  <a:gd name="T6" fmla="*/ 68263 w 18"/>
                  <a:gd name="T7" fmla="*/ 287338 h 76"/>
                  <a:gd name="T8" fmla="*/ 30339 w 18"/>
                  <a:gd name="T9" fmla="*/ 287338 h 76"/>
                  <a:gd name="T10" fmla="*/ 30339 w 18"/>
                  <a:gd name="T11" fmla="*/ 71835 h 76"/>
                  <a:gd name="T12" fmla="*/ 0 w 18"/>
                  <a:gd name="T13" fmla="*/ 71835 h 76"/>
                  <a:gd name="T14" fmla="*/ 0 w 18"/>
                  <a:gd name="T15" fmla="*/ 41588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9532505" y="1799498"/>
            <a:ext cx="811173" cy="729219"/>
            <a:chOff x="7578045" y="1060376"/>
            <a:chExt cx="811173" cy="729219"/>
          </a:xfrm>
        </p:grpSpPr>
        <p:sp>
          <p:nvSpPr>
            <p:cNvPr id="27" name="椭圆 26"/>
            <p:cNvSpPr/>
            <p:nvPr/>
          </p:nvSpPr>
          <p:spPr>
            <a:xfrm>
              <a:off x="7578045" y="1060376"/>
              <a:ext cx="723206" cy="723303"/>
            </a:xfrm>
            <a:prstGeom prst="ellipse">
              <a:avLst/>
            </a:prstGeom>
            <a:solidFill>
              <a:srgbClr val="F16503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grpSp>
          <p:nvGrpSpPr>
            <p:cNvPr id="28" name="组合 63"/>
            <p:cNvGrpSpPr>
              <a:grpSpLocks/>
            </p:cNvGrpSpPr>
            <p:nvPr/>
          </p:nvGrpSpPr>
          <p:grpSpPr bwMode="auto">
            <a:xfrm>
              <a:off x="7749742" y="1213155"/>
              <a:ext cx="639476" cy="576440"/>
              <a:chOff x="952501" y="6013451"/>
              <a:chExt cx="511175" cy="460375"/>
            </a:xfrm>
          </p:grpSpPr>
          <p:sp>
            <p:nvSpPr>
              <p:cNvPr id="29" name="Freeform 58"/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0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60"/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7081392" y="4802205"/>
            <a:ext cx="850852" cy="769498"/>
            <a:chOff x="5126932" y="4063083"/>
            <a:chExt cx="850852" cy="769498"/>
          </a:xfrm>
        </p:grpSpPr>
        <p:sp>
          <p:nvSpPr>
            <p:cNvPr id="33" name="椭圆 32"/>
            <p:cNvSpPr/>
            <p:nvPr/>
          </p:nvSpPr>
          <p:spPr>
            <a:xfrm>
              <a:off x="5126932" y="4063083"/>
              <a:ext cx="723206" cy="723303"/>
            </a:xfrm>
            <a:prstGeom prst="ellipse">
              <a:avLst/>
            </a:prstGeom>
            <a:solidFill>
              <a:srgbClr val="F16503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grpSp>
          <p:nvGrpSpPr>
            <p:cNvPr id="34" name="组合 68"/>
            <p:cNvGrpSpPr>
              <a:grpSpLocks/>
            </p:cNvGrpSpPr>
            <p:nvPr/>
          </p:nvGrpSpPr>
          <p:grpSpPr bwMode="auto">
            <a:xfrm>
              <a:off x="5338307" y="4257332"/>
              <a:ext cx="639477" cy="575249"/>
              <a:chOff x="5405438" y="6815138"/>
              <a:chExt cx="511175" cy="460375"/>
            </a:xfrm>
          </p:grpSpPr>
          <p:sp>
            <p:nvSpPr>
              <p:cNvPr id="35" name="Freeform 61"/>
              <p:cNvSpPr>
                <a:spLocks/>
              </p:cNvSpPr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6" name="Freeform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63"/>
              <p:cNvSpPr>
                <a:spLocks/>
              </p:cNvSpPr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9302050" y="4848869"/>
            <a:ext cx="859431" cy="723303"/>
            <a:chOff x="7347590" y="4109747"/>
            <a:chExt cx="859431" cy="723303"/>
          </a:xfrm>
        </p:grpSpPr>
        <p:sp>
          <p:nvSpPr>
            <p:cNvPr id="39" name="椭圆 38"/>
            <p:cNvSpPr/>
            <p:nvPr/>
          </p:nvSpPr>
          <p:spPr>
            <a:xfrm>
              <a:off x="7347590" y="4109747"/>
              <a:ext cx="723206" cy="723303"/>
            </a:xfrm>
            <a:prstGeom prst="ellipse">
              <a:avLst/>
            </a:prstGeom>
            <a:solidFill>
              <a:srgbClr val="254061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grpSp>
          <p:nvGrpSpPr>
            <p:cNvPr id="40" name="组合 73"/>
            <p:cNvGrpSpPr>
              <a:grpSpLocks/>
            </p:cNvGrpSpPr>
            <p:nvPr/>
          </p:nvGrpSpPr>
          <p:grpSpPr bwMode="auto">
            <a:xfrm>
              <a:off x="7558017" y="4254951"/>
              <a:ext cx="649004" cy="577631"/>
              <a:chOff x="688976" y="7240588"/>
              <a:chExt cx="519113" cy="461963"/>
            </a:xfrm>
          </p:grpSpPr>
          <p:sp>
            <p:nvSpPr>
              <p:cNvPr id="41" name="Freeform 64"/>
              <p:cNvSpPr>
                <a:spLocks/>
              </p:cNvSpPr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2" name="Freeform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4" name="文本框 84"/>
          <p:cNvSpPr txBox="1"/>
          <p:nvPr/>
        </p:nvSpPr>
        <p:spPr>
          <a:xfrm>
            <a:off x="7193599" y="2303554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来源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之一</a:t>
            </a:r>
          </a:p>
        </p:txBody>
      </p:sp>
      <p:sp>
        <p:nvSpPr>
          <p:cNvPr id="45" name="文本框 84"/>
          <p:cNvSpPr txBox="1"/>
          <p:nvPr/>
        </p:nvSpPr>
        <p:spPr>
          <a:xfrm>
            <a:off x="8777774" y="2328368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F1650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来源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1650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之二</a:t>
            </a:r>
          </a:p>
        </p:txBody>
      </p:sp>
      <p:sp>
        <p:nvSpPr>
          <p:cNvPr id="46" name="文本框 84"/>
          <p:cNvSpPr txBox="1"/>
          <p:nvPr/>
        </p:nvSpPr>
        <p:spPr>
          <a:xfrm>
            <a:off x="7121590" y="4068854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F1650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来源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1650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之三</a:t>
            </a:r>
          </a:p>
        </p:txBody>
      </p:sp>
      <p:sp>
        <p:nvSpPr>
          <p:cNvPr id="47" name="文本框 84"/>
          <p:cNvSpPr txBox="1"/>
          <p:nvPr/>
        </p:nvSpPr>
        <p:spPr>
          <a:xfrm>
            <a:off x="8921790" y="4093668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kern="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来源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之四</a:t>
            </a:r>
          </a:p>
        </p:txBody>
      </p:sp>
      <p:pic>
        <p:nvPicPr>
          <p:cNvPr id="48" name="Picture 4" descr="C:\Users\Administrator\Desktop\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18" y="1427660"/>
            <a:ext cx="4734335" cy="271209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33"/>
          <p:cNvSpPr txBox="1">
            <a:spLocks noChangeArrowheads="1"/>
          </p:cNvSpPr>
          <p:nvPr/>
        </p:nvSpPr>
        <p:spPr bwMode="auto">
          <a:xfrm>
            <a:off x="2206774" y="4167056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zh-CN" sz="1800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50" name="矩形 7"/>
          <p:cNvSpPr>
            <a:spLocks noChangeArrowheads="1"/>
          </p:cNvSpPr>
          <p:nvPr/>
        </p:nvSpPr>
        <p:spPr bwMode="auto">
          <a:xfrm>
            <a:off x="2246462" y="4606794"/>
            <a:ext cx="419059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6046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6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1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6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1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4" grpId="0"/>
      <p:bldP spid="45" grpId="0"/>
      <p:bldP spid="46" grpId="0"/>
      <p:bldP spid="47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14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需求分析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Demand Analysis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20"/>
          <p:cNvGrpSpPr>
            <a:grpSpLocks noChangeAspect="1"/>
          </p:cNvGrpSpPr>
          <p:nvPr/>
        </p:nvGrpSpPr>
        <p:grpSpPr bwMode="auto">
          <a:xfrm>
            <a:off x="1588120" y="1772816"/>
            <a:ext cx="3282950" cy="3552825"/>
            <a:chOff x="0" y="0"/>
            <a:chExt cx="3282696" cy="3553036"/>
          </a:xfrm>
        </p:grpSpPr>
        <p:pic>
          <p:nvPicPr>
            <p:cNvPr id="13" name="图片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2" t="13007" r="19736" b="12762"/>
            <a:stretch>
              <a:fillRect/>
            </a:stretch>
          </p:blipFill>
          <p:spPr bwMode="auto">
            <a:xfrm>
              <a:off x="695400" y="697517"/>
              <a:ext cx="1819656" cy="197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t="3050" r="5560" b="2527"/>
            <a:stretch>
              <a:fillRect/>
            </a:stretch>
          </p:blipFill>
          <p:spPr bwMode="auto">
            <a:xfrm>
              <a:off x="0" y="0"/>
              <a:ext cx="3282696" cy="3553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圆角矩形 30"/>
          <p:cNvSpPr>
            <a:spLocks noChangeArrowheads="1"/>
          </p:cNvSpPr>
          <p:nvPr/>
        </p:nvSpPr>
        <p:spPr bwMode="auto">
          <a:xfrm>
            <a:off x="5653088" y="1484313"/>
            <a:ext cx="2597150" cy="442912"/>
          </a:xfrm>
          <a:prstGeom prst="roundRect">
            <a:avLst>
              <a:gd name="adj" fmla="val 16667"/>
            </a:avLst>
          </a:prstGeom>
          <a:noFill/>
          <a:ln w="12700" cmpd="sng">
            <a:solidFill>
              <a:srgbClr val="2540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262626"/>
              </a:solidFill>
            </a:endParaRPr>
          </a:p>
        </p:txBody>
      </p:sp>
      <p:sp>
        <p:nvSpPr>
          <p:cNvPr id="16" name="Oval 7"/>
          <p:cNvSpPr>
            <a:spLocks noChangeAspect="1" noChangeArrowheads="1"/>
          </p:cNvSpPr>
          <p:nvPr/>
        </p:nvSpPr>
        <p:spPr bwMode="auto">
          <a:xfrm>
            <a:off x="5337175" y="1450975"/>
            <a:ext cx="488950" cy="490538"/>
          </a:xfrm>
          <a:prstGeom prst="ellipse">
            <a:avLst/>
          </a:prstGeom>
          <a:solidFill>
            <a:srgbClr val="254061"/>
          </a:solidFill>
          <a:ln>
            <a:noFill/>
          </a:ln>
        </p:spPr>
        <p:txBody>
          <a:bodyPr wrap="none" lIns="108204" tIns="56388" rIns="108204" bIns="56388"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5200">
              <a:solidFill>
                <a:srgbClr val="262626"/>
              </a:solidFill>
              <a:latin typeface="Impact" pitchFamily="2" charset="0"/>
            </a:endParaRPr>
          </a:p>
        </p:txBody>
      </p:sp>
      <p:pic>
        <p:nvPicPr>
          <p:cNvPr id="17" name="Picture 8" descr="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050" r="5560" b="2527"/>
          <a:stretch>
            <a:fillRect/>
          </a:stretch>
        </p:blipFill>
        <p:spPr bwMode="auto">
          <a:xfrm>
            <a:off x="5224463" y="1331913"/>
            <a:ext cx="719137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7" descr="\\MAGNUM\Projects\Microsoft\Cloud Power FY12\Design\ICONS_PNG\Application.png"/>
          <p:cNvPicPr>
            <a:picLocks noChangeAspect="1" noChangeArrowheads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546225"/>
            <a:ext cx="320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文本框 27"/>
          <p:cNvSpPr txBox="1">
            <a:spLocks noChangeArrowheads="1"/>
          </p:cNvSpPr>
          <p:nvPr/>
        </p:nvSpPr>
        <p:spPr bwMode="auto">
          <a:xfrm>
            <a:off x="6054725" y="1522413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zh-CN" sz="1800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0" name="矩形 7"/>
          <p:cNvSpPr>
            <a:spLocks noChangeArrowheads="1"/>
          </p:cNvSpPr>
          <p:nvPr/>
        </p:nvSpPr>
        <p:spPr bwMode="auto">
          <a:xfrm>
            <a:off x="6094413" y="1960563"/>
            <a:ext cx="4643437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1" name="圆角矩形 36"/>
          <p:cNvSpPr>
            <a:spLocks noChangeArrowheads="1"/>
          </p:cNvSpPr>
          <p:nvPr/>
        </p:nvSpPr>
        <p:spPr bwMode="auto">
          <a:xfrm>
            <a:off x="5653088" y="3163888"/>
            <a:ext cx="2597150" cy="442912"/>
          </a:xfrm>
          <a:prstGeom prst="roundRect">
            <a:avLst>
              <a:gd name="adj" fmla="val 16667"/>
            </a:avLst>
          </a:prstGeom>
          <a:noFill/>
          <a:ln w="12700" cmpd="sng">
            <a:solidFill>
              <a:srgbClr val="F165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262626"/>
              </a:solidFill>
            </a:endParaRPr>
          </a:p>
        </p:txBody>
      </p:sp>
      <p:sp>
        <p:nvSpPr>
          <p:cNvPr id="22" name="Oval 7"/>
          <p:cNvSpPr>
            <a:spLocks noChangeAspect="1" noChangeArrowheads="1"/>
          </p:cNvSpPr>
          <p:nvPr/>
        </p:nvSpPr>
        <p:spPr bwMode="auto">
          <a:xfrm>
            <a:off x="5337175" y="3130550"/>
            <a:ext cx="488950" cy="490538"/>
          </a:xfrm>
          <a:prstGeom prst="ellipse">
            <a:avLst/>
          </a:prstGeom>
          <a:solidFill>
            <a:srgbClr val="F16503"/>
          </a:solidFill>
          <a:ln>
            <a:noFill/>
          </a:ln>
        </p:spPr>
        <p:txBody>
          <a:bodyPr wrap="none" lIns="108204" tIns="56388" rIns="108204" bIns="56388"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5200">
              <a:solidFill>
                <a:srgbClr val="262626"/>
              </a:solidFill>
              <a:latin typeface="Impact" pitchFamily="2" charset="0"/>
            </a:endParaRPr>
          </a:p>
        </p:txBody>
      </p:sp>
      <p:pic>
        <p:nvPicPr>
          <p:cNvPr id="23" name="Picture 8" descr="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050" r="5560" b="2527"/>
          <a:stretch>
            <a:fillRect/>
          </a:stretch>
        </p:blipFill>
        <p:spPr bwMode="auto">
          <a:xfrm>
            <a:off x="5226050" y="3011488"/>
            <a:ext cx="71913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7" descr="\\MAGNUM\Projects\Microsoft\Cloud Power FY12\Design\ICONS_PNG\Application.png"/>
          <p:cNvPicPr>
            <a:picLocks noChangeAspect="1" noChangeArrowheads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225800"/>
            <a:ext cx="320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文本框 33"/>
          <p:cNvSpPr txBox="1">
            <a:spLocks noChangeArrowheads="1"/>
          </p:cNvSpPr>
          <p:nvPr/>
        </p:nvSpPr>
        <p:spPr bwMode="auto">
          <a:xfrm>
            <a:off x="6054725" y="32004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zh-CN" sz="1800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26" name="矩形 7"/>
          <p:cNvSpPr>
            <a:spLocks noChangeArrowheads="1"/>
          </p:cNvSpPr>
          <p:nvPr/>
        </p:nvSpPr>
        <p:spPr bwMode="auto">
          <a:xfrm>
            <a:off x="6094413" y="3640138"/>
            <a:ext cx="4643437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7" name="圆角矩形 42"/>
          <p:cNvSpPr>
            <a:spLocks noChangeArrowheads="1"/>
          </p:cNvSpPr>
          <p:nvPr/>
        </p:nvSpPr>
        <p:spPr bwMode="auto">
          <a:xfrm>
            <a:off x="5653088" y="4843463"/>
            <a:ext cx="2597150" cy="442912"/>
          </a:xfrm>
          <a:prstGeom prst="roundRect">
            <a:avLst>
              <a:gd name="adj" fmla="val 16667"/>
            </a:avLst>
          </a:prstGeom>
          <a:noFill/>
          <a:ln w="12700" cmpd="sng">
            <a:solidFill>
              <a:srgbClr val="2540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262626"/>
              </a:solidFill>
            </a:endParaRPr>
          </a:p>
        </p:txBody>
      </p:sp>
      <p:sp>
        <p:nvSpPr>
          <p:cNvPr id="28" name="Oval 7"/>
          <p:cNvSpPr>
            <a:spLocks noChangeAspect="1" noChangeArrowheads="1"/>
          </p:cNvSpPr>
          <p:nvPr/>
        </p:nvSpPr>
        <p:spPr bwMode="auto">
          <a:xfrm>
            <a:off x="5337175" y="4810125"/>
            <a:ext cx="488950" cy="490538"/>
          </a:xfrm>
          <a:prstGeom prst="ellipse">
            <a:avLst/>
          </a:prstGeom>
          <a:solidFill>
            <a:srgbClr val="254061"/>
          </a:solidFill>
          <a:ln>
            <a:noFill/>
          </a:ln>
        </p:spPr>
        <p:txBody>
          <a:bodyPr wrap="none" lIns="108204" tIns="56388" rIns="108204" bIns="56388"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5200">
              <a:solidFill>
                <a:srgbClr val="262626"/>
              </a:solidFill>
              <a:latin typeface="Impact" pitchFamily="2" charset="0"/>
            </a:endParaRPr>
          </a:p>
        </p:txBody>
      </p:sp>
      <p:pic>
        <p:nvPicPr>
          <p:cNvPr id="29" name="Picture 8" descr="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050" r="5560" b="2527"/>
          <a:stretch>
            <a:fillRect/>
          </a:stretch>
        </p:blipFill>
        <p:spPr bwMode="auto">
          <a:xfrm>
            <a:off x="5224463" y="4689475"/>
            <a:ext cx="71913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7" descr="\\MAGNUM\Projects\Microsoft\Cloud Power FY12\Design\ICONS_PNG\Application.png"/>
          <p:cNvPicPr>
            <a:picLocks noChangeAspect="1" noChangeArrowheads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905375"/>
            <a:ext cx="320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文本框 39"/>
          <p:cNvSpPr txBox="1">
            <a:spLocks noChangeArrowheads="1"/>
          </p:cNvSpPr>
          <p:nvPr/>
        </p:nvSpPr>
        <p:spPr bwMode="auto">
          <a:xfrm>
            <a:off x="6054725" y="487997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zh-CN" sz="1800" b="1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  <p:sp>
        <p:nvSpPr>
          <p:cNvPr id="32" name="矩形 7"/>
          <p:cNvSpPr>
            <a:spLocks noChangeArrowheads="1"/>
          </p:cNvSpPr>
          <p:nvPr/>
        </p:nvSpPr>
        <p:spPr bwMode="auto">
          <a:xfrm>
            <a:off x="6094413" y="5319713"/>
            <a:ext cx="4643437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在此录入上述图表的综合说明，在此录入上述图表的综合描述说明。在此录入上述图表的综合说明，在此录入上述图表的综合描述说明。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81956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5" grpId="0" animBg="1"/>
      <p:bldP spid="16" grpId="0" animBg="1"/>
      <p:bldP spid="19" grpId="0"/>
      <p:bldP spid="20" grpId="0"/>
      <p:bldP spid="21" grpId="0" animBg="1"/>
      <p:bldP spid="22" grpId="0" animBg="1"/>
      <p:bldP spid="25" grpId="0"/>
      <p:bldP spid="26" grpId="0"/>
      <p:bldP spid="27" grpId="0" animBg="1"/>
      <p:bldP spid="28" grpId="0" animBg="1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15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441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需要解决问题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Need To Solve The Problem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7790" y="3065252"/>
            <a:ext cx="6192688" cy="1326356"/>
            <a:chOff x="1471907" y="2724944"/>
            <a:chExt cx="6192688" cy="1075184"/>
          </a:xfrm>
        </p:grpSpPr>
        <p:cxnSp>
          <p:nvCxnSpPr>
            <p:cNvPr id="13" name="Straight Connector 30"/>
            <p:cNvCxnSpPr/>
            <p:nvPr/>
          </p:nvCxnSpPr>
          <p:spPr>
            <a:xfrm>
              <a:off x="1471907" y="2724944"/>
              <a:ext cx="0" cy="1075184"/>
            </a:xfrm>
            <a:prstGeom prst="line">
              <a:avLst/>
            </a:prstGeom>
            <a:noFill/>
            <a:ln w="19050" cap="flat" cmpd="sng" algn="ctr">
              <a:solidFill>
                <a:srgbClr val="7F7F7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4" name="Straight Connector 35"/>
            <p:cNvCxnSpPr/>
            <p:nvPr/>
          </p:nvCxnSpPr>
          <p:spPr>
            <a:xfrm>
              <a:off x="3056083" y="2724944"/>
              <a:ext cx="0" cy="1075184"/>
            </a:xfrm>
            <a:prstGeom prst="line">
              <a:avLst/>
            </a:prstGeom>
            <a:noFill/>
            <a:ln w="19050" cap="flat" cmpd="sng" algn="ctr">
              <a:solidFill>
                <a:srgbClr val="7F7F7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52"/>
            <p:cNvCxnSpPr/>
            <p:nvPr/>
          </p:nvCxnSpPr>
          <p:spPr>
            <a:xfrm>
              <a:off x="4640259" y="2724944"/>
              <a:ext cx="0" cy="1075184"/>
            </a:xfrm>
            <a:prstGeom prst="line">
              <a:avLst/>
            </a:prstGeom>
            <a:noFill/>
            <a:ln w="19050" cap="flat" cmpd="sng" algn="ctr">
              <a:solidFill>
                <a:srgbClr val="7F7F7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6" name="Straight Connector 63"/>
            <p:cNvCxnSpPr/>
            <p:nvPr/>
          </p:nvCxnSpPr>
          <p:spPr>
            <a:xfrm>
              <a:off x="6080419" y="2724944"/>
              <a:ext cx="0" cy="1075184"/>
            </a:xfrm>
            <a:prstGeom prst="line">
              <a:avLst/>
            </a:prstGeom>
            <a:noFill/>
            <a:ln w="19050" cap="flat" cmpd="sng" algn="ctr">
              <a:solidFill>
                <a:srgbClr val="7F7F7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67"/>
            <p:cNvCxnSpPr/>
            <p:nvPr/>
          </p:nvCxnSpPr>
          <p:spPr>
            <a:xfrm>
              <a:off x="7664595" y="2724944"/>
              <a:ext cx="0" cy="1075184"/>
            </a:xfrm>
            <a:prstGeom prst="line">
              <a:avLst/>
            </a:prstGeom>
            <a:noFill/>
            <a:ln w="19050" cap="flat" cmpd="sng" algn="ctr">
              <a:solidFill>
                <a:srgbClr val="7F7F7F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18" name="组合 17"/>
          <p:cNvGrpSpPr/>
          <p:nvPr/>
        </p:nvGrpSpPr>
        <p:grpSpPr>
          <a:xfrm>
            <a:off x="2327710" y="1700808"/>
            <a:ext cx="1536077" cy="1536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79915" y="1700808"/>
            <a:ext cx="1536077" cy="1536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418773" y="1700808"/>
            <a:ext cx="1536077" cy="1536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33722" y="1700808"/>
            <a:ext cx="1536077" cy="1536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496489" y="1740404"/>
            <a:ext cx="1536077" cy="1536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33" name="Picture 77" descr="F:\Trabajos\Envato\Graphic River\Mica PPT\mountai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4960" y="3708529"/>
            <a:ext cx="8417646" cy="899103"/>
          </a:xfrm>
          <a:prstGeom prst="rect">
            <a:avLst/>
          </a:prstGeom>
          <a:noFill/>
          <a:effectLst>
            <a:outerShdw blurRad="292100" sx="109000" sy="109000" algn="ctr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7"/>
          <p:cNvSpPr>
            <a:spLocks noChangeArrowheads="1"/>
          </p:cNvSpPr>
          <p:nvPr/>
        </p:nvSpPr>
        <p:spPr bwMode="auto">
          <a:xfrm>
            <a:off x="2399006" y="2219481"/>
            <a:ext cx="1422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zh-CN" altLang="en-US" sz="1800" b="1" kern="0" dirty="0">
                <a:solidFill>
                  <a:srgbClr val="254061"/>
                </a:solidFill>
                <a:sym typeface="微软雅黑" pitchFamily="34" charset="-122"/>
              </a:rPr>
              <a:t>添加标题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sym typeface="微软雅黑" pitchFamily="34" charset="-122"/>
            </a:endParaRPr>
          </a:p>
        </p:txBody>
      </p:sp>
      <p:sp>
        <p:nvSpPr>
          <p:cNvPr id="35" name="文本框 37"/>
          <p:cNvSpPr>
            <a:spLocks noChangeArrowheads="1"/>
          </p:cNvSpPr>
          <p:nvPr/>
        </p:nvSpPr>
        <p:spPr bwMode="auto">
          <a:xfrm>
            <a:off x="3989775" y="2219481"/>
            <a:ext cx="1422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F16503"/>
                </a:solidFill>
                <a:sym typeface="微软雅黑" pitchFamily="34" charset="-122"/>
              </a:rPr>
              <a:t>添加标题</a:t>
            </a:r>
          </a:p>
        </p:txBody>
      </p:sp>
      <p:sp>
        <p:nvSpPr>
          <p:cNvPr id="36" name="文本框 37"/>
          <p:cNvSpPr>
            <a:spLocks noChangeArrowheads="1"/>
          </p:cNvSpPr>
          <p:nvPr/>
        </p:nvSpPr>
        <p:spPr bwMode="auto">
          <a:xfrm>
            <a:off x="5500291" y="2219481"/>
            <a:ext cx="1422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254061"/>
                </a:solidFill>
                <a:sym typeface="微软雅黑" pitchFamily="34" charset="-122"/>
              </a:rPr>
              <a:t>添加标题</a:t>
            </a:r>
          </a:p>
        </p:txBody>
      </p:sp>
      <p:sp>
        <p:nvSpPr>
          <p:cNvPr id="37" name="文本框 37"/>
          <p:cNvSpPr>
            <a:spLocks noChangeArrowheads="1"/>
          </p:cNvSpPr>
          <p:nvPr/>
        </p:nvSpPr>
        <p:spPr bwMode="auto">
          <a:xfrm>
            <a:off x="7020351" y="2219481"/>
            <a:ext cx="1422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F16503"/>
                </a:solidFill>
                <a:sym typeface="微软雅黑" pitchFamily="34" charset="-122"/>
              </a:rPr>
              <a:t>添加标题</a:t>
            </a:r>
          </a:p>
        </p:txBody>
      </p:sp>
      <p:sp>
        <p:nvSpPr>
          <p:cNvPr id="38" name="文本框 37"/>
          <p:cNvSpPr>
            <a:spLocks noChangeArrowheads="1"/>
          </p:cNvSpPr>
          <p:nvPr/>
        </p:nvSpPr>
        <p:spPr bwMode="auto">
          <a:xfrm>
            <a:off x="8610531" y="2259077"/>
            <a:ext cx="1422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254061"/>
                </a:solidFill>
                <a:sym typeface="微软雅黑" pitchFamily="34" charset="-122"/>
              </a:rPr>
              <a:t>添加标题</a:t>
            </a:r>
          </a:p>
        </p:txBody>
      </p:sp>
      <p:sp>
        <p:nvSpPr>
          <p:cNvPr id="39" name="矩形 38"/>
          <p:cNvSpPr/>
          <p:nvPr/>
        </p:nvSpPr>
        <p:spPr>
          <a:xfrm>
            <a:off x="2346482" y="2556401"/>
            <a:ext cx="1422035" cy="230836"/>
          </a:xfrm>
          <a:prstGeom prst="rect">
            <a:avLst/>
          </a:prstGeom>
          <a:noFill/>
          <a:ln>
            <a:noFill/>
          </a:ln>
        </p:spPr>
        <p:txBody>
          <a:bodyPr wrap="square" lIns="68582" tIns="34292" rIns="68582" bIns="3429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PROJECT NAME</a:t>
            </a:r>
            <a:endParaRPr kumimoji="0" lang="zh-CN" altLang="en-US" sz="105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48217" y="2556401"/>
            <a:ext cx="1422035" cy="230836"/>
          </a:xfrm>
          <a:prstGeom prst="rect">
            <a:avLst/>
          </a:prstGeom>
          <a:noFill/>
          <a:ln>
            <a:noFill/>
          </a:ln>
        </p:spPr>
        <p:txBody>
          <a:bodyPr wrap="square" lIns="68582" tIns="34292" rIns="68582" bIns="3429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PROJECT NAME</a:t>
            </a:r>
            <a:endParaRPr kumimoji="0" lang="zh-CN" altLang="en-US" sz="105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60405" y="2556401"/>
            <a:ext cx="1422035" cy="230836"/>
          </a:xfrm>
          <a:prstGeom prst="rect">
            <a:avLst/>
          </a:prstGeom>
          <a:noFill/>
          <a:ln>
            <a:noFill/>
          </a:ln>
        </p:spPr>
        <p:txBody>
          <a:bodyPr wrap="square" lIns="68582" tIns="34292" rIns="68582" bIns="3429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PROJECT NAME</a:t>
            </a:r>
            <a:endParaRPr kumimoji="0" lang="zh-CN" altLang="en-US" sz="105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971544" y="2556401"/>
            <a:ext cx="1422035" cy="230836"/>
          </a:xfrm>
          <a:prstGeom prst="rect">
            <a:avLst/>
          </a:prstGeom>
          <a:noFill/>
          <a:ln>
            <a:noFill/>
          </a:ln>
        </p:spPr>
        <p:txBody>
          <a:bodyPr wrap="square" lIns="68582" tIns="34292" rIns="68582" bIns="3429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PROJECT NAME</a:t>
            </a:r>
            <a:endParaRPr kumimoji="0" lang="zh-CN" altLang="en-US" sz="105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568045" y="2595997"/>
            <a:ext cx="1422035" cy="230836"/>
          </a:xfrm>
          <a:prstGeom prst="rect">
            <a:avLst/>
          </a:prstGeom>
          <a:noFill/>
          <a:ln>
            <a:noFill/>
          </a:ln>
        </p:spPr>
        <p:txBody>
          <a:bodyPr wrap="square" lIns="68582" tIns="34292" rIns="68582" bIns="34292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PROJECT NAME</a:t>
            </a:r>
            <a:endParaRPr kumimoji="0" lang="zh-CN" altLang="en-US" sz="105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75582" y="5066600"/>
            <a:ext cx="1003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请在这里做详细的文字说明，表达图表的含义。请在这里做详细的文字说明，表达图表的含义。请在这里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细黑_GBK_M" pitchFamily="2" charset="2"/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做详细的文字说明，表达图表的含义。请在这里做详细的文字说明，表达图表的含义。请在这里做详细的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细黑_GBK_M" pitchFamily="2" charset="2"/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文字说明，表达图表的含义。请在这里做详细的文字说明，表达图表的含义。</a:t>
            </a:r>
          </a:p>
        </p:txBody>
      </p:sp>
    </p:spTree>
    <p:extLst>
      <p:ext uri="{BB962C8B-B14F-4D97-AF65-F5344CB8AC3E}">
        <p14:creationId xmlns:p14="http://schemas.microsoft.com/office/powerpoint/2010/main" val="2516191125"/>
      </p:ext>
    </p:extLst>
  </p:cSld>
  <p:clrMapOvr>
    <a:masterClrMapping/>
  </p:clrMapOvr>
  <p:transition spd="slow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2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 p14:presetBounceEnd="4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4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 p14:presetBounceEnd="4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 p14:presetBounceEnd="4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4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4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16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7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行业前景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 Outlook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55046" y="1484784"/>
            <a:ext cx="3044616" cy="137858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06113" y="1814872"/>
            <a:ext cx="755998" cy="7559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2540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8" name="Freeform 9"/>
          <p:cNvSpPr>
            <a:spLocks noEditPoints="1"/>
          </p:cNvSpPr>
          <p:nvPr/>
        </p:nvSpPr>
        <p:spPr bwMode="auto">
          <a:xfrm>
            <a:off x="4949607" y="2091791"/>
            <a:ext cx="343229" cy="273242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845934" y="1484784"/>
            <a:ext cx="3044616" cy="137858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圆角矩形 1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997001" y="1814872"/>
            <a:ext cx="755998" cy="7559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F1650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5" name="Freeform 8"/>
          <p:cNvSpPr>
            <a:spLocks noEditPoints="1"/>
          </p:cNvSpPr>
          <p:nvPr/>
        </p:nvSpPr>
        <p:spPr bwMode="auto">
          <a:xfrm>
            <a:off x="8185291" y="2128190"/>
            <a:ext cx="297588" cy="294883"/>
          </a:xfrm>
          <a:custGeom>
            <a:avLst/>
            <a:gdLst>
              <a:gd name="T0" fmla="*/ 18 w 138"/>
              <a:gd name="T1" fmla="*/ 69 h 138"/>
              <a:gd name="T2" fmla="*/ 0 w 138"/>
              <a:gd name="T3" fmla="*/ 69 h 138"/>
              <a:gd name="T4" fmla="*/ 0 w 138"/>
              <a:gd name="T5" fmla="*/ 121 h 138"/>
              <a:gd name="T6" fmla="*/ 18 w 138"/>
              <a:gd name="T7" fmla="*/ 138 h 138"/>
              <a:gd name="T8" fmla="*/ 69 w 138"/>
              <a:gd name="T9" fmla="*/ 138 h 138"/>
              <a:gd name="T10" fmla="*/ 69 w 138"/>
              <a:gd name="T11" fmla="*/ 121 h 138"/>
              <a:gd name="T12" fmla="*/ 18 w 138"/>
              <a:gd name="T13" fmla="*/ 121 h 138"/>
              <a:gd name="T14" fmla="*/ 18 w 138"/>
              <a:gd name="T15" fmla="*/ 69 h 138"/>
              <a:gd name="T16" fmla="*/ 121 w 138"/>
              <a:gd name="T17" fmla="*/ 86 h 138"/>
              <a:gd name="T18" fmla="*/ 52 w 138"/>
              <a:gd name="T19" fmla="*/ 86 h 138"/>
              <a:gd name="T20" fmla="*/ 52 w 138"/>
              <a:gd name="T21" fmla="*/ 18 h 138"/>
              <a:gd name="T22" fmla="*/ 121 w 138"/>
              <a:gd name="T23" fmla="*/ 18 h 138"/>
              <a:gd name="T24" fmla="*/ 121 w 138"/>
              <a:gd name="T25" fmla="*/ 86 h 138"/>
              <a:gd name="T26" fmla="*/ 121 w 138"/>
              <a:gd name="T27" fmla="*/ 0 h 138"/>
              <a:gd name="T28" fmla="*/ 52 w 138"/>
              <a:gd name="T29" fmla="*/ 0 h 138"/>
              <a:gd name="T30" fmla="*/ 35 w 138"/>
              <a:gd name="T31" fmla="*/ 17 h 138"/>
              <a:gd name="T32" fmla="*/ 35 w 138"/>
              <a:gd name="T33" fmla="*/ 86 h 138"/>
              <a:gd name="T34" fmla="*/ 52 w 138"/>
              <a:gd name="T35" fmla="*/ 103 h 138"/>
              <a:gd name="T36" fmla="*/ 121 w 138"/>
              <a:gd name="T37" fmla="*/ 103 h 138"/>
              <a:gd name="T38" fmla="*/ 138 w 138"/>
              <a:gd name="T39" fmla="*/ 86 h 138"/>
              <a:gd name="T40" fmla="*/ 138 w 138"/>
              <a:gd name="T41" fmla="*/ 18 h 138"/>
              <a:gd name="T42" fmla="*/ 121 w 138"/>
              <a:gd name="T4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8" h="138">
                <a:moveTo>
                  <a:pt x="18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0"/>
                  <a:pt x="8" y="138"/>
                  <a:pt x="18" y="138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69"/>
                  <a:pt x="18" y="69"/>
                  <a:pt x="18" y="69"/>
                </a:cubicBezTo>
                <a:close/>
                <a:moveTo>
                  <a:pt x="121" y="86"/>
                </a:moveTo>
                <a:cubicBezTo>
                  <a:pt x="52" y="86"/>
                  <a:pt x="52" y="86"/>
                  <a:pt x="52" y="86"/>
                </a:cubicBezTo>
                <a:cubicBezTo>
                  <a:pt x="52" y="18"/>
                  <a:pt x="52" y="18"/>
                  <a:pt x="52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1" y="86"/>
                  <a:pt x="121" y="86"/>
                  <a:pt x="121" y="86"/>
                </a:cubicBezTo>
                <a:close/>
                <a:moveTo>
                  <a:pt x="121" y="0"/>
                </a:move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5" y="8"/>
                  <a:pt x="35" y="17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96"/>
                  <a:pt x="42" y="103"/>
                  <a:pt x="52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30" y="103"/>
                  <a:pt x="138" y="96"/>
                  <a:pt x="138" y="86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8"/>
                  <a:pt x="130" y="0"/>
                  <a:pt x="1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655046" y="3009106"/>
            <a:ext cx="3044616" cy="137858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2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806113" y="3339194"/>
            <a:ext cx="755998" cy="7559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F1650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2" name="Freeform 7"/>
          <p:cNvSpPr>
            <a:spLocks/>
          </p:cNvSpPr>
          <p:nvPr/>
        </p:nvSpPr>
        <p:spPr bwMode="auto">
          <a:xfrm>
            <a:off x="4941607" y="3571052"/>
            <a:ext cx="360575" cy="362519"/>
          </a:xfrm>
          <a:custGeom>
            <a:avLst/>
            <a:gdLst>
              <a:gd name="T0" fmla="*/ 48 w 167"/>
              <a:gd name="T1" fmla="*/ 170 h 170"/>
              <a:gd name="T2" fmla="*/ 18 w 167"/>
              <a:gd name="T3" fmla="*/ 158 h 170"/>
              <a:gd name="T4" fmla="*/ 20 w 167"/>
              <a:gd name="T5" fmla="*/ 97 h 170"/>
              <a:gd name="T6" fmla="*/ 105 w 167"/>
              <a:gd name="T7" fmla="*/ 12 h 170"/>
              <a:gd name="T8" fmla="*/ 135 w 167"/>
              <a:gd name="T9" fmla="*/ 3 h 170"/>
              <a:gd name="T10" fmla="*/ 157 w 167"/>
              <a:gd name="T11" fmla="*/ 24 h 170"/>
              <a:gd name="T12" fmla="*/ 148 w 167"/>
              <a:gd name="T13" fmla="*/ 54 h 170"/>
              <a:gd name="T14" fmla="*/ 66 w 167"/>
              <a:gd name="T15" fmla="*/ 136 h 170"/>
              <a:gd name="T16" fmla="*/ 51 w 167"/>
              <a:gd name="T17" fmla="*/ 143 h 170"/>
              <a:gd name="T18" fmla="*/ 38 w 167"/>
              <a:gd name="T19" fmla="*/ 139 h 170"/>
              <a:gd name="T20" fmla="*/ 41 w 167"/>
              <a:gd name="T21" fmla="*/ 110 h 170"/>
              <a:gd name="T22" fmla="*/ 98 w 167"/>
              <a:gd name="T23" fmla="*/ 53 h 170"/>
              <a:gd name="T24" fmla="*/ 106 w 167"/>
              <a:gd name="T25" fmla="*/ 53 h 170"/>
              <a:gd name="T26" fmla="*/ 106 w 167"/>
              <a:gd name="T27" fmla="*/ 62 h 170"/>
              <a:gd name="T28" fmla="*/ 49 w 167"/>
              <a:gd name="T29" fmla="*/ 119 h 170"/>
              <a:gd name="T30" fmla="*/ 46 w 167"/>
              <a:gd name="T31" fmla="*/ 130 h 170"/>
              <a:gd name="T32" fmla="*/ 50 w 167"/>
              <a:gd name="T33" fmla="*/ 132 h 170"/>
              <a:gd name="T34" fmla="*/ 58 w 167"/>
              <a:gd name="T35" fmla="*/ 127 h 170"/>
              <a:gd name="T36" fmla="*/ 139 w 167"/>
              <a:gd name="T37" fmla="*/ 46 h 170"/>
              <a:gd name="T38" fmla="*/ 145 w 167"/>
              <a:gd name="T39" fmla="*/ 27 h 170"/>
              <a:gd name="T40" fmla="*/ 132 w 167"/>
              <a:gd name="T41" fmla="*/ 14 h 170"/>
              <a:gd name="T42" fmla="*/ 114 w 167"/>
              <a:gd name="T43" fmla="*/ 20 h 170"/>
              <a:gd name="T44" fmla="*/ 29 w 167"/>
              <a:gd name="T45" fmla="*/ 105 h 170"/>
              <a:gd name="T46" fmla="*/ 27 w 167"/>
              <a:gd name="T47" fmla="*/ 150 h 170"/>
              <a:gd name="T48" fmla="*/ 71 w 167"/>
              <a:gd name="T49" fmla="*/ 148 h 170"/>
              <a:gd name="T50" fmla="*/ 156 w 167"/>
              <a:gd name="T51" fmla="*/ 63 h 170"/>
              <a:gd name="T52" fmla="*/ 165 w 167"/>
              <a:gd name="T53" fmla="*/ 63 h 170"/>
              <a:gd name="T54" fmla="*/ 165 w 167"/>
              <a:gd name="T55" fmla="*/ 71 h 170"/>
              <a:gd name="T56" fmla="*/ 80 w 167"/>
              <a:gd name="T57" fmla="*/ 156 h 170"/>
              <a:gd name="T58" fmla="*/ 48 w 167"/>
              <a:gd name="T59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847186" y="3009106"/>
            <a:ext cx="3044616" cy="137858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圆角矩形 3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ysClr val="window" lastClr="FFFFFF">
                    <a:lumMod val="95000"/>
                  </a:sysClr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014753" y="3339194"/>
            <a:ext cx="755998" cy="7559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2540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9" name="Freeform 6"/>
          <p:cNvSpPr>
            <a:spLocks noEditPoints="1"/>
          </p:cNvSpPr>
          <p:nvPr/>
        </p:nvSpPr>
        <p:spPr bwMode="auto">
          <a:xfrm>
            <a:off x="8188604" y="3597205"/>
            <a:ext cx="331363" cy="336366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pic>
        <p:nvPicPr>
          <p:cNvPr id="40" name="Picture 2" descr="E:\我图PPT\00001PNG素材\3D小人\目标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8" y="946440"/>
            <a:ext cx="5130226" cy="51302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4655046" y="4671427"/>
            <a:ext cx="61926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91149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5591150" y="1939325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4" name="矩形 43"/>
          <p:cNvSpPr/>
          <p:nvPr/>
        </p:nvSpPr>
        <p:spPr>
          <a:xfrm>
            <a:off x="8759501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8759502" y="1939325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6" name="矩形 45"/>
          <p:cNvSpPr/>
          <p:nvPr/>
        </p:nvSpPr>
        <p:spPr>
          <a:xfrm>
            <a:off x="5591150" y="314096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5591151" y="3451493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8" name="矩形 47"/>
          <p:cNvSpPr/>
          <p:nvPr/>
        </p:nvSpPr>
        <p:spPr>
          <a:xfrm>
            <a:off x="8759502" y="314096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8759503" y="3451493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1076127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1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6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6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8" grpId="0" animBg="1"/>
      <p:bldP spid="25" grpId="0" animBg="1"/>
      <p:bldP spid="32" grpId="0" animBg="1"/>
      <p:bldP spid="39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17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43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竞争对手分析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Competitor Analysis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E:\我图PPT\00001PNG素材\3D小人\握手小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19" y="3347528"/>
            <a:ext cx="3211771" cy="28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8344" y="1681644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双赢共赢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1650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447258" y="2597268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88153" y="256149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66870" y="2806187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701529" y="255799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331483" y="277412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54201" y="2801456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29417" y="3065207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849420" y="2576948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187524" y="258470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515405" y="2584161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宋体"/>
                <a:cs typeface="+mn-cs"/>
              </a:endParaRPr>
            </a:p>
          </p:txBody>
        </p:sp>
      </p:grpSp>
      <p:sp>
        <p:nvSpPr>
          <p:cNvPr id="44" name="流程图: 联系 43"/>
          <p:cNvSpPr/>
          <p:nvPr/>
        </p:nvSpPr>
        <p:spPr>
          <a:xfrm>
            <a:off x="1990750" y="1499411"/>
            <a:ext cx="378042" cy="378042"/>
          </a:xfrm>
          <a:prstGeom prst="flowChartConnector">
            <a:avLst/>
          </a:prstGeom>
          <a:solidFill>
            <a:srgbClr val="254061"/>
          </a:solidFill>
          <a:ln w="285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 MT Std" pitchFamily="34" charset="0"/>
                <a:ea typeface="宋体"/>
              </a:rPr>
              <a:t>A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 MT Std" pitchFamily="34" charset="0"/>
              <a:ea typeface="宋体"/>
            </a:endParaRPr>
          </a:p>
        </p:txBody>
      </p:sp>
      <p:sp>
        <p:nvSpPr>
          <p:cNvPr id="45" name="文本框 23"/>
          <p:cNvSpPr txBox="1"/>
          <p:nvPr/>
        </p:nvSpPr>
        <p:spPr>
          <a:xfrm>
            <a:off x="2512580" y="1506215"/>
            <a:ext cx="152349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添加文字标题</a:t>
            </a:r>
          </a:p>
        </p:txBody>
      </p:sp>
      <p:sp>
        <p:nvSpPr>
          <p:cNvPr id="46" name="矩形 45"/>
          <p:cNvSpPr/>
          <p:nvPr/>
        </p:nvSpPr>
        <p:spPr>
          <a:xfrm>
            <a:off x="2514908" y="1879025"/>
            <a:ext cx="2500178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您的内容打在这里，或通过复制您的文本后在此框中选择粘贴并选择只保留文字您</a:t>
            </a:r>
          </a:p>
        </p:txBody>
      </p:sp>
      <p:sp>
        <p:nvSpPr>
          <p:cNvPr id="47" name="流程图: 联系 46"/>
          <p:cNvSpPr/>
          <p:nvPr/>
        </p:nvSpPr>
        <p:spPr>
          <a:xfrm>
            <a:off x="9821620" y="1511987"/>
            <a:ext cx="378042" cy="378042"/>
          </a:xfrm>
          <a:prstGeom prst="flowChartConnector">
            <a:avLst/>
          </a:prstGeom>
          <a:solidFill>
            <a:srgbClr val="F16503"/>
          </a:solidFill>
          <a:ln w="285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 MT Std" pitchFamily="34" charset="0"/>
                <a:ea typeface="宋体"/>
              </a:rPr>
              <a:t>B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 MT Std" pitchFamily="34" charset="0"/>
              <a:ea typeface="宋体"/>
            </a:endParaRPr>
          </a:p>
        </p:txBody>
      </p:sp>
      <p:sp>
        <p:nvSpPr>
          <p:cNvPr id="48" name="文本框 23"/>
          <p:cNvSpPr txBox="1"/>
          <p:nvPr/>
        </p:nvSpPr>
        <p:spPr>
          <a:xfrm>
            <a:off x="7963456" y="1492423"/>
            <a:ext cx="17388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添加文字标题</a:t>
            </a:r>
          </a:p>
        </p:txBody>
      </p:sp>
      <p:sp>
        <p:nvSpPr>
          <p:cNvPr id="49" name="矩形 48"/>
          <p:cNvSpPr/>
          <p:nvPr/>
        </p:nvSpPr>
        <p:spPr>
          <a:xfrm>
            <a:off x="7391350" y="1879025"/>
            <a:ext cx="231091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您的内容打在这里，或通过复制您的文本后在此框中选择粘贴并选择只保留文字您</a:t>
            </a:r>
          </a:p>
        </p:txBody>
      </p:sp>
      <p:sp>
        <p:nvSpPr>
          <p:cNvPr id="50" name="流程图: 联系 49"/>
          <p:cNvSpPr/>
          <p:nvPr/>
        </p:nvSpPr>
        <p:spPr>
          <a:xfrm>
            <a:off x="1990750" y="2823386"/>
            <a:ext cx="378042" cy="378042"/>
          </a:xfrm>
          <a:prstGeom prst="flowChartConnector">
            <a:avLst/>
          </a:prstGeom>
          <a:solidFill>
            <a:srgbClr val="F16503"/>
          </a:solidFill>
          <a:ln w="285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 MT Std" pitchFamily="34" charset="0"/>
                <a:ea typeface="宋体"/>
              </a:rPr>
              <a:t>C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 MT Std" pitchFamily="34" charset="0"/>
              <a:ea typeface="宋体"/>
            </a:endParaRPr>
          </a:p>
        </p:txBody>
      </p:sp>
      <p:sp>
        <p:nvSpPr>
          <p:cNvPr id="51" name="文本框 23"/>
          <p:cNvSpPr txBox="1"/>
          <p:nvPr/>
        </p:nvSpPr>
        <p:spPr>
          <a:xfrm>
            <a:off x="2512580" y="2860575"/>
            <a:ext cx="1523494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添加文字标题</a:t>
            </a:r>
          </a:p>
          <a:p>
            <a:endParaRPr lang="zh-CN" altLang="en-US" b="1" dirty="0">
              <a:solidFill>
                <a:srgbClr val="F1650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514908" y="3203000"/>
            <a:ext cx="2500178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您的内容打在这里，或通过复制您的文本后在此框中选择粘贴并选择只保留文字您</a:t>
            </a:r>
          </a:p>
        </p:txBody>
      </p:sp>
      <p:sp>
        <p:nvSpPr>
          <p:cNvPr id="53" name="流程图: 联系 52"/>
          <p:cNvSpPr/>
          <p:nvPr/>
        </p:nvSpPr>
        <p:spPr>
          <a:xfrm>
            <a:off x="9821620" y="2826437"/>
            <a:ext cx="378042" cy="378042"/>
          </a:xfrm>
          <a:prstGeom prst="flowChartConnector">
            <a:avLst/>
          </a:prstGeom>
          <a:solidFill>
            <a:srgbClr val="254061"/>
          </a:solidFill>
          <a:ln w="285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 MT Std" pitchFamily="34" charset="0"/>
                <a:ea typeface="宋体"/>
              </a:rPr>
              <a:t>D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Impact MT Std" pitchFamily="34" charset="0"/>
              <a:ea typeface="宋体"/>
            </a:endParaRPr>
          </a:p>
        </p:txBody>
      </p:sp>
      <p:sp>
        <p:nvSpPr>
          <p:cNvPr id="54" name="文本框 23"/>
          <p:cNvSpPr txBox="1"/>
          <p:nvPr/>
        </p:nvSpPr>
        <p:spPr>
          <a:xfrm>
            <a:off x="7963456" y="2860576"/>
            <a:ext cx="17388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添加文字标题</a:t>
            </a:r>
          </a:p>
        </p:txBody>
      </p:sp>
      <p:sp>
        <p:nvSpPr>
          <p:cNvPr id="55" name="矩形 54"/>
          <p:cNvSpPr/>
          <p:nvPr/>
        </p:nvSpPr>
        <p:spPr>
          <a:xfrm>
            <a:off x="7391350" y="3193475"/>
            <a:ext cx="231091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您的内容打在这里，或通过复制您的文本后在此框中选择粘贴并选择只保留文字您</a:t>
            </a:r>
          </a:p>
        </p:txBody>
      </p:sp>
    </p:spTree>
    <p:extLst>
      <p:ext uri="{BB962C8B-B14F-4D97-AF65-F5344CB8AC3E}">
        <p14:creationId xmlns:p14="http://schemas.microsoft.com/office/powerpoint/2010/main" val="2238409384"/>
      </p:ext>
    </p:extLst>
  </p:cSld>
  <p:clrMapOvr>
    <a:masterClrMapping/>
  </p:clrMapOvr>
  <p:transition spd="slow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85" dur="5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9.8857E-8 L -0.35365 0.65338 " pathEditMode="relative" rAng="0" ptsTypes="AA" p14:bounceEnd="36000">
                                          <p:cBhvr>
                                            <p:cTn id="87" dur="5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691" y="326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89" dur="5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0451E-6 L 0.32778 0.69849 " pathEditMode="relative" rAng="0" ptsTypes="AA" p14:bounceEnd="36000">
                                          <p:cBhvr>
                                            <p:cTn id="91" dur="5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389" y="349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74421E-6 L 0.09323 0.68613 " pathEditMode="relative" rAng="0" ptsTypes="AA" p14:bounceEnd="36000">
                                          <p:cBhvr>
                                            <p:cTn id="93" dur="500" spd="-100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53" y="342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3.37658E-6 L 0.05295 0.6886 " pathEditMode="relative" rAng="0" ptsTypes="AA" p14:bounceEnd="36000">
                                          <p:cBhvr>
                                            <p:cTn id="95" dur="5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39" y="344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97" dur="5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99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30985E-6 L 0.09705 0.82021 " pathEditMode="relative" rAng="0" ptsTypes="AA" p14:bounceEnd="36000">
                                          <p:cBhvr>
                                            <p:cTn id="101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4" y="40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03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05" presetID="2" presetClass="entr" presetSubtype="8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0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17" presetID="2" presetClass="entr" presetSubtype="2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1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129" presetID="2" presetClass="entr" presetSubtype="8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3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1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141" presetID="2" presetClass="entr" presetSubtype="2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4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3" grpId="0"/>
          <p:bldP spid="44" grpId="0" animBg="1"/>
          <p:bldP spid="45" grpId="0"/>
          <p:bldP spid="46" grpId="0"/>
          <p:bldP spid="47" grpId="0" animBg="1"/>
          <p:bldP spid="48" grpId="0"/>
          <p:bldP spid="49" grpId="0"/>
          <p:bldP spid="50" grpId="0" animBg="1"/>
          <p:bldP spid="51" grpId="0"/>
          <p:bldP spid="52" grpId="0"/>
          <p:bldP spid="53" grpId="0" animBg="1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85" dur="5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9.8857E-8 L -0.35365 0.65338 " pathEditMode="relative" rAng="0" ptsTypes="AA">
                                          <p:cBhvr>
                                            <p:cTn id="87" dur="5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691" y="326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89" dur="5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0451E-6 L 0.32778 0.69849 " pathEditMode="relative" rAng="0" ptsTypes="AA">
                                          <p:cBhvr>
                                            <p:cTn id="91" dur="5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389" y="349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74421E-6 L 0.09323 0.68613 " pathEditMode="relative" rAng="0" ptsTypes="AA">
                                          <p:cBhvr>
                                            <p:cTn id="93" dur="500" spd="-100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53" y="342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3.37658E-6 L 0.05295 0.6886 " pathEditMode="relative" rAng="0" ptsTypes="AA">
                                          <p:cBhvr>
                                            <p:cTn id="95" dur="5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39" y="344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97" dur="5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99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30985E-6 L 0.09705 0.82021 " pathEditMode="relative" rAng="0" ptsTypes="AA">
                                          <p:cBhvr>
                                            <p:cTn id="101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4" y="40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03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0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1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1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1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14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3" grpId="0"/>
          <p:bldP spid="44" grpId="0" animBg="1"/>
          <p:bldP spid="45" grpId="0"/>
          <p:bldP spid="46" grpId="0"/>
          <p:bldP spid="47" grpId="0" animBg="1"/>
          <p:bldP spid="48" grpId="0"/>
          <p:bldP spid="49" grpId="0"/>
          <p:bldP spid="50" grpId="0" animBg="1"/>
          <p:bldP spid="51" grpId="0"/>
          <p:bldP spid="52" grpId="0"/>
          <p:bldP spid="53" grpId="0" animBg="1"/>
          <p:bldP spid="54" grpId="0"/>
          <p:bldP spid="5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18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78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我们的优势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Advantage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Freeform 31"/>
          <p:cNvSpPr>
            <a:spLocks/>
          </p:cNvSpPr>
          <p:nvPr/>
        </p:nvSpPr>
        <p:spPr bwMode="auto">
          <a:xfrm flipH="1">
            <a:off x="-1401282" y="828650"/>
            <a:ext cx="15178236" cy="3483846"/>
          </a:xfrm>
          <a:custGeom>
            <a:avLst/>
            <a:gdLst>
              <a:gd name="T0" fmla="*/ 22 w 338"/>
              <a:gd name="T1" fmla="*/ 184 h 411"/>
              <a:gd name="T2" fmla="*/ 20 w 338"/>
              <a:gd name="T3" fmla="*/ 77 h 411"/>
              <a:gd name="T4" fmla="*/ 150 w 338"/>
              <a:gd name="T5" fmla="*/ 0 h 411"/>
              <a:gd name="T6" fmla="*/ 288 w 338"/>
              <a:gd name="T7" fmla="*/ 84 h 411"/>
              <a:gd name="T8" fmla="*/ 303 w 338"/>
              <a:gd name="T9" fmla="*/ 143 h 411"/>
              <a:gd name="T10" fmla="*/ 302 w 338"/>
              <a:gd name="T11" fmla="*/ 169 h 411"/>
              <a:gd name="T12" fmla="*/ 334 w 338"/>
              <a:gd name="T13" fmla="*/ 211 h 411"/>
              <a:gd name="T14" fmla="*/ 330 w 338"/>
              <a:gd name="T15" fmla="*/ 223 h 411"/>
              <a:gd name="T16" fmla="*/ 312 w 338"/>
              <a:gd name="T17" fmla="*/ 230 h 411"/>
              <a:gd name="T18" fmla="*/ 312 w 338"/>
              <a:gd name="T19" fmla="*/ 242 h 411"/>
              <a:gd name="T20" fmla="*/ 311 w 338"/>
              <a:gd name="T21" fmla="*/ 257 h 411"/>
              <a:gd name="T22" fmla="*/ 305 w 338"/>
              <a:gd name="T23" fmla="*/ 261 h 411"/>
              <a:gd name="T24" fmla="*/ 306 w 338"/>
              <a:gd name="T25" fmla="*/ 274 h 411"/>
              <a:gd name="T26" fmla="*/ 300 w 338"/>
              <a:gd name="T27" fmla="*/ 290 h 411"/>
              <a:gd name="T28" fmla="*/ 302 w 338"/>
              <a:gd name="T29" fmla="*/ 307 h 411"/>
              <a:gd name="T30" fmla="*/ 278 w 338"/>
              <a:gd name="T31" fmla="*/ 320 h 411"/>
              <a:gd name="T32" fmla="*/ 236 w 338"/>
              <a:gd name="T33" fmla="*/ 320 h 411"/>
              <a:gd name="T34" fmla="*/ 228 w 338"/>
              <a:gd name="T35" fmla="*/ 322 h 411"/>
              <a:gd name="T36" fmla="*/ 214 w 338"/>
              <a:gd name="T37" fmla="*/ 345 h 411"/>
              <a:gd name="T38" fmla="*/ 210 w 338"/>
              <a:gd name="T39" fmla="*/ 371 h 411"/>
              <a:gd name="T40" fmla="*/ 251 w 338"/>
              <a:gd name="T41" fmla="*/ 411 h 411"/>
              <a:gd name="T42" fmla="*/ 28 w 338"/>
              <a:gd name="T43" fmla="*/ 411 h 411"/>
              <a:gd name="T44" fmla="*/ 75 w 338"/>
              <a:gd name="T45" fmla="*/ 317 h 411"/>
              <a:gd name="T46" fmla="*/ 79 w 338"/>
              <a:gd name="T47" fmla="*/ 280 h 411"/>
              <a:gd name="T48" fmla="*/ 65 w 338"/>
              <a:gd name="T49" fmla="*/ 250 h 411"/>
              <a:gd name="T50" fmla="*/ 24 w 338"/>
              <a:gd name="T51" fmla="*/ 190 h 411"/>
              <a:gd name="T52" fmla="*/ 22 w 338"/>
              <a:gd name="T53" fmla="*/ 184 h 411"/>
              <a:gd name="connsiteX0" fmla="*/ 7083 w 9568"/>
              <a:gd name="connsiteY0" fmla="*/ 10000 h 10258"/>
              <a:gd name="connsiteX1" fmla="*/ 485 w 9568"/>
              <a:gd name="connsiteY1" fmla="*/ 10000 h 10258"/>
              <a:gd name="connsiteX2" fmla="*/ 1876 w 9568"/>
              <a:gd name="connsiteY2" fmla="*/ 7713 h 10258"/>
              <a:gd name="connsiteX3" fmla="*/ 1994 w 9568"/>
              <a:gd name="connsiteY3" fmla="*/ 6813 h 10258"/>
              <a:gd name="connsiteX4" fmla="*/ 1580 w 9568"/>
              <a:gd name="connsiteY4" fmla="*/ 6083 h 10258"/>
              <a:gd name="connsiteX5" fmla="*/ 367 w 9568"/>
              <a:gd name="connsiteY5" fmla="*/ 4623 h 10258"/>
              <a:gd name="connsiteX6" fmla="*/ 308 w 9568"/>
              <a:gd name="connsiteY6" fmla="*/ 4477 h 10258"/>
              <a:gd name="connsiteX7" fmla="*/ 249 w 9568"/>
              <a:gd name="connsiteY7" fmla="*/ 1873 h 10258"/>
              <a:gd name="connsiteX8" fmla="*/ 4095 w 9568"/>
              <a:gd name="connsiteY8" fmla="*/ 0 h 10258"/>
              <a:gd name="connsiteX9" fmla="*/ 8178 w 9568"/>
              <a:gd name="connsiteY9" fmla="*/ 2044 h 10258"/>
              <a:gd name="connsiteX10" fmla="*/ 8621 w 9568"/>
              <a:gd name="connsiteY10" fmla="*/ 3479 h 10258"/>
              <a:gd name="connsiteX11" fmla="*/ 8592 w 9568"/>
              <a:gd name="connsiteY11" fmla="*/ 4112 h 10258"/>
              <a:gd name="connsiteX12" fmla="*/ 9539 w 9568"/>
              <a:gd name="connsiteY12" fmla="*/ 5134 h 10258"/>
              <a:gd name="connsiteX13" fmla="*/ 9420 w 9568"/>
              <a:gd name="connsiteY13" fmla="*/ 5426 h 10258"/>
              <a:gd name="connsiteX14" fmla="*/ 8888 w 9568"/>
              <a:gd name="connsiteY14" fmla="*/ 5596 h 10258"/>
              <a:gd name="connsiteX15" fmla="*/ 8888 w 9568"/>
              <a:gd name="connsiteY15" fmla="*/ 5888 h 10258"/>
              <a:gd name="connsiteX16" fmla="*/ 8858 w 9568"/>
              <a:gd name="connsiteY16" fmla="*/ 6253 h 10258"/>
              <a:gd name="connsiteX17" fmla="*/ 8681 w 9568"/>
              <a:gd name="connsiteY17" fmla="*/ 6350 h 10258"/>
              <a:gd name="connsiteX18" fmla="*/ 8710 w 9568"/>
              <a:gd name="connsiteY18" fmla="*/ 6667 h 10258"/>
              <a:gd name="connsiteX19" fmla="*/ 8533 w 9568"/>
              <a:gd name="connsiteY19" fmla="*/ 7056 h 10258"/>
              <a:gd name="connsiteX20" fmla="*/ 8592 w 9568"/>
              <a:gd name="connsiteY20" fmla="*/ 7470 h 10258"/>
              <a:gd name="connsiteX21" fmla="*/ 7882 w 9568"/>
              <a:gd name="connsiteY21" fmla="*/ 7786 h 10258"/>
              <a:gd name="connsiteX22" fmla="*/ 6639 w 9568"/>
              <a:gd name="connsiteY22" fmla="*/ 7786 h 10258"/>
              <a:gd name="connsiteX23" fmla="*/ 6403 w 9568"/>
              <a:gd name="connsiteY23" fmla="*/ 7835 h 10258"/>
              <a:gd name="connsiteX24" fmla="*/ 5988 w 9568"/>
              <a:gd name="connsiteY24" fmla="*/ 8394 h 10258"/>
              <a:gd name="connsiteX25" fmla="*/ 5870 w 9568"/>
              <a:gd name="connsiteY25" fmla="*/ 9027 h 10258"/>
              <a:gd name="connsiteX26" fmla="*/ 7396 w 9568"/>
              <a:gd name="connsiteY26" fmla="*/ 10258 h 10258"/>
              <a:gd name="connsiteX0" fmla="*/ 0 w 12950"/>
              <a:gd name="connsiteY0" fmla="*/ 9172 h 10000"/>
              <a:gd name="connsiteX1" fmla="*/ 3457 w 12950"/>
              <a:gd name="connsiteY1" fmla="*/ 9748 h 10000"/>
              <a:gd name="connsiteX2" fmla="*/ 4911 w 12950"/>
              <a:gd name="connsiteY2" fmla="*/ 7519 h 10000"/>
              <a:gd name="connsiteX3" fmla="*/ 5034 w 12950"/>
              <a:gd name="connsiteY3" fmla="*/ 6642 h 10000"/>
              <a:gd name="connsiteX4" fmla="*/ 4601 w 12950"/>
              <a:gd name="connsiteY4" fmla="*/ 5930 h 10000"/>
              <a:gd name="connsiteX5" fmla="*/ 3334 w 12950"/>
              <a:gd name="connsiteY5" fmla="*/ 4507 h 10000"/>
              <a:gd name="connsiteX6" fmla="*/ 3272 w 12950"/>
              <a:gd name="connsiteY6" fmla="*/ 4364 h 10000"/>
              <a:gd name="connsiteX7" fmla="*/ 3210 w 12950"/>
              <a:gd name="connsiteY7" fmla="*/ 1826 h 10000"/>
              <a:gd name="connsiteX8" fmla="*/ 7230 w 12950"/>
              <a:gd name="connsiteY8" fmla="*/ 0 h 10000"/>
              <a:gd name="connsiteX9" fmla="*/ 11497 w 12950"/>
              <a:gd name="connsiteY9" fmla="*/ 1993 h 10000"/>
              <a:gd name="connsiteX10" fmla="*/ 11960 w 12950"/>
              <a:gd name="connsiteY10" fmla="*/ 3391 h 10000"/>
              <a:gd name="connsiteX11" fmla="*/ 11930 w 12950"/>
              <a:gd name="connsiteY11" fmla="*/ 4009 h 10000"/>
              <a:gd name="connsiteX12" fmla="*/ 12920 w 12950"/>
              <a:gd name="connsiteY12" fmla="*/ 5005 h 10000"/>
              <a:gd name="connsiteX13" fmla="*/ 12795 w 12950"/>
              <a:gd name="connsiteY13" fmla="*/ 5290 h 10000"/>
              <a:gd name="connsiteX14" fmla="*/ 12239 w 12950"/>
              <a:gd name="connsiteY14" fmla="*/ 5455 h 10000"/>
              <a:gd name="connsiteX15" fmla="*/ 12239 w 12950"/>
              <a:gd name="connsiteY15" fmla="*/ 5740 h 10000"/>
              <a:gd name="connsiteX16" fmla="*/ 12208 w 12950"/>
              <a:gd name="connsiteY16" fmla="*/ 6096 h 10000"/>
              <a:gd name="connsiteX17" fmla="*/ 12023 w 12950"/>
              <a:gd name="connsiteY17" fmla="*/ 6190 h 10000"/>
              <a:gd name="connsiteX18" fmla="*/ 12053 w 12950"/>
              <a:gd name="connsiteY18" fmla="*/ 6499 h 10000"/>
              <a:gd name="connsiteX19" fmla="*/ 11868 w 12950"/>
              <a:gd name="connsiteY19" fmla="*/ 6879 h 10000"/>
              <a:gd name="connsiteX20" fmla="*/ 11930 w 12950"/>
              <a:gd name="connsiteY20" fmla="*/ 7282 h 10000"/>
              <a:gd name="connsiteX21" fmla="*/ 11188 w 12950"/>
              <a:gd name="connsiteY21" fmla="*/ 7590 h 10000"/>
              <a:gd name="connsiteX22" fmla="*/ 9889 w 12950"/>
              <a:gd name="connsiteY22" fmla="*/ 7590 h 10000"/>
              <a:gd name="connsiteX23" fmla="*/ 9642 w 12950"/>
              <a:gd name="connsiteY23" fmla="*/ 7638 h 10000"/>
              <a:gd name="connsiteX24" fmla="*/ 9208 w 12950"/>
              <a:gd name="connsiteY24" fmla="*/ 8183 h 10000"/>
              <a:gd name="connsiteX25" fmla="*/ 9085 w 12950"/>
              <a:gd name="connsiteY25" fmla="*/ 8800 h 10000"/>
              <a:gd name="connsiteX26" fmla="*/ 10680 w 12950"/>
              <a:gd name="connsiteY26" fmla="*/ 10000 h 10000"/>
              <a:gd name="connsiteX0" fmla="*/ 507 w 10000"/>
              <a:gd name="connsiteY0" fmla="*/ 9748 h 10000"/>
              <a:gd name="connsiteX1" fmla="*/ 1961 w 10000"/>
              <a:gd name="connsiteY1" fmla="*/ 7519 h 10000"/>
              <a:gd name="connsiteX2" fmla="*/ 2084 w 10000"/>
              <a:gd name="connsiteY2" fmla="*/ 6642 h 10000"/>
              <a:gd name="connsiteX3" fmla="*/ 1651 w 10000"/>
              <a:gd name="connsiteY3" fmla="*/ 5930 h 10000"/>
              <a:gd name="connsiteX4" fmla="*/ 384 w 10000"/>
              <a:gd name="connsiteY4" fmla="*/ 4507 h 10000"/>
              <a:gd name="connsiteX5" fmla="*/ 322 w 10000"/>
              <a:gd name="connsiteY5" fmla="*/ 4364 h 10000"/>
              <a:gd name="connsiteX6" fmla="*/ 260 w 10000"/>
              <a:gd name="connsiteY6" fmla="*/ 1826 h 10000"/>
              <a:gd name="connsiteX7" fmla="*/ 4280 w 10000"/>
              <a:gd name="connsiteY7" fmla="*/ 0 h 10000"/>
              <a:gd name="connsiteX8" fmla="*/ 8547 w 10000"/>
              <a:gd name="connsiteY8" fmla="*/ 1993 h 10000"/>
              <a:gd name="connsiteX9" fmla="*/ 9010 w 10000"/>
              <a:gd name="connsiteY9" fmla="*/ 3391 h 10000"/>
              <a:gd name="connsiteX10" fmla="*/ 8980 w 10000"/>
              <a:gd name="connsiteY10" fmla="*/ 4009 h 10000"/>
              <a:gd name="connsiteX11" fmla="*/ 9970 w 10000"/>
              <a:gd name="connsiteY11" fmla="*/ 5005 h 10000"/>
              <a:gd name="connsiteX12" fmla="*/ 9845 w 10000"/>
              <a:gd name="connsiteY12" fmla="*/ 5290 h 10000"/>
              <a:gd name="connsiteX13" fmla="*/ 9289 w 10000"/>
              <a:gd name="connsiteY13" fmla="*/ 5455 h 10000"/>
              <a:gd name="connsiteX14" fmla="*/ 9289 w 10000"/>
              <a:gd name="connsiteY14" fmla="*/ 5740 h 10000"/>
              <a:gd name="connsiteX15" fmla="*/ 9258 w 10000"/>
              <a:gd name="connsiteY15" fmla="*/ 6096 h 10000"/>
              <a:gd name="connsiteX16" fmla="*/ 9073 w 10000"/>
              <a:gd name="connsiteY16" fmla="*/ 6190 h 10000"/>
              <a:gd name="connsiteX17" fmla="*/ 9103 w 10000"/>
              <a:gd name="connsiteY17" fmla="*/ 6499 h 10000"/>
              <a:gd name="connsiteX18" fmla="*/ 8918 w 10000"/>
              <a:gd name="connsiteY18" fmla="*/ 6879 h 10000"/>
              <a:gd name="connsiteX19" fmla="*/ 8980 w 10000"/>
              <a:gd name="connsiteY19" fmla="*/ 7282 h 10000"/>
              <a:gd name="connsiteX20" fmla="*/ 8238 w 10000"/>
              <a:gd name="connsiteY20" fmla="*/ 7590 h 10000"/>
              <a:gd name="connsiteX21" fmla="*/ 6939 w 10000"/>
              <a:gd name="connsiteY21" fmla="*/ 7590 h 10000"/>
              <a:gd name="connsiteX22" fmla="*/ 6692 w 10000"/>
              <a:gd name="connsiteY22" fmla="*/ 7638 h 10000"/>
              <a:gd name="connsiteX23" fmla="*/ 6258 w 10000"/>
              <a:gd name="connsiteY23" fmla="*/ 8183 h 10000"/>
              <a:gd name="connsiteX24" fmla="*/ 6135 w 10000"/>
              <a:gd name="connsiteY24" fmla="*/ 8800 h 10000"/>
              <a:gd name="connsiteX25" fmla="*/ 7730 w 10000"/>
              <a:gd name="connsiteY25" fmla="*/ 10000 h 10000"/>
              <a:gd name="connsiteX0" fmla="*/ 507 w 10000"/>
              <a:gd name="connsiteY0" fmla="*/ 9748 h 10000"/>
              <a:gd name="connsiteX1" fmla="*/ 1961 w 10000"/>
              <a:gd name="connsiteY1" fmla="*/ 7519 h 10000"/>
              <a:gd name="connsiteX2" fmla="*/ 2084 w 10000"/>
              <a:gd name="connsiteY2" fmla="*/ 6642 h 10000"/>
              <a:gd name="connsiteX3" fmla="*/ 1651 w 10000"/>
              <a:gd name="connsiteY3" fmla="*/ 5930 h 10000"/>
              <a:gd name="connsiteX4" fmla="*/ 384 w 10000"/>
              <a:gd name="connsiteY4" fmla="*/ 4507 h 10000"/>
              <a:gd name="connsiteX5" fmla="*/ 322 w 10000"/>
              <a:gd name="connsiteY5" fmla="*/ 4364 h 10000"/>
              <a:gd name="connsiteX6" fmla="*/ 260 w 10000"/>
              <a:gd name="connsiteY6" fmla="*/ 1826 h 10000"/>
              <a:gd name="connsiteX7" fmla="*/ 4280 w 10000"/>
              <a:gd name="connsiteY7" fmla="*/ 0 h 10000"/>
              <a:gd name="connsiteX8" fmla="*/ 8547 w 10000"/>
              <a:gd name="connsiteY8" fmla="*/ 1993 h 10000"/>
              <a:gd name="connsiteX9" fmla="*/ 9010 w 10000"/>
              <a:gd name="connsiteY9" fmla="*/ 3391 h 10000"/>
              <a:gd name="connsiteX10" fmla="*/ 8980 w 10000"/>
              <a:gd name="connsiteY10" fmla="*/ 4009 h 10000"/>
              <a:gd name="connsiteX11" fmla="*/ 9970 w 10000"/>
              <a:gd name="connsiteY11" fmla="*/ 5005 h 10000"/>
              <a:gd name="connsiteX12" fmla="*/ 9845 w 10000"/>
              <a:gd name="connsiteY12" fmla="*/ 5290 h 10000"/>
              <a:gd name="connsiteX13" fmla="*/ 9289 w 10000"/>
              <a:gd name="connsiteY13" fmla="*/ 5455 h 10000"/>
              <a:gd name="connsiteX14" fmla="*/ 9289 w 10000"/>
              <a:gd name="connsiteY14" fmla="*/ 5740 h 10000"/>
              <a:gd name="connsiteX15" fmla="*/ 9258 w 10000"/>
              <a:gd name="connsiteY15" fmla="*/ 6096 h 10000"/>
              <a:gd name="connsiteX16" fmla="*/ 9073 w 10000"/>
              <a:gd name="connsiteY16" fmla="*/ 6190 h 10000"/>
              <a:gd name="connsiteX17" fmla="*/ 9103 w 10000"/>
              <a:gd name="connsiteY17" fmla="*/ 6499 h 10000"/>
              <a:gd name="connsiteX18" fmla="*/ 8918 w 10000"/>
              <a:gd name="connsiteY18" fmla="*/ 6879 h 10000"/>
              <a:gd name="connsiteX19" fmla="*/ 8980 w 10000"/>
              <a:gd name="connsiteY19" fmla="*/ 7282 h 10000"/>
              <a:gd name="connsiteX20" fmla="*/ 8238 w 10000"/>
              <a:gd name="connsiteY20" fmla="*/ 7590 h 10000"/>
              <a:gd name="connsiteX21" fmla="*/ 6939 w 10000"/>
              <a:gd name="connsiteY21" fmla="*/ 7590 h 10000"/>
              <a:gd name="connsiteX22" fmla="*/ 6692 w 10000"/>
              <a:gd name="connsiteY22" fmla="*/ 7638 h 10000"/>
              <a:gd name="connsiteX23" fmla="*/ 6258 w 10000"/>
              <a:gd name="connsiteY23" fmla="*/ 8183 h 10000"/>
              <a:gd name="connsiteX24" fmla="*/ 6135 w 10000"/>
              <a:gd name="connsiteY24" fmla="*/ 8800 h 10000"/>
              <a:gd name="connsiteX25" fmla="*/ 7730 w 10000"/>
              <a:gd name="connsiteY25" fmla="*/ 10000 h 10000"/>
              <a:gd name="connsiteX0" fmla="*/ 507 w 10000"/>
              <a:gd name="connsiteY0" fmla="*/ 9748 h 10000"/>
              <a:gd name="connsiteX1" fmla="*/ 1961 w 10000"/>
              <a:gd name="connsiteY1" fmla="*/ 7519 h 10000"/>
              <a:gd name="connsiteX2" fmla="*/ 2084 w 10000"/>
              <a:gd name="connsiteY2" fmla="*/ 6642 h 10000"/>
              <a:gd name="connsiteX3" fmla="*/ 1651 w 10000"/>
              <a:gd name="connsiteY3" fmla="*/ 5930 h 10000"/>
              <a:gd name="connsiteX4" fmla="*/ 384 w 10000"/>
              <a:gd name="connsiteY4" fmla="*/ 4507 h 10000"/>
              <a:gd name="connsiteX5" fmla="*/ 322 w 10000"/>
              <a:gd name="connsiteY5" fmla="*/ 4364 h 10000"/>
              <a:gd name="connsiteX6" fmla="*/ 260 w 10000"/>
              <a:gd name="connsiteY6" fmla="*/ 1826 h 10000"/>
              <a:gd name="connsiteX7" fmla="*/ 4280 w 10000"/>
              <a:gd name="connsiteY7" fmla="*/ 0 h 10000"/>
              <a:gd name="connsiteX8" fmla="*/ 8547 w 10000"/>
              <a:gd name="connsiteY8" fmla="*/ 1993 h 10000"/>
              <a:gd name="connsiteX9" fmla="*/ 9010 w 10000"/>
              <a:gd name="connsiteY9" fmla="*/ 3391 h 10000"/>
              <a:gd name="connsiteX10" fmla="*/ 8980 w 10000"/>
              <a:gd name="connsiteY10" fmla="*/ 4009 h 10000"/>
              <a:gd name="connsiteX11" fmla="*/ 9970 w 10000"/>
              <a:gd name="connsiteY11" fmla="*/ 5005 h 10000"/>
              <a:gd name="connsiteX12" fmla="*/ 9845 w 10000"/>
              <a:gd name="connsiteY12" fmla="*/ 5290 h 10000"/>
              <a:gd name="connsiteX13" fmla="*/ 9289 w 10000"/>
              <a:gd name="connsiteY13" fmla="*/ 5455 h 10000"/>
              <a:gd name="connsiteX14" fmla="*/ 9289 w 10000"/>
              <a:gd name="connsiteY14" fmla="*/ 5740 h 10000"/>
              <a:gd name="connsiteX15" fmla="*/ 9258 w 10000"/>
              <a:gd name="connsiteY15" fmla="*/ 6096 h 10000"/>
              <a:gd name="connsiteX16" fmla="*/ 9073 w 10000"/>
              <a:gd name="connsiteY16" fmla="*/ 6190 h 10000"/>
              <a:gd name="connsiteX17" fmla="*/ 9103 w 10000"/>
              <a:gd name="connsiteY17" fmla="*/ 6499 h 10000"/>
              <a:gd name="connsiteX18" fmla="*/ 8918 w 10000"/>
              <a:gd name="connsiteY18" fmla="*/ 6879 h 10000"/>
              <a:gd name="connsiteX19" fmla="*/ 8980 w 10000"/>
              <a:gd name="connsiteY19" fmla="*/ 7282 h 10000"/>
              <a:gd name="connsiteX20" fmla="*/ 8238 w 10000"/>
              <a:gd name="connsiteY20" fmla="*/ 7590 h 10000"/>
              <a:gd name="connsiteX21" fmla="*/ 6939 w 10000"/>
              <a:gd name="connsiteY21" fmla="*/ 7590 h 10000"/>
              <a:gd name="connsiteX22" fmla="*/ 6692 w 10000"/>
              <a:gd name="connsiteY22" fmla="*/ 7638 h 10000"/>
              <a:gd name="connsiteX23" fmla="*/ 6258 w 10000"/>
              <a:gd name="connsiteY23" fmla="*/ 8183 h 10000"/>
              <a:gd name="connsiteX24" fmla="*/ 6135 w 10000"/>
              <a:gd name="connsiteY24" fmla="*/ 8800 h 10000"/>
              <a:gd name="connsiteX25" fmla="*/ 6831 w 10000"/>
              <a:gd name="connsiteY25" fmla="*/ 9422 h 10000"/>
              <a:gd name="connsiteX26" fmla="*/ 7730 w 10000"/>
              <a:gd name="connsiteY26" fmla="*/ 10000 h 10000"/>
              <a:gd name="connsiteX0" fmla="*/ 507 w 15835"/>
              <a:gd name="connsiteY0" fmla="*/ 9748 h 9748"/>
              <a:gd name="connsiteX1" fmla="*/ 1961 w 15835"/>
              <a:gd name="connsiteY1" fmla="*/ 7519 h 9748"/>
              <a:gd name="connsiteX2" fmla="*/ 2084 w 15835"/>
              <a:gd name="connsiteY2" fmla="*/ 6642 h 9748"/>
              <a:gd name="connsiteX3" fmla="*/ 1651 w 15835"/>
              <a:gd name="connsiteY3" fmla="*/ 5930 h 9748"/>
              <a:gd name="connsiteX4" fmla="*/ 384 w 15835"/>
              <a:gd name="connsiteY4" fmla="*/ 4507 h 9748"/>
              <a:gd name="connsiteX5" fmla="*/ 322 w 15835"/>
              <a:gd name="connsiteY5" fmla="*/ 4364 h 9748"/>
              <a:gd name="connsiteX6" fmla="*/ 260 w 15835"/>
              <a:gd name="connsiteY6" fmla="*/ 1826 h 9748"/>
              <a:gd name="connsiteX7" fmla="*/ 4280 w 15835"/>
              <a:gd name="connsiteY7" fmla="*/ 0 h 9748"/>
              <a:gd name="connsiteX8" fmla="*/ 8547 w 15835"/>
              <a:gd name="connsiteY8" fmla="*/ 1993 h 9748"/>
              <a:gd name="connsiteX9" fmla="*/ 9010 w 15835"/>
              <a:gd name="connsiteY9" fmla="*/ 3391 h 9748"/>
              <a:gd name="connsiteX10" fmla="*/ 8980 w 15835"/>
              <a:gd name="connsiteY10" fmla="*/ 4009 h 9748"/>
              <a:gd name="connsiteX11" fmla="*/ 9970 w 15835"/>
              <a:gd name="connsiteY11" fmla="*/ 5005 h 9748"/>
              <a:gd name="connsiteX12" fmla="*/ 9845 w 15835"/>
              <a:gd name="connsiteY12" fmla="*/ 5290 h 9748"/>
              <a:gd name="connsiteX13" fmla="*/ 9289 w 15835"/>
              <a:gd name="connsiteY13" fmla="*/ 5455 h 9748"/>
              <a:gd name="connsiteX14" fmla="*/ 9289 w 15835"/>
              <a:gd name="connsiteY14" fmla="*/ 5740 h 9748"/>
              <a:gd name="connsiteX15" fmla="*/ 9258 w 15835"/>
              <a:gd name="connsiteY15" fmla="*/ 6096 h 9748"/>
              <a:gd name="connsiteX16" fmla="*/ 9073 w 15835"/>
              <a:gd name="connsiteY16" fmla="*/ 6190 h 9748"/>
              <a:gd name="connsiteX17" fmla="*/ 9103 w 15835"/>
              <a:gd name="connsiteY17" fmla="*/ 6499 h 9748"/>
              <a:gd name="connsiteX18" fmla="*/ 8918 w 15835"/>
              <a:gd name="connsiteY18" fmla="*/ 6879 h 9748"/>
              <a:gd name="connsiteX19" fmla="*/ 8980 w 15835"/>
              <a:gd name="connsiteY19" fmla="*/ 7282 h 9748"/>
              <a:gd name="connsiteX20" fmla="*/ 8238 w 15835"/>
              <a:gd name="connsiteY20" fmla="*/ 7590 h 9748"/>
              <a:gd name="connsiteX21" fmla="*/ 6939 w 15835"/>
              <a:gd name="connsiteY21" fmla="*/ 7590 h 9748"/>
              <a:gd name="connsiteX22" fmla="*/ 6692 w 15835"/>
              <a:gd name="connsiteY22" fmla="*/ 7638 h 9748"/>
              <a:gd name="connsiteX23" fmla="*/ 6258 w 15835"/>
              <a:gd name="connsiteY23" fmla="*/ 8183 h 9748"/>
              <a:gd name="connsiteX24" fmla="*/ 6135 w 15835"/>
              <a:gd name="connsiteY24" fmla="*/ 8800 h 9748"/>
              <a:gd name="connsiteX25" fmla="*/ 6831 w 15835"/>
              <a:gd name="connsiteY25" fmla="*/ 9422 h 9748"/>
              <a:gd name="connsiteX26" fmla="*/ 15835 w 15835"/>
              <a:gd name="connsiteY26" fmla="*/ 9450 h 9748"/>
              <a:gd name="connsiteX0" fmla="*/ 320 w 12523"/>
              <a:gd name="connsiteY0" fmla="*/ 10000 h 10000"/>
              <a:gd name="connsiteX1" fmla="*/ 1238 w 12523"/>
              <a:gd name="connsiteY1" fmla="*/ 7713 h 10000"/>
              <a:gd name="connsiteX2" fmla="*/ 1316 w 12523"/>
              <a:gd name="connsiteY2" fmla="*/ 6814 h 10000"/>
              <a:gd name="connsiteX3" fmla="*/ 1043 w 12523"/>
              <a:gd name="connsiteY3" fmla="*/ 6083 h 10000"/>
              <a:gd name="connsiteX4" fmla="*/ 243 w 12523"/>
              <a:gd name="connsiteY4" fmla="*/ 4624 h 10000"/>
              <a:gd name="connsiteX5" fmla="*/ 203 w 12523"/>
              <a:gd name="connsiteY5" fmla="*/ 4477 h 10000"/>
              <a:gd name="connsiteX6" fmla="*/ 164 w 12523"/>
              <a:gd name="connsiteY6" fmla="*/ 1873 h 10000"/>
              <a:gd name="connsiteX7" fmla="*/ 2703 w 12523"/>
              <a:gd name="connsiteY7" fmla="*/ 0 h 10000"/>
              <a:gd name="connsiteX8" fmla="*/ 5398 w 12523"/>
              <a:gd name="connsiteY8" fmla="*/ 2045 h 10000"/>
              <a:gd name="connsiteX9" fmla="*/ 5690 w 12523"/>
              <a:gd name="connsiteY9" fmla="*/ 3479 h 10000"/>
              <a:gd name="connsiteX10" fmla="*/ 5671 w 12523"/>
              <a:gd name="connsiteY10" fmla="*/ 4113 h 10000"/>
              <a:gd name="connsiteX11" fmla="*/ 6296 w 12523"/>
              <a:gd name="connsiteY11" fmla="*/ 5134 h 10000"/>
              <a:gd name="connsiteX12" fmla="*/ 6217 w 12523"/>
              <a:gd name="connsiteY12" fmla="*/ 5427 h 10000"/>
              <a:gd name="connsiteX13" fmla="*/ 5866 w 12523"/>
              <a:gd name="connsiteY13" fmla="*/ 5596 h 10000"/>
              <a:gd name="connsiteX14" fmla="*/ 5866 w 12523"/>
              <a:gd name="connsiteY14" fmla="*/ 5888 h 10000"/>
              <a:gd name="connsiteX15" fmla="*/ 5847 w 12523"/>
              <a:gd name="connsiteY15" fmla="*/ 6254 h 10000"/>
              <a:gd name="connsiteX16" fmla="*/ 5730 w 12523"/>
              <a:gd name="connsiteY16" fmla="*/ 6350 h 10000"/>
              <a:gd name="connsiteX17" fmla="*/ 5749 w 12523"/>
              <a:gd name="connsiteY17" fmla="*/ 6667 h 10000"/>
              <a:gd name="connsiteX18" fmla="*/ 5632 w 12523"/>
              <a:gd name="connsiteY18" fmla="*/ 7057 h 10000"/>
              <a:gd name="connsiteX19" fmla="*/ 5671 w 12523"/>
              <a:gd name="connsiteY19" fmla="*/ 7470 h 10000"/>
              <a:gd name="connsiteX20" fmla="*/ 5202 w 12523"/>
              <a:gd name="connsiteY20" fmla="*/ 7786 h 10000"/>
              <a:gd name="connsiteX21" fmla="*/ 4382 w 12523"/>
              <a:gd name="connsiteY21" fmla="*/ 7786 h 10000"/>
              <a:gd name="connsiteX22" fmla="*/ 4226 w 12523"/>
              <a:gd name="connsiteY22" fmla="*/ 7835 h 10000"/>
              <a:gd name="connsiteX23" fmla="*/ 3952 w 12523"/>
              <a:gd name="connsiteY23" fmla="*/ 8395 h 10000"/>
              <a:gd name="connsiteX24" fmla="*/ 3874 w 12523"/>
              <a:gd name="connsiteY24" fmla="*/ 9027 h 10000"/>
              <a:gd name="connsiteX25" fmla="*/ 4314 w 12523"/>
              <a:gd name="connsiteY25" fmla="*/ 9666 h 10000"/>
              <a:gd name="connsiteX26" fmla="*/ 12523 w 12523"/>
              <a:gd name="connsiteY26" fmla="*/ 9766 h 10000"/>
              <a:gd name="connsiteX0" fmla="*/ 320 w 12523"/>
              <a:gd name="connsiteY0" fmla="*/ 10000 h 10000"/>
              <a:gd name="connsiteX1" fmla="*/ 593 w 12523"/>
              <a:gd name="connsiteY1" fmla="*/ 9611 h 10000"/>
              <a:gd name="connsiteX2" fmla="*/ 1238 w 12523"/>
              <a:gd name="connsiteY2" fmla="*/ 7713 h 10000"/>
              <a:gd name="connsiteX3" fmla="*/ 1316 w 12523"/>
              <a:gd name="connsiteY3" fmla="*/ 6814 h 10000"/>
              <a:gd name="connsiteX4" fmla="*/ 1043 w 12523"/>
              <a:gd name="connsiteY4" fmla="*/ 6083 h 10000"/>
              <a:gd name="connsiteX5" fmla="*/ 243 w 12523"/>
              <a:gd name="connsiteY5" fmla="*/ 4624 h 10000"/>
              <a:gd name="connsiteX6" fmla="*/ 203 w 12523"/>
              <a:gd name="connsiteY6" fmla="*/ 4477 h 10000"/>
              <a:gd name="connsiteX7" fmla="*/ 164 w 12523"/>
              <a:gd name="connsiteY7" fmla="*/ 1873 h 10000"/>
              <a:gd name="connsiteX8" fmla="*/ 2703 w 12523"/>
              <a:gd name="connsiteY8" fmla="*/ 0 h 10000"/>
              <a:gd name="connsiteX9" fmla="*/ 5398 w 12523"/>
              <a:gd name="connsiteY9" fmla="*/ 2045 h 10000"/>
              <a:gd name="connsiteX10" fmla="*/ 5690 w 12523"/>
              <a:gd name="connsiteY10" fmla="*/ 3479 h 10000"/>
              <a:gd name="connsiteX11" fmla="*/ 5671 w 12523"/>
              <a:gd name="connsiteY11" fmla="*/ 4113 h 10000"/>
              <a:gd name="connsiteX12" fmla="*/ 6296 w 12523"/>
              <a:gd name="connsiteY12" fmla="*/ 5134 h 10000"/>
              <a:gd name="connsiteX13" fmla="*/ 6217 w 12523"/>
              <a:gd name="connsiteY13" fmla="*/ 5427 h 10000"/>
              <a:gd name="connsiteX14" fmla="*/ 5866 w 12523"/>
              <a:gd name="connsiteY14" fmla="*/ 5596 h 10000"/>
              <a:gd name="connsiteX15" fmla="*/ 5866 w 12523"/>
              <a:gd name="connsiteY15" fmla="*/ 5888 h 10000"/>
              <a:gd name="connsiteX16" fmla="*/ 5847 w 12523"/>
              <a:gd name="connsiteY16" fmla="*/ 6254 h 10000"/>
              <a:gd name="connsiteX17" fmla="*/ 5730 w 12523"/>
              <a:gd name="connsiteY17" fmla="*/ 6350 h 10000"/>
              <a:gd name="connsiteX18" fmla="*/ 5749 w 12523"/>
              <a:gd name="connsiteY18" fmla="*/ 6667 h 10000"/>
              <a:gd name="connsiteX19" fmla="*/ 5632 w 12523"/>
              <a:gd name="connsiteY19" fmla="*/ 7057 h 10000"/>
              <a:gd name="connsiteX20" fmla="*/ 5671 w 12523"/>
              <a:gd name="connsiteY20" fmla="*/ 7470 h 10000"/>
              <a:gd name="connsiteX21" fmla="*/ 5202 w 12523"/>
              <a:gd name="connsiteY21" fmla="*/ 7786 h 10000"/>
              <a:gd name="connsiteX22" fmla="*/ 4382 w 12523"/>
              <a:gd name="connsiteY22" fmla="*/ 7786 h 10000"/>
              <a:gd name="connsiteX23" fmla="*/ 4226 w 12523"/>
              <a:gd name="connsiteY23" fmla="*/ 7835 h 10000"/>
              <a:gd name="connsiteX24" fmla="*/ 3952 w 12523"/>
              <a:gd name="connsiteY24" fmla="*/ 8395 h 10000"/>
              <a:gd name="connsiteX25" fmla="*/ 3874 w 12523"/>
              <a:gd name="connsiteY25" fmla="*/ 9027 h 10000"/>
              <a:gd name="connsiteX26" fmla="*/ 4314 w 12523"/>
              <a:gd name="connsiteY26" fmla="*/ 9666 h 10000"/>
              <a:gd name="connsiteX27" fmla="*/ 12523 w 12523"/>
              <a:gd name="connsiteY27" fmla="*/ 9766 h 10000"/>
              <a:gd name="connsiteX0" fmla="*/ 0 w 19228"/>
              <a:gd name="connsiteY0" fmla="*/ 9678 h 9783"/>
              <a:gd name="connsiteX1" fmla="*/ 7298 w 19228"/>
              <a:gd name="connsiteY1" fmla="*/ 9611 h 9783"/>
              <a:gd name="connsiteX2" fmla="*/ 7943 w 19228"/>
              <a:gd name="connsiteY2" fmla="*/ 7713 h 9783"/>
              <a:gd name="connsiteX3" fmla="*/ 8021 w 19228"/>
              <a:gd name="connsiteY3" fmla="*/ 6814 h 9783"/>
              <a:gd name="connsiteX4" fmla="*/ 7748 w 19228"/>
              <a:gd name="connsiteY4" fmla="*/ 6083 h 9783"/>
              <a:gd name="connsiteX5" fmla="*/ 6948 w 19228"/>
              <a:gd name="connsiteY5" fmla="*/ 4624 h 9783"/>
              <a:gd name="connsiteX6" fmla="*/ 6908 w 19228"/>
              <a:gd name="connsiteY6" fmla="*/ 4477 h 9783"/>
              <a:gd name="connsiteX7" fmla="*/ 6869 w 19228"/>
              <a:gd name="connsiteY7" fmla="*/ 1873 h 9783"/>
              <a:gd name="connsiteX8" fmla="*/ 9408 w 19228"/>
              <a:gd name="connsiteY8" fmla="*/ 0 h 9783"/>
              <a:gd name="connsiteX9" fmla="*/ 12103 w 19228"/>
              <a:gd name="connsiteY9" fmla="*/ 2045 h 9783"/>
              <a:gd name="connsiteX10" fmla="*/ 12395 w 19228"/>
              <a:gd name="connsiteY10" fmla="*/ 3479 h 9783"/>
              <a:gd name="connsiteX11" fmla="*/ 12376 w 19228"/>
              <a:gd name="connsiteY11" fmla="*/ 4113 h 9783"/>
              <a:gd name="connsiteX12" fmla="*/ 13001 w 19228"/>
              <a:gd name="connsiteY12" fmla="*/ 5134 h 9783"/>
              <a:gd name="connsiteX13" fmla="*/ 12922 w 19228"/>
              <a:gd name="connsiteY13" fmla="*/ 5427 h 9783"/>
              <a:gd name="connsiteX14" fmla="*/ 12571 w 19228"/>
              <a:gd name="connsiteY14" fmla="*/ 5596 h 9783"/>
              <a:gd name="connsiteX15" fmla="*/ 12571 w 19228"/>
              <a:gd name="connsiteY15" fmla="*/ 5888 h 9783"/>
              <a:gd name="connsiteX16" fmla="*/ 12552 w 19228"/>
              <a:gd name="connsiteY16" fmla="*/ 6254 h 9783"/>
              <a:gd name="connsiteX17" fmla="*/ 12435 w 19228"/>
              <a:gd name="connsiteY17" fmla="*/ 6350 h 9783"/>
              <a:gd name="connsiteX18" fmla="*/ 12454 w 19228"/>
              <a:gd name="connsiteY18" fmla="*/ 6667 h 9783"/>
              <a:gd name="connsiteX19" fmla="*/ 12337 w 19228"/>
              <a:gd name="connsiteY19" fmla="*/ 7057 h 9783"/>
              <a:gd name="connsiteX20" fmla="*/ 12376 w 19228"/>
              <a:gd name="connsiteY20" fmla="*/ 7470 h 9783"/>
              <a:gd name="connsiteX21" fmla="*/ 11907 w 19228"/>
              <a:gd name="connsiteY21" fmla="*/ 7786 h 9783"/>
              <a:gd name="connsiteX22" fmla="*/ 11087 w 19228"/>
              <a:gd name="connsiteY22" fmla="*/ 7786 h 9783"/>
              <a:gd name="connsiteX23" fmla="*/ 10931 w 19228"/>
              <a:gd name="connsiteY23" fmla="*/ 7835 h 9783"/>
              <a:gd name="connsiteX24" fmla="*/ 10657 w 19228"/>
              <a:gd name="connsiteY24" fmla="*/ 8395 h 9783"/>
              <a:gd name="connsiteX25" fmla="*/ 10579 w 19228"/>
              <a:gd name="connsiteY25" fmla="*/ 9027 h 9783"/>
              <a:gd name="connsiteX26" fmla="*/ 11019 w 19228"/>
              <a:gd name="connsiteY26" fmla="*/ 9666 h 9783"/>
              <a:gd name="connsiteX27" fmla="*/ 19228 w 19228"/>
              <a:gd name="connsiteY27" fmla="*/ 9766 h 9783"/>
              <a:gd name="connsiteX0" fmla="*/ 0 w 10000"/>
              <a:gd name="connsiteY0" fmla="*/ 9893 h 9983"/>
              <a:gd name="connsiteX1" fmla="*/ 3796 w 10000"/>
              <a:gd name="connsiteY1" fmla="*/ 9670 h 9983"/>
              <a:gd name="connsiteX2" fmla="*/ 4131 w 10000"/>
              <a:gd name="connsiteY2" fmla="*/ 7884 h 9983"/>
              <a:gd name="connsiteX3" fmla="*/ 4172 w 10000"/>
              <a:gd name="connsiteY3" fmla="*/ 6965 h 9983"/>
              <a:gd name="connsiteX4" fmla="*/ 4030 w 10000"/>
              <a:gd name="connsiteY4" fmla="*/ 6218 h 9983"/>
              <a:gd name="connsiteX5" fmla="*/ 3613 w 10000"/>
              <a:gd name="connsiteY5" fmla="*/ 4727 h 9983"/>
              <a:gd name="connsiteX6" fmla="*/ 3593 w 10000"/>
              <a:gd name="connsiteY6" fmla="*/ 4576 h 9983"/>
              <a:gd name="connsiteX7" fmla="*/ 3572 w 10000"/>
              <a:gd name="connsiteY7" fmla="*/ 1915 h 9983"/>
              <a:gd name="connsiteX8" fmla="*/ 4893 w 10000"/>
              <a:gd name="connsiteY8" fmla="*/ 0 h 9983"/>
              <a:gd name="connsiteX9" fmla="*/ 6294 w 10000"/>
              <a:gd name="connsiteY9" fmla="*/ 2090 h 9983"/>
              <a:gd name="connsiteX10" fmla="*/ 6446 w 10000"/>
              <a:gd name="connsiteY10" fmla="*/ 3556 h 9983"/>
              <a:gd name="connsiteX11" fmla="*/ 6436 w 10000"/>
              <a:gd name="connsiteY11" fmla="*/ 4204 h 9983"/>
              <a:gd name="connsiteX12" fmla="*/ 6761 w 10000"/>
              <a:gd name="connsiteY12" fmla="*/ 5248 h 9983"/>
              <a:gd name="connsiteX13" fmla="*/ 6720 w 10000"/>
              <a:gd name="connsiteY13" fmla="*/ 5547 h 9983"/>
              <a:gd name="connsiteX14" fmla="*/ 6538 w 10000"/>
              <a:gd name="connsiteY14" fmla="*/ 5720 h 9983"/>
              <a:gd name="connsiteX15" fmla="*/ 6538 w 10000"/>
              <a:gd name="connsiteY15" fmla="*/ 6019 h 9983"/>
              <a:gd name="connsiteX16" fmla="*/ 6528 w 10000"/>
              <a:gd name="connsiteY16" fmla="*/ 6393 h 9983"/>
              <a:gd name="connsiteX17" fmla="*/ 6467 w 10000"/>
              <a:gd name="connsiteY17" fmla="*/ 6491 h 9983"/>
              <a:gd name="connsiteX18" fmla="*/ 6477 w 10000"/>
              <a:gd name="connsiteY18" fmla="*/ 6815 h 9983"/>
              <a:gd name="connsiteX19" fmla="*/ 6416 w 10000"/>
              <a:gd name="connsiteY19" fmla="*/ 7214 h 9983"/>
              <a:gd name="connsiteX20" fmla="*/ 6436 w 10000"/>
              <a:gd name="connsiteY20" fmla="*/ 7636 h 9983"/>
              <a:gd name="connsiteX21" fmla="*/ 6193 w 10000"/>
              <a:gd name="connsiteY21" fmla="*/ 7959 h 9983"/>
              <a:gd name="connsiteX22" fmla="*/ 5766 w 10000"/>
              <a:gd name="connsiteY22" fmla="*/ 7959 h 9983"/>
              <a:gd name="connsiteX23" fmla="*/ 5685 w 10000"/>
              <a:gd name="connsiteY23" fmla="*/ 8009 h 9983"/>
              <a:gd name="connsiteX24" fmla="*/ 5542 w 10000"/>
              <a:gd name="connsiteY24" fmla="*/ 8581 h 9983"/>
              <a:gd name="connsiteX25" fmla="*/ 5502 w 10000"/>
              <a:gd name="connsiteY25" fmla="*/ 9227 h 9983"/>
              <a:gd name="connsiteX26" fmla="*/ 5731 w 10000"/>
              <a:gd name="connsiteY26" fmla="*/ 9880 h 9983"/>
              <a:gd name="connsiteX27" fmla="*/ 10000 w 10000"/>
              <a:gd name="connsiteY27" fmla="*/ 9983 h 9983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685 w 10000"/>
              <a:gd name="connsiteY23" fmla="*/ 8023 h 10000"/>
              <a:gd name="connsiteX24" fmla="*/ 5542 w 10000"/>
              <a:gd name="connsiteY24" fmla="*/ 8596 h 10000"/>
              <a:gd name="connsiteX25" fmla="*/ 5502 w 10000"/>
              <a:gd name="connsiteY25" fmla="*/ 9243 h 10000"/>
              <a:gd name="connsiteX26" fmla="*/ 5731 w 10000"/>
              <a:gd name="connsiteY26" fmla="*/ 9897 h 10000"/>
              <a:gd name="connsiteX27" fmla="*/ 10000 w 10000"/>
              <a:gd name="connsiteY27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685 w 10000"/>
              <a:gd name="connsiteY23" fmla="*/ 8023 h 10000"/>
              <a:gd name="connsiteX24" fmla="*/ 5542 w 10000"/>
              <a:gd name="connsiteY24" fmla="*/ 8596 h 10000"/>
              <a:gd name="connsiteX25" fmla="*/ 5502 w 10000"/>
              <a:gd name="connsiteY25" fmla="*/ 9243 h 10000"/>
              <a:gd name="connsiteX26" fmla="*/ 5731 w 10000"/>
              <a:gd name="connsiteY26" fmla="*/ 9897 h 10000"/>
              <a:gd name="connsiteX27" fmla="*/ 10000 w 10000"/>
              <a:gd name="connsiteY27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685 w 10000"/>
              <a:gd name="connsiteY23" fmla="*/ 8023 h 10000"/>
              <a:gd name="connsiteX24" fmla="*/ 5542 w 10000"/>
              <a:gd name="connsiteY24" fmla="*/ 8596 h 10000"/>
              <a:gd name="connsiteX25" fmla="*/ 5502 w 10000"/>
              <a:gd name="connsiteY25" fmla="*/ 9243 h 10000"/>
              <a:gd name="connsiteX26" fmla="*/ 5731 w 10000"/>
              <a:gd name="connsiteY26" fmla="*/ 9897 h 10000"/>
              <a:gd name="connsiteX27" fmla="*/ 10000 w 10000"/>
              <a:gd name="connsiteY27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685 w 10000"/>
              <a:gd name="connsiteY23" fmla="*/ 8023 h 10000"/>
              <a:gd name="connsiteX24" fmla="*/ 5542 w 10000"/>
              <a:gd name="connsiteY24" fmla="*/ 8596 h 10000"/>
              <a:gd name="connsiteX25" fmla="*/ 5502 w 10000"/>
              <a:gd name="connsiteY25" fmla="*/ 9243 h 10000"/>
              <a:gd name="connsiteX26" fmla="*/ 5731 w 10000"/>
              <a:gd name="connsiteY26" fmla="*/ 9897 h 10000"/>
              <a:gd name="connsiteX27" fmla="*/ 10000 w 10000"/>
              <a:gd name="connsiteY27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685 w 10000"/>
              <a:gd name="connsiteY23" fmla="*/ 8023 h 10000"/>
              <a:gd name="connsiteX24" fmla="*/ 5502 w 10000"/>
              <a:gd name="connsiteY24" fmla="*/ 9243 h 10000"/>
              <a:gd name="connsiteX25" fmla="*/ 5731 w 10000"/>
              <a:gd name="connsiteY25" fmla="*/ 9897 h 10000"/>
              <a:gd name="connsiteX26" fmla="*/ 10000 w 10000"/>
              <a:gd name="connsiteY26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502 w 10000"/>
              <a:gd name="connsiteY23" fmla="*/ 9243 h 10000"/>
              <a:gd name="connsiteX24" fmla="*/ 5731 w 10000"/>
              <a:gd name="connsiteY24" fmla="*/ 9897 h 10000"/>
              <a:gd name="connsiteX25" fmla="*/ 10000 w 10000"/>
              <a:gd name="connsiteY25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502 w 10000"/>
              <a:gd name="connsiteY23" fmla="*/ 9243 h 10000"/>
              <a:gd name="connsiteX24" fmla="*/ 5731 w 10000"/>
              <a:gd name="connsiteY24" fmla="*/ 9897 h 10000"/>
              <a:gd name="connsiteX25" fmla="*/ 10000 w 10000"/>
              <a:gd name="connsiteY25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502 w 10000"/>
              <a:gd name="connsiteY23" fmla="*/ 9243 h 10000"/>
              <a:gd name="connsiteX24" fmla="*/ 5731 w 10000"/>
              <a:gd name="connsiteY24" fmla="*/ 9897 h 10000"/>
              <a:gd name="connsiteX25" fmla="*/ 10000 w 10000"/>
              <a:gd name="connsiteY25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502 w 10000"/>
              <a:gd name="connsiteY23" fmla="*/ 9243 h 10000"/>
              <a:gd name="connsiteX24" fmla="*/ 5731 w 10000"/>
              <a:gd name="connsiteY24" fmla="*/ 9897 h 10000"/>
              <a:gd name="connsiteX25" fmla="*/ 10000 w 10000"/>
              <a:gd name="connsiteY25" fmla="*/ 10000 h 10000"/>
              <a:gd name="connsiteX0" fmla="*/ 0 w 10000"/>
              <a:gd name="connsiteY0" fmla="*/ 9910 h 10000"/>
              <a:gd name="connsiteX1" fmla="*/ 3796 w 10000"/>
              <a:gd name="connsiteY1" fmla="*/ 9686 h 10000"/>
              <a:gd name="connsiteX2" fmla="*/ 4131 w 10000"/>
              <a:gd name="connsiteY2" fmla="*/ 7897 h 10000"/>
              <a:gd name="connsiteX3" fmla="*/ 4172 w 10000"/>
              <a:gd name="connsiteY3" fmla="*/ 6977 h 10000"/>
              <a:gd name="connsiteX4" fmla="*/ 4030 w 10000"/>
              <a:gd name="connsiteY4" fmla="*/ 6229 h 10000"/>
              <a:gd name="connsiteX5" fmla="*/ 3613 w 10000"/>
              <a:gd name="connsiteY5" fmla="*/ 4735 h 10000"/>
              <a:gd name="connsiteX6" fmla="*/ 3593 w 10000"/>
              <a:gd name="connsiteY6" fmla="*/ 4584 h 10000"/>
              <a:gd name="connsiteX7" fmla="*/ 3572 w 10000"/>
              <a:gd name="connsiteY7" fmla="*/ 1918 h 10000"/>
              <a:gd name="connsiteX8" fmla="*/ 4893 w 10000"/>
              <a:gd name="connsiteY8" fmla="*/ 0 h 10000"/>
              <a:gd name="connsiteX9" fmla="*/ 6294 w 10000"/>
              <a:gd name="connsiteY9" fmla="*/ 2094 h 10000"/>
              <a:gd name="connsiteX10" fmla="*/ 6446 w 10000"/>
              <a:gd name="connsiteY10" fmla="*/ 3562 h 10000"/>
              <a:gd name="connsiteX11" fmla="*/ 6436 w 10000"/>
              <a:gd name="connsiteY11" fmla="*/ 4211 h 10000"/>
              <a:gd name="connsiteX12" fmla="*/ 6761 w 10000"/>
              <a:gd name="connsiteY12" fmla="*/ 5257 h 10000"/>
              <a:gd name="connsiteX13" fmla="*/ 6720 w 10000"/>
              <a:gd name="connsiteY13" fmla="*/ 5556 h 10000"/>
              <a:gd name="connsiteX14" fmla="*/ 6538 w 10000"/>
              <a:gd name="connsiteY14" fmla="*/ 5730 h 10000"/>
              <a:gd name="connsiteX15" fmla="*/ 6538 w 10000"/>
              <a:gd name="connsiteY15" fmla="*/ 6029 h 10000"/>
              <a:gd name="connsiteX16" fmla="*/ 6528 w 10000"/>
              <a:gd name="connsiteY16" fmla="*/ 6404 h 10000"/>
              <a:gd name="connsiteX17" fmla="*/ 6467 w 10000"/>
              <a:gd name="connsiteY17" fmla="*/ 6502 h 10000"/>
              <a:gd name="connsiteX18" fmla="*/ 6477 w 10000"/>
              <a:gd name="connsiteY18" fmla="*/ 6827 h 10000"/>
              <a:gd name="connsiteX19" fmla="*/ 6416 w 10000"/>
              <a:gd name="connsiteY19" fmla="*/ 7226 h 10000"/>
              <a:gd name="connsiteX20" fmla="*/ 6436 w 10000"/>
              <a:gd name="connsiteY20" fmla="*/ 7649 h 10000"/>
              <a:gd name="connsiteX21" fmla="*/ 6193 w 10000"/>
              <a:gd name="connsiteY21" fmla="*/ 7973 h 10000"/>
              <a:gd name="connsiteX22" fmla="*/ 5766 w 10000"/>
              <a:gd name="connsiteY22" fmla="*/ 7973 h 10000"/>
              <a:gd name="connsiteX23" fmla="*/ 5502 w 10000"/>
              <a:gd name="connsiteY23" fmla="*/ 9243 h 10000"/>
              <a:gd name="connsiteX24" fmla="*/ 5731 w 10000"/>
              <a:gd name="connsiteY24" fmla="*/ 9897 h 10000"/>
              <a:gd name="connsiteX25" fmla="*/ 10000 w 10000"/>
              <a:gd name="connsiteY25" fmla="*/ 10000 h 10000"/>
              <a:gd name="connsiteX0" fmla="*/ 0 w 10142"/>
              <a:gd name="connsiteY0" fmla="*/ 9983 h 10000"/>
              <a:gd name="connsiteX1" fmla="*/ 3938 w 10142"/>
              <a:gd name="connsiteY1" fmla="*/ 9686 h 10000"/>
              <a:gd name="connsiteX2" fmla="*/ 4273 w 10142"/>
              <a:gd name="connsiteY2" fmla="*/ 7897 h 10000"/>
              <a:gd name="connsiteX3" fmla="*/ 4314 w 10142"/>
              <a:gd name="connsiteY3" fmla="*/ 6977 h 10000"/>
              <a:gd name="connsiteX4" fmla="*/ 4172 w 10142"/>
              <a:gd name="connsiteY4" fmla="*/ 6229 h 10000"/>
              <a:gd name="connsiteX5" fmla="*/ 3755 w 10142"/>
              <a:gd name="connsiteY5" fmla="*/ 4735 h 10000"/>
              <a:gd name="connsiteX6" fmla="*/ 3735 w 10142"/>
              <a:gd name="connsiteY6" fmla="*/ 4584 h 10000"/>
              <a:gd name="connsiteX7" fmla="*/ 3714 w 10142"/>
              <a:gd name="connsiteY7" fmla="*/ 1918 h 10000"/>
              <a:gd name="connsiteX8" fmla="*/ 5035 w 10142"/>
              <a:gd name="connsiteY8" fmla="*/ 0 h 10000"/>
              <a:gd name="connsiteX9" fmla="*/ 6436 w 10142"/>
              <a:gd name="connsiteY9" fmla="*/ 2094 h 10000"/>
              <a:gd name="connsiteX10" fmla="*/ 6588 w 10142"/>
              <a:gd name="connsiteY10" fmla="*/ 3562 h 10000"/>
              <a:gd name="connsiteX11" fmla="*/ 6578 w 10142"/>
              <a:gd name="connsiteY11" fmla="*/ 4211 h 10000"/>
              <a:gd name="connsiteX12" fmla="*/ 6903 w 10142"/>
              <a:gd name="connsiteY12" fmla="*/ 5257 h 10000"/>
              <a:gd name="connsiteX13" fmla="*/ 6862 w 10142"/>
              <a:gd name="connsiteY13" fmla="*/ 5556 h 10000"/>
              <a:gd name="connsiteX14" fmla="*/ 6680 w 10142"/>
              <a:gd name="connsiteY14" fmla="*/ 5730 h 10000"/>
              <a:gd name="connsiteX15" fmla="*/ 6680 w 10142"/>
              <a:gd name="connsiteY15" fmla="*/ 6029 h 10000"/>
              <a:gd name="connsiteX16" fmla="*/ 6670 w 10142"/>
              <a:gd name="connsiteY16" fmla="*/ 6404 h 10000"/>
              <a:gd name="connsiteX17" fmla="*/ 6609 w 10142"/>
              <a:gd name="connsiteY17" fmla="*/ 6502 h 10000"/>
              <a:gd name="connsiteX18" fmla="*/ 6619 w 10142"/>
              <a:gd name="connsiteY18" fmla="*/ 6827 h 10000"/>
              <a:gd name="connsiteX19" fmla="*/ 6558 w 10142"/>
              <a:gd name="connsiteY19" fmla="*/ 7226 h 10000"/>
              <a:gd name="connsiteX20" fmla="*/ 6578 w 10142"/>
              <a:gd name="connsiteY20" fmla="*/ 7649 h 10000"/>
              <a:gd name="connsiteX21" fmla="*/ 6335 w 10142"/>
              <a:gd name="connsiteY21" fmla="*/ 7973 h 10000"/>
              <a:gd name="connsiteX22" fmla="*/ 5908 w 10142"/>
              <a:gd name="connsiteY22" fmla="*/ 7973 h 10000"/>
              <a:gd name="connsiteX23" fmla="*/ 5644 w 10142"/>
              <a:gd name="connsiteY23" fmla="*/ 9243 h 10000"/>
              <a:gd name="connsiteX24" fmla="*/ 5873 w 10142"/>
              <a:gd name="connsiteY24" fmla="*/ 9897 h 10000"/>
              <a:gd name="connsiteX25" fmla="*/ 10142 w 10142"/>
              <a:gd name="connsiteY25" fmla="*/ 10000 h 10000"/>
              <a:gd name="connsiteX0" fmla="*/ 0 w 10135"/>
              <a:gd name="connsiteY0" fmla="*/ 9946 h 10000"/>
              <a:gd name="connsiteX1" fmla="*/ 3931 w 10135"/>
              <a:gd name="connsiteY1" fmla="*/ 9686 h 10000"/>
              <a:gd name="connsiteX2" fmla="*/ 4266 w 10135"/>
              <a:gd name="connsiteY2" fmla="*/ 7897 h 10000"/>
              <a:gd name="connsiteX3" fmla="*/ 4307 w 10135"/>
              <a:gd name="connsiteY3" fmla="*/ 6977 h 10000"/>
              <a:gd name="connsiteX4" fmla="*/ 4165 w 10135"/>
              <a:gd name="connsiteY4" fmla="*/ 6229 h 10000"/>
              <a:gd name="connsiteX5" fmla="*/ 3748 w 10135"/>
              <a:gd name="connsiteY5" fmla="*/ 4735 h 10000"/>
              <a:gd name="connsiteX6" fmla="*/ 3728 w 10135"/>
              <a:gd name="connsiteY6" fmla="*/ 4584 h 10000"/>
              <a:gd name="connsiteX7" fmla="*/ 3707 w 10135"/>
              <a:gd name="connsiteY7" fmla="*/ 1918 h 10000"/>
              <a:gd name="connsiteX8" fmla="*/ 5028 w 10135"/>
              <a:gd name="connsiteY8" fmla="*/ 0 h 10000"/>
              <a:gd name="connsiteX9" fmla="*/ 6429 w 10135"/>
              <a:gd name="connsiteY9" fmla="*/ 2094 h 10000"/>
              <a:gd name="connsiteX10" fmla="*/ 6581 w 10135"/>
              <a:gd name="connsiteY10" fmla="*/ 3562 h 10000"/>
              <a:gd name="connsiteX11" fmla="*/ 6571 w 10135"/>
              <a:gd name="connsiteY11" fmla="*/ 4211 h 10000"/>
              <a:gd name="connsiteX12" fmla="*/ 6896 w 10135"/>
              <a:gd name="connsiteY12" fmla="*/ 5257 h 10000"/>
              <a:gd name="connsiteX13" fmla="*/ 6855 w 10135"/>
              <a:gd name="connsiteY13" fmla="*/ 5556 h 10000"/>
              <a:gd name="connsiteX14" fmla="*/ 6673 w 10135"/>
              <a:gd name="connsiteY14" fmla="*/ 5730 h 10000"/>
              <a:gd name="connsiteX15" fmla="*/ 6673 w 10135"/>
              <a:gd name="connsiteY15" fmla="*/ 6029 h 10000"/>
              <a:gd name="connsiteX16" fmla="*/ 6663 w 10135"/>
              <a:gd name="connsiteY16" fmla="*/ 6404 h 10000"/>
              <a:gd name="connsiteX17" fmla="*/ 6602 w 10135"/>
              <a:gd name="connsiteY17" fmla="*/ 6502 h 10000"/>
              <a:gd name="connsiteX18" fmla="*/ 6612 w 10135"/>
              <a:gd name="connsiteY18" fmla="*/ 6827 h 10000"/>
              <a:gd name="connsiteX19" fmla="*/ 6551 w 10135"/>
              <a:gd name="connsiteY19" fmla="*/ 7226 h 10000"/>
              <a:gd name="connsiteX20" fmla="*/ 6571 w 10135"/>
              <a:gd name="connsiteY20" fmla="*/ 7649 h 10000"/>
              <a:gd name="connsiteX21" fmla="*/ 6328 w 10135"/>
              <a:gd name="connsiteY21" fmla="*/ 7973 h 10000"/>
              <a:gd name="connsiteX22" fmla="*/ 5901 w 10135"/>
              <a:gd name="connsiteY22" fmla="*/ 7973 h 10000"/>
              <a:gd name="connsiteX23" fmla="*/ 5637 w 10135"/>
              <a:gd name="connsiteY23" fmla="*/ 9243 h 10000"/>
              <a:gd name="connsiteX24" fmla="*/ 5866 w 10135"/>
              <a:gd name="connsiteY24" fmla="*/ 9897 h 10000"/>
              <a:gd name="connsiteX25" fmla="*/ 10135 w 10135"/>
              <a:gd name="connsiteY25" fmla="*/ 10000 h 10000"/>
              <a:gd name="connsiteX0" fmla="*/ 0 w 10135"/>
              <a:gd name="connsiteY0" fmla="*/ 9946 h 10000"/>
              <a:gd name="connsiteX1" fmla="*/ 3931 w 10135"/>
              <a:gd name="connsiteY1" fmla="*/ 9686 h 10000"/>
              <a:gd name="connsiteX2" fmla="*/ 4266 w 10135"/>
              <a:gd name="connsiteY2" fmla="*/ 7897 h 10000"/>
              <a:gd name="connsiteX3" fmla="*/ 4307 w 10135"/>
              <a:gd name="connsiteY3" fmla="*/ 6977 h 10000"/>
              <a:gd name="connsiteX4" fmla="*/ 4165 w 10135"/>
              <a:gd name="connsiteY4" fmla="*/ 6229 h 10000"/>
              <a:gd name="connsiteX5" fmla="*/ 3748 w 10135"/>
              <a:gd name="connsiteY5" fmla="*/ 4735 h 10000"/>
              <a:gd name="connsiteX6" fmla="*/ 3728 w 10135"/>
              <a:gd name="connsiteY6" fmla="*/ 4584 h 10000"/>
              <a:gd name="connsiteX7" fmla="*/ 3707 w 10135"/>
              <a:gd name="connsiteY7" fmla="*/ 1918 h 10000"/>
              <a:gd name="connsiteX8" fmla="*/ 5028 w 10135"/>
              <a:gd name="connsiteY8" fmla="*/ 0 h 10000"/>
              <a:gd name="connsiteX9" fmla="*/ 6429 w 10135"/>
              <a:gd name="connsiteY9" fmla="*/ 2094 h 10000"/>
              <a:gd name="connsiteX10" fmla="*/ 6581 w 10135"/>
              <a:gd name="connsiteY10" fmla="*/ 3562 h 10000"/>
              <a:gd name="connsiteX11" fmla="*/ 6571 w 10135"/>
              <a:gd name="connsiteY11" fmla="*/ 4211 h 10000"/>
              <a:gd name="connsiteX12" fmla="*/ 6896 w 10135"/>
              <a:gd name="connsiteY12" fmla="*/ 5257 h 10000"/>
              <a:gd name="connsiteX13" fmla="*/ 6855 w 10135"/>
              <a:gd name="connsiteY13" fmla="*/ 5556 h 10000"/>
              <a:gd name="connsiteX14" fmla="*/ 6673 w 10135"/>
              <a:gd name="connsiteY14" fmla="*/ 5730 h 10000"/>
              <a:gd name="connsiteX15" fmla="*/ 6673 w 10135"/>
              <a:gd name="connsiteY15" fmla="*/ 6029 h 10000"/>
              <a:gd name="connsiteX16" fmla="*/ 6663 w 10135"/>
              <a:gd name="connsiteY16" fmla="*/ 6404 h 10000"/>
              <a:gd name="connsiteX17" fmla="*/ 6602 w 10135"/>
              <a:gd name="connsiteY17" fmla="*/ 6502 h 10000"/>
              <a:gd name="connsiteX18" fmla="*/ 6612 w 10135"/>
              <a:gd name="connsiteY18" fmla="*/ 6827 h 10000"/>
              <a:gd name="connsiteX19" fmla="*/ 6551 w 10135"/>
              <a:gd name="connsiteY19" fmla="*/ 7226 h 10000"/>
              <a:gd name="connsiteX20" fmla="*/ 6571 w 10135"/>
              <a:gd name="connsiteY20" fmla="*/ 7649 h 10000"/>
              <a:gd name="connsiteX21" fmla="*/ 6328 w 10135"/>
              <a:gd name="connsiteY21" fmla="*/ 7973 h 10000"/>
              <a:gd name="connsiteX22" fmla="*/ 5901 w 10135"/>
              <a:gd name="connsiteY22" fmla="*/ 7973 h 10000"/>
              <a:gd name="connsiteX23" fmla="*/ 5637 w 10135"/>
              <a:gd name="connsiteY23" fmla="*/ 9243 h 10000"/>
              <a:gd name="connsiteX24" fmla="*/ 5866 w 10135"/>
              <a:gd name="connsiteY24" fmla="*/ 9897 h 10000"/>
              <a:gd name="connsiteX25" fmla="*/ 10135 w 10135"/>
              <a:gd name="connsiteY25" fmla="*/ 10000 h 10000"/>
              <a:gd name="connsiteX0" fmla="*/ 0 w 10732"/>
              <a:gd name="connsiteY0" fmla="*/ 9946 h 10000"/>
              <a:gd name="connsiteX1" fmla="*/ 3931 w 10732"/>
              <a:gd name="connsiteY1" fmla="*/ 9686 h 10000"/>
              <a:gd name="connsiteX2" fmla="*/ 4266 w 10732"/>
              <a:gd name="connsiteY2" fmla="*/ 7897 h 10000"/>
              <a:gd name="connsiteX3" fmla="*/ 4307 w 10732"/>
              <a:gd name="connsiteY3" fmla="*/ 6977 h 10000"/>
              <a:gd name="connsiteX4" fmla="*/ 4165 w 10732"/>
              <a:gd name="connsiteY4" fmla="*/ 6229 h 10000"/>
              <a:gd name="connsiteX5" fmla="*/ 3748 w 10732"/>
              <a:gd name="connsiteY5" fmla="*/ 4735 h 10000"/>
              <a:gd name="connsiteX6" fmla="*/ 3728 w 10732"/>
              <a:gd name="connsiteY6" fmla="*/ 4584 h 10000"/>
              <a:gd name="connsiteX7" fmla="*/ 3707 w 10732"/>
              <a:gd name="connsiteY7" fmla="*/ 1918 h 10000"/>
              <a:gd name="connsiteX8" fmla="*/ 5028 w 10732"/>
              <a:gd name="connsiteY8" fmla="*/ 0 h 10000"/>
              <a:gd name="connsiteX9" fmla="*/ 6429 w 10732"/>
              <a:gd name="connsiteY9" fmla="*/ 2094 h 10000"/>
              <a:gd name="connsiteX10" fmla="*/ 6581 w 10732"/>
              <a:gd name="connsiteY10" fmla="*/ 3562 h 10000"/>
              <a:gd name="connsiteX11" fmla="*/ 6571 w 10732"/>
              <a:gd name="connsiteY11" fmla="*/ 4211 h 10000"/>
              <a:gd name="connsiteX12" fmla="*/ 6896 w 10732"/>
              <a:gd name="connsiteY12" fmla="*/ 5257 h 10000"/>
              <a:gd name="connsiteX13" fmla="*/ 6855 w 10732"/>
              <a:gd name="connsiteY13" fmla="*/ 5556 h 10000"/>
              <a:gd name="connsiteX14" fmla="*/ 6673 w 10732"/>
              <a:gd name="connsiteY14" fmla="*/ 5730 h 10000"/>
              <a:gd name="connsiteX15" fmla="*/ 6673 w 10732"/>
              <a:gd name="connsiteY15" fmla="*/ 6029 h 10000"/>
              <a:gd name="connsiteX16" fmla="*/ 6663 w 10732"/>
              <a:gd name="connsiteY16" fmla="*/ 6404 h 10000"/>
              <a:gd name="connsiteX17" fmla="*/ 6602 w 10732"/>
              <a:gd name="connsiteY17" fmla="*/ 6502 h 10000"/>
              <a:gd name="connsiteX18" fmla="*/ 6612 w 10732"/>
              <a:gd name="connsiteY18" fmla="*/ 6827 h 10000"/>
              <a:gd name="connsiteX19" fmla="*/ 6551 w 10732"/>
              <a:gd name="connsiteY19" fmla="*/ 7226 h 10000"/>
              <a:gd name="connsiteX20" fmla="*/ 6571 w 10732"/>
              <a:gd name="connsiteY20" fmla="*/ 7649 h 10000"/>
              <a:gd name="connsiteX21" fmla="*/ 6328 w 10732"/>
              <a:gd name="connsiteY21" fmla="*/ 7973 h 10000"/>
              <a:gd name="connsiteX22" fmla="*/ 5901 w 10732"/>
              <a:gd name="connsiteY22" fmla="*/ 7973 h 10000"/>
              <a:gd name="connsiteX23" fmla="*/ 5637 w 10732"/>
              <a:gd name="connsiteY23" fmla="*/ 9243 h 10000"/>
              <a:gd name="connsiteX24" fmla="*/ 5866 w 10732"/>
              <a:gd name="connsiteY24" fmla="*/ 9897 h 10000"/>
              <a:gd name="connsiteX25" fmla="*/ 10732 w 10732"/>
              <a:gd name="connsiteY25" fmla="*/ 10000 h 10000"/>
              <a:gd name="connsiteX0" fmla="*/ 0 w 10732"/>
              <a:gd name="connsiteY0" fmla="*/ 9946 h 10000"/>
              <a:gd name="connsiteX1" fmla="*/ 3931 w 10732"/>
              <a:gd name="connsiteY1" fmla="*/ 9686 h 10000"/>
              <a:gd name="connsiteX2" fmla="*/ 4266 w 10732"/>
              <a:gd name="connsiteY2" fmla="*/ 7897 h 10000"/>
              <a:gd name="connsiteX3" fmla="*/ 4307 w 10732"/>
              <a:gd name="connsiteY3" fmla="*/ 6977 h 10000"/>
              <a:gd name="connsiteX4" fmla="*/ 4165 w 10732"/>
              <a:gd name="connsiteY4" fmla="*/ 6229 h 10000"/>
              <a:gd name="connsiteX5" fmla="*/ 3748 w 10732"/>
              <a:gd name="connsiteY5" fmla="*/ 4735 h 10000"/>
              <a:gd name="connsiteX6" fmla="*/ 3728 w 10732"/>
              <a:gd name="connsiteY6" fmla="*/ 4584 h 10000"/>
              <a:gd name="connsiteX7" fmla="*/ 3707 w 10732"/>
              <a:gd name="connsiteY7" fmla="*/ 1918 h 10000"/>
              <a:gd name="connsiteX8" fmla="*/ 5028 w 10732"/>
              <a:gd name="connsiteY8" fmla="*/ 0 h 10000"/>
              <a:gd name="connsiteX9" fmla="*/ 6429 w 10732"/>
              <a:gd name="connsiteY9" fmla="*/ 2094 h 10000"/>
              <a:gd name="connsiteX10" fmla="*/ 6581 w 10732"/>
              <a:gd name="connsiteY10" fmla="*/ 3562 h 10000"/>
              <a:gd name="connsiteX11" fmla="*/ 6571 w 10732"/>
              <a:gd name="connsiteY11" fmla="*/ 4211 h 10000"/>
              <a:gd name="connsiteX12" fmla="*/ 6896 w 10732"/>
              <a:gd name="connsiteY12" fmla="*/ 5257 h 10000"/>
              <a:gd name="connsiteX13" fmla="*/ 6855 w 10732"/>
              <a:gd name="connsiteY13" fmla="*/ 5556 h 10000"/>
              <a:gd name="connsiteX14" fmla="*/ 6673 w 10732"/>
              <a:gd name="connsiteY14" fmla="*/ 5730 h 10000"/>
              <a:gd name="connsiteX15" fmla="*/ 6673 w 10732"/>
              <a:gd name="connsiteY15" fmla="*/ 6029 h 10000"/>
              <a:gd name="connsiteX16" fmla="*/ 6663 w 10732"/>
              <a:gd name="connsiteY16" fmla="*/ 6404 h 10000"/>
              <a:gd name="connsiteX17" fmla="*/ 6602 w 10732"/>
              <a:gd name="connsiteY17" fmla="*/ 6502 h 10000"/>
              <a:gd name="connsiteX18" fmla="*/ 6612 w 10732"/>
              <a:gd name="connsiteY18" fmla="*/ 6827 h 10000"/>
              <a:gd name="connsiteX19" fmla="*/ 6551 w 10732"/>
              <a:gd name="connsiteY19" fmla="*/ 7226 h 10000"/>
              <a:gd name="connsiteX20" fmla="*/ 6571 w 10732"/>
              <a:gd name="connsiteY20" fmla="*/ 7649 h 10000"/>
              <a:gd name="connsiteX21" fmla="*/ 6328 w 10732"/>
              <a:gd name="connsiteY21" fmla="*/ 7973 h 10000"/>
              <a:gd name="connsiteX22" fmla="*/ 5901 w 10732"/>
              <a:gd name="connsiteY22" fmla="*/ 7973 h 10000"/>
              <a:gd name="connsiteX23" fmla="*/ 5637 w 10732"/>
              <a:gd name="connsiteY23" fmla="*/ 9243 h 10000"/>
              <a:gd name="connsiteX24" fmla="*/ 5866 w 10732"/>
              <a:gd name="connsiteY24" fmla="*/ 9897 h 10000"/>
              <a:gd name="connsiteX25" fmla="*/ 10732 w 10732"/>
              <a:gd name="connsiteY25" fmla="*/ 10000 h 10000"/>
              <a:gd name="connsiteX0" fmla="*/ 0 w 10732"/>
              <a:gd name="connsiteY0" fmla="*/ 9946 h 10000"/>
              <a:gd name="connsiteX1" fmla="*/ 3931 w 10732"/>
              <a:gd name="connsiteY1" fmla="*/ 9686 h 10000"/>
              <a:gd name="connsiteX2" fmla="*/ 4266 w 10732"/>
              <a:gd name="connsiteY2" fmla="*/ 7897 h 10000"/>
              <a:gd name="connsiteX3" fmla="*/ 4307 w 10732"/>
              <a:gd name="connsiteY3" fmla="*/ 6977 h 10000"/>
              <a:gd name="connsiteX4" fmla="*/ 4165 w 10732"/>
              <a:gd name="connsiteY4" fmla="*/ 6229 h 10000"/>
              <a:gd name="connsiteX5" fmla="*/ 3748 w 10732"/>
              <a:gd name="connsiteY5" fmla="*/ 4735 h 10000"/>
              <a:gd name="connsiteX6" fmla="*/ 3728 w 10732"/>
              <a:gd name="connsiteY6" fmla="*/ 4584 h 10000"/>
              <a:gd name="connsiteX7" fmla="*/ 3707 w 10732"/>
              <a:gd name="connsiteY7" fmla="*/ 1918 h 10000"/>
              <a:gd name="connsiteX8" fmla="*/ 5028 w 10732"/>
              <a:gd name="connsiteY8" fmla="*/ 0 h 10000"/>
              <a:gd name="connsiteX9" fmla="*/ 6429 w 10732"/>
              <a:gd name="connsiteY9" fmla="*/ 2094 h 10000"/>
              <a:gd name="connsiteX10" fmla="*/ 6581 w 10732"/>
              <a:gd name="connsiteY10" fmla="*/ 3562 h 10000"/>
              <a:gd name="connsiteX11" fmla="*/ 6571 w 10732"/>
              <a:gd name="connsiteY11" fmla="*/ 4211 h 10000"/>
              <a:gd name="connsiteX12" fmla="*/ 6896 w 10732"/>
              <a:gd name="connsiteY12" fmla="*/ 5257 h 10000"/>
              <a:gd name="connsiteX13" fmla="*/ 6855 w 10732"/>
              <a:gd name="connsiteY13" fmla="*/ 5556 h 10000"/>
              <a:gd name="connsiteX14" fmla="*/ 6673 w 10732"/>
              <a:gd name="connsiteY14" fmla="*/ 5730 h 10000"/>
              <a:gd name="connsiteX15" fmla="*/ 6673 w 10732"/>
              <a:gd name="connsiteY15" fmla="*/ 6029 h 10000"/>
              <a:gd name="connsiteX16" fmla="*/ 6663 w 10732"/>
              <a:gd name="connsiteY16" fmla="*/ 6404 h 10000"/>
              <a:gd name="connsiteX17" fmla="*/ 6602 w 10732"/>
              <a:gd name="connsiteY17" fmla="*/ 6502 h 10000"/>
              <a:gd name="connsiteX18" fmla="*/ 6612 w 10732"/>
              <a:gd name="connsiteY18" fmla="*/ 6827 h 10000"/>
              <a:gd name="connsiteX19" fmla="*/ 6551 w 10732"/>
              <a:gd name="connsiteY19" fmla="*/ 7226 h 10000"/>
              <a:gd name="connsiteX20" fmla="*/ 6571 w 10732"/>
              <a:gd name="connsiteY20" fmla="*/ 7649 h 10000"/>
              <a:gd name="connsiteX21" fmla="*/ 6328 w 10732"/>
              <a:gd name="connsiteY21" fmla="*/ 7973 h 10000"/>
              <a:gd name="connsiteX22" fmla="*/ 5901 w 10732"/>
              <a:gd name="connsiteY22" fmla="*/ 7973 h 10000"/>
              <a:gd name="connsiteX23" fmla="*/ 5637 w 10732"/>
              <a:gd name="connsiteY23" fmla="*/ 9243 h 10000"/>
              <a:gd name="connsiteX24" fmla="*/ 5866 w 10732"/>
              <a:gd name="connsiteY24" fmla="*/ 9897 h 10000"/>
              <a:gd name="connsiteX25" fmla="*/ 10732 w 10732"/>
              <a:gd name="connsiteY25" fmla="*/ 10000 h 10000"/>
              <a:gd name="connsiteX0" fmla="*/ 0 w 13931"/>
              <a:gd name="connsiteY0" fmla="*/ 9946 h 10055"/>
              <a:gd name="connsiteX1" fmla="*/ 3931 w 13931"/>
              <a:gd name="connsiteY1" fmla="*/ 9686 h 10055"/>
              <a:gd name="connsiteX2" fmla="*/ 4266 w 13931"/>
              <a:gd name="connsiteY2" fmla="*/ 7897 h 10055"/>
              <a:gd name="connsiteX3" fmla="*/ 4307 w 13931"/>
              <a:gd name="connsiteY3" fmla="*/ 6977 h 10055"/>
              <a:gd name="connsiteX4" fmla="*/ 4165 w 13931"/>
              <a:gd name="connsiteY4" fmla="*/ 6229 h 10055"/>
              <a:gd name="connsiteX5" fmla="*/ 3748 w 13931"/>
              <a:gd name="connsiteY5" fmla="*/ 4735 h 10055"/>
              <a:gd name="connsiteX6" fmla="*/ 3728 w 13931"/>
              <a:gd name="connsiteY6" fmla="*/ 4584 h 10055"/>
              <a:gd name="connsiteX7" fmla="*/ 3707 w 13931"/>
              <a:gd name="connsiteY7" fmla="*/ 1918 h 10055"/>
              <a:gd name="connsiteX8" fmla="*/ 5028 w 13931"/>
              <a:gd name="connsiteY8" fmla="*/ 0 h 10055"/>
              <a:gd name="connsiteX9" fmla="*/ 6429 w 13931"/>
              <a:gd name="connsiteY9" fmla="*/ 2094 h 10055"/>
              <a:gd name="connsiteX10" fmla="*/ 6581 w 13931"/>
              <a:gd name="connsiteY10" fmla="*/ 3562 h 10055"/>
              <a:gd name="connsiteX11" fmla="*/ 6571 w 13931"/>
              <a:gd name="connsiteY11" fmla="*/ 4211 h 10055"/>
              <a:gd name="connsiteX12" fmla="*/ 6896 w 13931"/>
              <a:gd name="connsiteY12" fmla="*/ 5257 h 10055"/>
              <a:gd name="connsiteX13" fmla="*/ 6855 w 13931"/>
              <a:gd name="connsiteY13" fmla="*/ 5556 h 10055"/>
              <a:gd name="connsiteX14" fmla="*/ 6673 w 13931"/>
              <a:gd name="connsiteY14" fmla="*/ 5730 h 10055"/>
              <a:gd name="connsiteX15" fmla="*/ 6673 w 13931"/>
              <a:gd name="connsiteY15" fmla="*/ 6029 h 10055"/>
              <a:gd name="connsiteX16" fmla="*/ 6663 w 13931"/>
              <a:gd name="connsiteY16" fmla="*/ 6404 h 10055"/>
              <a:gd name="connsiteX17" fmla="*/ 6602 w 13931"/>
              <a:gd name="connsiteY17" fmla="*/ 6502 h 10055"/>
              <a:gd name="connsiteX18" fmla="*/ 6612 w 13931"/>
              <a:gd name="connsiteY18" fmla="*/ 6827 h 10055"/>
              <a:gd name="connsiteX19" fmla="*/ 6551 w 13931"/>
              <a:gd name="connsiteY19" fmla="*/ 7226 h 10055"/>
              <a:gd name="connsiteX20" fmla="*/ 6571 w 13931"/>
              <a:gd name="connsiteY20" fmla="*/ 7649 h 10055"/>
              <a:gd name="connsiteX21" fmla="*/ 6328 w 13931"/>
              <a:gd name="connsiteY21" fmla="*/ 7973 h 10055"/>
              <a:gd name="connsiteX22" fmla="*/ 5901 w 13931"/>
              <a:gd name="connsiteY22" fmla="*/ 7973 h 10055"/>
              <a:gd name="connsiteX23" fmla="*/ 5637 w 13931"/>
              <a:gd name="connsiteY23" fmla="*/ 9243 h 10055"/>
              <a:gd name="connsiteX24" fmla="*/ 5866 w 13931"/>
              <a:gd name="connsiteY24" fmla="*/ 9897 h 10055"/>
              <a:gd name="connsiteX25" fmla="*/ 13931 w 13931"/>
              <a:gd name="connsiteY25" fmla="*/ 10055 h 10055"/>
              <a:gd name="connsiteX0" fmla="*/ 0 w 17823"/>
              <a:gd name="connsiteY0" fmla="*/ 10001 h 10055"/>
              <a:gd name="connsiteX1" fmla="*/ 7823 w 17823"/>
              <a:gd name="connsiteY1" fmla="*/ 9686 h 10055"/>
              <a:gd name="connsiteX2" fmla="*/ 8158 w 17823"/>
              <a:gd name="connsiteY2" fmla="*/ 7897 h 10055"/>
              <a:gd name="connsiteX3" fmla="*/ 8199 w 17823"/>
              <a:gd name="connsiteY3" fmla="*/ 6977 h 10055"/>
              <a:gd name="connsiteX4" fmla="*/ 8057 w 17823"/>
              <a:gd name="connsiteY4" fmla="*/ 6229 h 10055"/>
              <a:gd name="connsiteX5" fmla="*/ 7640 w 17823"/>
              <a:gd name="connsiteY5" fmla="*/ 4735 h 10055"/>
              <a:gd name="connsiteX6" fmla="*/ 7620 w 17823"/>
              <a:gd name="connsiteY6" fmla="*/ 4584 h 10055"/>
              <a:gd name="connsiteX7" fmla="*/ 7599 w 17823"/>
              <a:gd name="connsiteY7" fmla="*/ 1918 h 10055"/>
              <a:gd name="connsiteX8" fmla="*/ 8920 w 17823"/>
              <a:gd name="connsiteY8" fmla="*/ 0 h 10055"/>
              <a:gd name="connsiteX9" fmla="*/ 10321 w 17823"/>
              <a:gd name="connsiteY9" fmla="*/ 2094 h 10055"/>
              <a:gd name="connsiteX10" fmla="*/ 10473 w 17823"/>
              <a:gd name="connsiteY10" fmla="*/ 3562 h 10055"/>
              <a:gd name="connsiteX11" fmla="*/ 10463 w 17823"/>
              <a:gd name="connsiteY11" fmla="*/ 4211 h 10055"/>
              <a:gd name="connsiteX12" fmla="*/ 10788 w 17823"/>
              <a:gd name="connsiteY12" fmla="*/ 5257 h 10055"/>
              <a:gd name="connsiteX13" fmla="*/ 10747 w 17823"/>
              <a:gd name="connsiteY13" fmla="*/ 5556 h 10055"/>
              <a:gd name="connsiteX14" fmla="*/ 10565 w 17823"/>
              <a:gd name="connsiteY14" fmla="*/ 5730 h 10055"/>
              <a:gd name="connsiteX15" fmla="*/ 10565 w 17823"/>
              <a:gd name="connsiteY15" fmla="*/ 6029 h 10055"/>
              <a:gd name="connsiteX16" fmla="*/ 10555 w 17823"/>
              <a:gd name="connsiteY16" fmla="*/ 6404 h 10055"/>
              <a:gd name="connsiteX17" fmla="*/ 10494 w 17823"/>
              <a:gd name="connsiteY17" fmla="*/ 6502 h 10055"/>
              <a:gd name="connsiteX18" fmla="*/ 10504 w 17823"/>
              <a:gd name="connsiteY18" fmla="*/ 6827 h 10055"/>
              <a:gd name="connsiteX19" fmla="*/ 10443 w 17823"/>
              <a:gd name="connsiteY19" fmla="*/ 7226 h 10055"/>
              <a:gd name="connsiteX20" fmla="*/ 10463 w 17823"/>
              <a:gd name="connsiteY20" fmla="*/ 7649 h 10055"/>
              <a:gd name="connsiteX21" fmla="*/ 10220 w 17823"/>
              <a:gd name="connsiteY21" fmla="*/ 7973 h 10055"/>
              <a:gd name="connsiteX22" fmla="*/ 9793 w 17823"/>
              <a:gd name="connsiteY22" fmla="*/ 7973 h 10055"/>
              <a:gd name="connsiteX23" fmla="*/ 9529 w 17823"/>
              <a:gd name="connsiteY23" fmla="*/ 9243 h 10055"/>
              <a:gd name="connsiteX24" fmla="*/ 9758 w 17823"/>
              <a:gd name="connsiteY24" fmla="*/ 9897 h 10055"/>
              <a:gd name="connsiteX25" fmla="*/ 17823 w 17823"/>
              <a:gd name="connsiteY25" fmla="*/ 10055 h 10055"/>
              <a:gd name="connsiteX0" fmla="*/ 0 w 17823"/>
              <a:gd name="connsiteY0" fmla="*/ 10001 h 10076"/>
              <a:gd name="connsiteX1" fmla="*/ 7823 w 17823"/>
              <a:gd name="connsiteY1" fmla="*/ 9686 h 10076"/>
              <a:gd name="connsiteX2" fmla="*/ 8158 w 17823"/>
              <a:gd name="connsiteY2" fmla="*/ 7897 h 10076"/>
              <a:gd name="connsiteX3" fmla="*/ 8199 w 17823"/>
              <a:gd name="connsiteY3" fmla="*/ 6977 h 10076"/>
              <a:gd name="connsiteX4" fmla="*/ 8057 w 17823"/>
              <a:gd name="connsiteY4" fmla="*/ 6229 h 10076"/>
              <a:gd name="connsiteX5" fmla="*/ 7640 w 17823"/>
              <a:gd name="connsiteY5" fmla="*/ 4735 h 10076"/>
              <a:gd name="connsiteX6" fmla="*/ 7620 w 17823"/>
              <a:gd name="connsiteY6" fmla="*/ 4584 h 10076"/>
              <a:gd name="connsiteX7" fmla="*/ 7599 w 17823"/>
              <a:gd name="connsiteY7" fmla="*/ 1918 h 10076"/>
              <a:gd name="connsiteX8" fmla="*/ 8920 w 17823"/>
              <a:gd name="connsiteY8" fmla="*/ 0 h 10076"/>
              <a:gd name="connsiteX9" fmla="*/ 10321 w 17823"/>
              <a:gd name="connsiteY9" fmla="*/ 2094 h 10076"/>
              <a:gd name="connsiteX10" fmla="*/ 10473 w 17823"/>
              <a:gd name="connsiteY10" fmla="*/ 3562 h 10076"/>
              <a:gd name="connsiteX11" fmla="*/ 10463 w 17823"/>
              <a:gd name="connsiteY11" fmla="*/ 4211 h 10076"/>
              <a:gd name="connsiteX12" fmla="*/ 10788 w 17823"/>
              <a:gd name="connsiteY12" fmla="*/ 5257 h 10076"/>
              <a:gd name="connsiteX13" fmla="*/ 10747 w 17823"/>
              <a:gd name="connsiteY13" fmla="*/ 5556 h 10076"/>
              <a:gd name="connsiteX14" fmla="*/ 10565 w 17823"/>
              <a:gd name="connsiteY14" fmla="*/ 5730 h 10076"/>
              <a:gd name="connsiteX15" fmla="*/ 10565 w 17823"/>
              <a:gd name="connsiteY15" fmla="*/ 6029 h 10076"/>
              <a:gd name="connsiteX16" fmla="*/ 10555 w 17823"/>
              <a:gd name="connsiteY16" fmla="*/ 6404 h 10076"/>
              <a:gd name="connsiteX17" fmla="*/ 10494 w 17823"/>
              <a:gd name="connsiteY17" fmla="*/ 6502 h 10076"/>
              <a:gd name="connsiteX18" fmla="*/ 10504 w 17823"/>
              <a:gd name="connsiteY18" fmla="*/ 6827 h 10076"/>
              <a:gd name="connsiteX19" fmla="*/ 10443 w 17823"/>
              <a:gd name="connsiteY19" fmla="*/ 7226 h 10076"/>
              <a:gd name="connsiteX20" fmla="*/ 10463 w 17823"/>
              <a:gd name="connsiteY20" fmla="*/ 7649 h 10076"/>
              <a:gd name="connsiteX21" fmla="*/ 10220 w 17823"/>
              <a:gd name="connsiteY21" fmla="*/ 7973 h 10076"/>
              <a:gd name="connsiteX22" fmla="*/ 9793 w 17823"/>
              <a:gd name="connsiteY22" fmla="*/ 7973 h 10076"/>
              <a:gd name="connsiteX23" fmla="*/ 9529 w 17823"/>
              <a:gd name="connsiteY23" fmla="*/ 9243 h 10076"/>
              <a:gd name="connsiteX24" fmla="*/ 9758 w 17823"/>
              <a:gd name="connsiteY24" fmla="*/ 9897 h 10076"/>
              <a:gd name="connsiteX25" fmla="*/ 17823 w 17823"/>
              <a:gd name="connsiteY25" fmla="*/ 10055 h 10076"/>
              <a:gd name="connsiteX0" fmla="*/ 0 w 17823"/>
              <a:gd name="connsiteY0" fmla="*/ 10001 h 10055"/>
              <a:gd name="connsiteX1" fmla="*/ 7823 w 17823"/>
              <a:gd name="connsiteY1" fmla="*/ 9686 h 10055"/>
              <a:gd name="connsiteX2" fmla="*/ 8158 w 17823"/>
              <a:gd name="connsiteY2" fmla="*/ 7897 h 10055"/>
              <a:gd name="connsiteX3" fmla="*/ 8199 w 17823"/>
              <a:gd name="connsiteY3" fmla="*/ 6977 h 10055"/>
              <a:gd name="connsiteX4" fmla="*/ 8057 w 17823"/>
              <a:gd name="connsiteY4" fmla="*/ 6229 h 10055"/>
              <a:gd name="connsiteX5" fmla="*/ 7640 w 17823"/>
              <a:gd name="connsiteY5" fmla="*/ 4735 h 10055"/>
              <a:gd name="connsiteX6" fmla="*/ 7620 w 17823"/>
              <a:gd name="connsiteY6" fmla="*/ 4584 h 10055"/>
              <a:gd name="connsiteX7" fmla="*/ 7599 w 17823"/>
              <a:gd name="connsiteY7" fmla="*/ 1918 h 10055"/>
              <a:gd name="connsiteX8" fmla="*/ 8920 w 17823"/>
              <a:gd name="connsiteY8" fmla="*/ 0 h 10055"/>
              <a:gd name="connsiteX9" fmla="*/ 10321 w 17823"/>
              <a:gd name="connsiteY9" fmla="*/ 2094 h 10055"/>
              <a:gd name="connsiteX10" fmla="*/ 10473 w 17823"/>
              <a:gd name="connsiteY10" fmla="*/ 3562 h 10055"/>
              <a:gd name="connsiteX11" fmla="*/ 10463 w 17823"/>
              <a:gd name="connsiteY11" fmla="*/ 4211 h 10055"/>
              <a:gd name="connsiteX12" fmla="*/ 10788 w 17823"/>
              <a:gd name="connsiteY12" fmla="*/ 5257 h 10055"/>
              <a:gd name="connsiteX13" fmla="*/ 10747 w 17823"/>
              <a:gd name="connsiteY13" fmla="*/ 5556 h 10055"/>
              <a:gd name="connsiteX14" fmla="*/ 10565 w 17823"/>
              <a:gd name="connsiteY14" fmla="*/ 5730 h 10055"/>
              <a:gd name="connsiteX15" fmla="*/ 10565 w 17823"/>
              <a:gd name="connsiteY15" fmla="*/ 6029 h 10055"/>
              <a:gd name="connsiteX16" fmla="*/ 10555 w 17823"/>
              <a:gd name="connsiteY16" fmla="*/ 6404 h 10055"/>
              <a:gd name="connsiteX17" fmla="*/ 10494 w 17823"/>
              <a:gd name="connsiteY17" fmla="*/ 6502 h 10055"/>
              <a:gd name="connsiteX18" fmla="*/ 10504 w 17823"/>
              <a:gd name="connsiteY18" fmla="*/ 6827 h 10055"/>
              <a:gd name="connsiteX19" fmla="*/ 10443 w 17823"/>
              <a:gd name="connsiteY19" fmla="*/ 7226 h 10055"/>
              <a:gd name="connsiteX20" fmla="*/ 10463 w 17823"/>
              <a:gd name="connsiteY20" fmla="*/ 7649 h 10055"/>
              <a:gd name="connsiteX21" fmla="*/ 10220 w 17823"/>
              <a:gd name="connsiteY21" fmla="*/ 7973 h 10055"/>
              <a:gd name="connsiteX22" fmla="*/ 9793 w 17823"/>
              <a:gd name="connsiteY22" fmla="*/ 7973 h 10055"/>
              <a:gd name="connsiteX23" fmla="*/ 9529 w 17823"/>
              <a:gd name="connsiteY23" fmla="*/ 9243 h 10055"/>
              <a:gd name="connsiteX24" fmla="*/ 9758 w 17823"/>
              <a:gd name="connsiteY24" fmla="*/ 9897 h 10055"/>
              <a:gd name="connsiteX25" fmla="*/ 17823 w 17823"/>
              <a:gd name="connsiteY25" fmla="*/ 10055 h 10055"/>
              <a:gd name="connsiteX0" fmla="*/ 0 w 17823"/>
              <a:gd name="connsiteY0" fmla="*/ 10001 h 10055"/>
              <a:gd name="connsiteX1" fmla="*/ 7823 w 17823"/>
              <a:gd name="connsiteY1" fmla="*/ 9686 h 10055"/>
              <a:gd name="connsiteX2" fmla="*/ 8158 w 17823"/>
              <a:gd name="connsiteY2" fmla="*/ 7897 h 10055"/>
              <a:gd name="connsiteX3" fmla="*/ 8199 w 17823"/>
              <a:gd name="connsiteY3" fmla="*/ 6977 h 10055"/>
              <a:gd name="connsiteX4" fmla="*/ 8057 w 17823"/>
              <a:gd name="connsiteY4" fmla="*/ 6229 h 10055"/>
              <a:gd name="connsiteX5" fmla="*/ 7640 w 17823"/>
              <a:gd name="connsiteY5" fmla="*/ 4735 h 10055"/>
              <a:gd name="connsiteX6" fmla="*/ 7620 w 17823"/>
              <a:gd name="connsiteY6" fmla="*/ 4584 h 10055"/>
              <a:gd name="connsiteX7" fmla="*/ 7599 w 17823"/>
              <a:gd name="connsiteY7" fmla="*/ 1918 h 10055"/>
              <a:gd name="connsiteX8" fmla="*/ 8920 w 17823"/>
              <a:gd name="connsiteY8" fmla="*/ 0 h 10055"/>
              <a:gd name="connsiteX9" fmla="*/ 10321 w 17823"/>
              <a:gd name="connsiteY9" fmla="*/ 2094 h 10055"/>
              <a:gd name="connsiteX10" fmla="*/ 10473 w 17823"/>
              <a:gd name="connsiteY10" fmla="*/ 3562 h 10055"/>
              <a:gd name="connsiteX11" fmla="*/ 10463 w 17823"/>
              <a:gd name="connsiteY11" fmla="*/ 4211 h 10055"/>
              <a:gd name="connsiteX12" fmla="*/ 10788 w 17823"/>
              <a:gd name="connsiteY12" fmla="*/ 5257 h 10055"/>
              <a:gd name="connsiteX13" fmla="*/ 10747 w 17823"/>
              <a:gd name="connsiteY13" fmla="*/ 5556 h 10055"/>
              <a:gd name="connsiteX14" fmla="*/ 10565 w 17823"/>
              <a:gd name="connsiteY14" fmla="*/ 5730 h 10055"/>
              <a:gd name="connsiteX15" fmla="*/ 10565 w 17823"/>
              <a:gd name="connsiteY15" fmla="*/ 6029 h 10055"/>
              <a:gd name="connsiteX16" fmla="*/ 10555 w 17823"/>
              <a:gd name="connsiteY16" fmla="*/ 6404 h 10055"/>
              <a:gd name="connsiteX17" fmla="*/ 10494 w 17823"/>
              <a:gd name="connsiteY17" fmla="*/ 6502 h 10055"/>
              <a:gd name="connsiteX18" fmla="*/ 10504 w 17823"/>
              <a:gd name="connsiteY18" fmla="*/ 6827 h 10055"/>
              <a:gd name="connsiteX19" fmla="*/ 10443 w 17823"/>
              <a:gd name="connsiteY19" fmla="*/ 7226 h 10055"/>
              <a:gd name="connsiteX20" fmla="*/ 10463 w 17823"/>
              <a:gd name="connsiteY20" fmla="*/ 7649 h 10055"/>
              <a:gd name="connsiteX21" fmla="*/ 10220 w 17823"/>
              <a:gd name="connsiteY21" fmla="*/ 7973 h 10055"/>
              <a:gd name="connsiteX22" fmla="*/ 9793 w 17823"/>
              <a:gd name="connsiteY22" fmla="*/ 7973 h 10055"/>
              <a:gd name="connsiteX23" fmla="*/ 9529 w 17823"/>
              <a:gd name="connsiteY23" fmla="*/ 9243 h 10055"/>
              <a:gd name="connsiteX24" fmla="*/ 9758 w 17823"/>
              <a:gd name="connsiteY24" fmla="*/ 9897 h 10055"/>
              <a:gd name="connsiteX25" fmla="*/ 17823 w 17823"/>
              <a:gd name="connsiteY25" fmla="*/ 10055 h 10055"/>
              <a:gd name="connsiteX0" fmla="*/ 0 w 17823"/>
              <a:gd name="connsiteY0" fmla="*/ 10001 h 10055"/>
              <a:gd name="connsiteX1" fmla="*/ 7823 w 17823"/>
              <a:gd name="connsiteY1" fmla="*/ 9686 h 10055"/>
              <a:gd name="connsiteX2" fmla="*/ 8158 w 17823"/>
              <a:gd name="connsiteY2" fmla="*/ 7897 h 10055"/>
              <a:gd name="connsiteX3" fmla="*/ 8199 w 17823"/>
              <a:gd name="connsiteY3" fmla="*/ 6977 h 10055"/>
              <a:gd name="connsiteX4" fmla="*/ 8057 w 17823"/>
              <a:gd name="connsiteY4" fmla="*/ 6229 h 10055"/>
              <a:gd name="connsiteX5" fmla="*/ 7640 w 17823"/>
              <a:gd name="connsiteY5" fmla="*/ 4735 h 10055"/>
              <a:gd name="connsiteX6" fmla="*/ 7620 w 17823"/>
              <a:gd name="connsiteY6" fmla="*/ 4584 h 10055"/>
              <a:gd name="connsiteX7" fmla="*/ 7599 w 17823"/>
              <a:gd name="connsiteY7" fmla="*/ 1918 h 10055"/>
              <a:gd name="connsiteX8" fmla="*/ 8920 w 17823"/>
              <a:gd name="connsiteY8" fmla="*/ 0 h 10055"/>
              <a:gd name="connsiteX9" fmla="*/ 10321 w 17823"/>
              <a:gd name="connsiteY9" fmla="*/ 2094 h 10055"/>
              <a:gd name="connsiteX10" fmla="*/ 10473 w 17823"/>
              <a:gd name="connsiteY10" fmla="*/ 3562 h 10055"/>
              <a:gd name="connsiteX11" fmla="*/ 10463 w 17823"/>
              <a:gd name="connsiteY11" fmla="*/ 4211 h 10055"/>
              <a:gd name="connsiteX12" fmla="*/ 10788 w 17823"/>
              <a:gd name="connsiteY12" fmla="*/ 5257 h 10055"/>
              <a:gd name="connsiteX13" fmla="*/ 10747 w 17823"/>
              <a:gd name="connsiteY13" fmla="*/ 5556 h 10055"/>
              <a:gd name="connsiteX14" fmla="*/ 10565 w 17823"/>
              <a:gd name="connsiteY14" fmla="*/ 5730 h 10055"/>
              <a:gd name="connsiteX15" fmla="*/ 10565 w 17823"/>
              <a:gd name="connsiteY15" fmla="*/ 6029 h 10055"/>
              <a:gd name="connsiteX16" fmla="*/ 10555 w 17823"/>
              <a:gd name="connsiteY16" fmla="*/ 6404 h 10055"/>
              <a:gd name="connsiteX17" fmla="*/ 10494 w 17823"/>
              <a:gd name="connsiteY17" fmla="*/ 6502 h 10055"/>
              <a:gd name="connsiteX18" fmla="*/ 10504 w 17823"/>
              <a:gd name="connsiteY18" fmla="*/ 6827 h 10055"/>
              <a:gd name="connsiteX19" fmla="*/ 10443 w 17823"/>
              <a:gd name="connsiteY19" fmla="*/ 7226 h 10055"/>
              <a:gd name="connsiteX20" fmla="*/ 10463 w 17823"/>
              <a:gd name="connsiteY20" fmla="*/ 7649 h 10055"/>
              <a:gd name="connsiteX21" fmla="*/ 10220 w 17823"/>
              <a:gd name="connsiteY21" fmla="*/ 7973 h 10055"/>
              <a:gd name="connsiteX22" fmla="*/ 9793 w 17823"/>
              <a:gd name="connsiteY22" fmla="*/ 7973 h 10055"/>
              <a:gd name="connsiteX23" fmla="*/ 9529 w 17823"/>
              <a:gd name="connsiteY23" fmla="*/ 9243 h 10055"/>
              <a:gd name="connsiteX24" fmla="*/ 9758 w 17823"/>
              <a:gd name="connsiteY24" fmla="*/ 9897 h 10055"/>
              <a:gd name="connsiteX25" fmla="*/ 17823 w 17823"/>
              <a:gd name="connsiteY25" fmla="*/ 10055 h 10055"/>
              <a:gd name="connsiteX0" fmla="*/ 0 w 17823"/>
              <a:gd name="connsiteY0" fmla="*/ 10001 h 10055"/>
              <a:gd name="connsiteX1" fmla="*/ 7823 w 17823"/>
              <a:gd name="connsiteY1" fmla="*/ 9686 h 10055"/>
              <a:gd name="connsiteX2" fmla="*/ 8158 w 17823"/>
              <a:gd name="connsiteY2" fmla="*/ 7897 h 10055"/>
              <a:gd name="connsiteX3" fmla="*/ 8199 w 17823"/>
              <a:gd name="connsiteY3" fmla="*/ 6977 h 10055"/>
              <a:gd name="connsiteX4" fmla="*/ 8057 w 17823"/>
              <a:gd name="connsiteY4" fmla="*/ 6229 h 10055"/>
              <a:gd name="connsiteX5" fmla="*/ 7640 w 17823"/>
              <a:gd name="connsiteY5" fmla="*/ 4735 h 10055"/>
              <a:gd name="connsiteX6" fmla="*/ 7620 w 17823"/>
              <a:gd name="connsiteY6" fmla="*/ 4584 h 10055"/>
              <a:gd name="connsiteX7" fmla="*/ 7599 w 17823"/>
              <a:gd name="connsiteY7" fmla="*/ 1918 h 10055"/>
              <a:gd name="connsiteX8" fmla="*/ 8920 w 17823"/>
              <a:gd name="connsiteY8" fmla="*/ 0 h 10055"/>
              <a:gd name="connsiteX9" fmla="*/ 10321 w 17823"/>
              <a:gd name="connsiteY9" fmla="*/ 2094 h 10055"/>
              <a:gd name="connsiteX10" fmla="*/ 10473 w 17823"/>
              <a:gd name="connsiteY10" fmla="*/ 3562 h 10055"/>
              <a:gd name="connsiteX11" fmla="*/ 10463 w 17823"/>
              <a:gd name="connsiteY11" fmla="*/ 4211 h 10055"/>
              <a:gd name="connsiteX12" fmla="*/ 10788 w 17823"/>
              <a:gd name="connsiteY12" fmla="*/ 5257 h 10055"/>
              <a:gd name="connsiteX13" fmla="*/ 10747 w 17823"/>
              <a:gd name="connsiteY13" fmla="*/ 5556 h 10055"/>
              <a:gd name="connsiteX14" fmla="*/ 10565 w 17823"/>
              <a:gd name="connsiteY14" fmla="*/ 5730 h 10055"/>
              <a:gd name="connsiteX15" fmla="*/ 10565 w 17823"/>
              <a:gd name="connsiteY15" fmla="*/ 6029 h 10055"/>
              <a:gd name="connsiteX16" fmla="*/ 10555 w 17823"/>
              <a:gd name="connsiteY16" fmla="*/ 6404 h 10055"/>
              <a:gd name="connsiteX17" fmla="*/ 10494 w 17823"/>
              <a:gd name="connsiteY17" fmla="*/ 6502 h 10055"/>
              <a:gd name="connsiteX18" fmla="*/ 10504 w 17823"/>
              <a:gd name="connsiteY18" fmla="*/ 6827 h 10055"/>
              <a:gd name="connsiteX19" fmla="*/ 10443 w 17823"/>
              <a:gd name="connsiteY19" fmla="*/ 7226 h 10055"/>
              <a:gd name="connsiteX20" fmla="*/ 10463 w 17823"/>
              <a:gd name="connsiteY20" fmla="*/ 7649 h 10055"/>
              <a:gd name="connsiteX21" fmla="*/ 10220 w 17823"/>
              <a:gd name="connsiteY21" fmla="*/ 7973 h 10055"/>
              <a:gd name="connsiteX22" fmla="*/ 9793 w 17823"/>
              <a:gd name="connsiteY22" fmla="*/ 7973 h 10055"/>
              <a:gd name="connsiteX23" fmla="*/ 9529 w 17823"/>
              <a:gd name="connsiteY23" fmla="*/ 9243 h 10055"/>
              <a:gd name="connsiteX24" fmla="*/ 9758 w 17823"/>
              <a:gd name="connsiteY24" fmla="*/ 9897 h 10055"/>
              <a:gd name="connsiteX25" fmla="*/ 17823 w 17823"/>
              <a:gd name="connsiteY25" fmla="*/ 10055 h 10055"/>
              <a:gd name="connsiteX0" fmla="*/ 0 w 17823"/>
              <a:gd name="connsiteY0" fmla="*/ 10001 h 10055"/>
              <a:gd name="connsiteX1" fmla="*/ 7823 w 17823"/>
              <a:gd name="connsiteY1" fmla="*/ 9686 h 10055"/>
              <a:gd name="connsiteX2" fmla="*/ 8158 w 17823"/>
              <a:gd name="connsiteY2" fmla="*/ 7897 h 10055"/>
              <a:gd name="connsiteX3" fmla="*/ 8199 w 17823"/>
              <a:gd name="connsiteY3" fmla="*/ 6977 h 10055"/>
              <a:gd name="connsiteX4" fmla="*/ 8057 w 17823"/>
              <a:gd name="connsiteY4" fmla="*/ 6229 h 10055"/>
              <a:gd name="connsiteX5" fmla="*/ 7640 w 17823"/>
              <a:gd name="connsiteY5" fmla="*/ 4735 h 10055"/>
              <a:gd name="connsiteX6" fmla="*/ 7620 w 17823"/>
              <a:gd name="connsiteY6" fmla="*/ 4584 h 10055"/>
              <a:gd name="connsiteX7" fmla="*/ 7599 w 17823"/>
              <a:gd name="connsiteY7" fmla="*/ 1918 h 10055"/>
              <a:gd name="connsiteX8" fmla="*/ 8920 w 17823"/>
              <a:gd name="connsiteY8" fmla="*/ 0 h 10055"/>
              <a:gd name="connsiteX9" fmla="*/ 10321 w 17823"/>
              <a:gd name="connsiteY9" fmla="*/ 2094 h 10055"/>
              <a:gd name="connsiteX10" fmla="*/ 10473 w 17823"/>
              <a:gd name="connsiteY10" fmla="*/ 3562 h 10055"/>
              <a:gd name="connsiteX11" fmla="*/ 10463 w 17823"/>
              <a:gd name="connsiteY11" fmla="*/ 4211 h 10055"/>
              <a:gd name="connsiteX12" fmla="*/ 10788 w 17823"/>
              <a:gd name="connsiteY12" fmla="*/ 5257 h 10055"/>
              <a:gd name="connsiteX13" fmla="*/ 10747 w 17823"/>
              <a:gd name="connsiteY13" fmla="*/ 5556 h 10055"/>
              <a:gd name="connsiteX14" fmla="*/ 10565 w 17823"/>
              <a:gd name="connsiteY14" fmla="*/ 5730 h 10055"/>
              <a:gd name="connsiteX15" fmla="*/ 10565 w 17823"/>
              <a:gd name="connsiteY15" fmla="*/ 6029 h 10055"/>
              <a:gd name="connsiteX16" fmla="*/ 10555 w 17823"/>
              <a:gd name="connsiteY16" fmla="*/ 6404 h 10055"/>
              <a:gd name="connsiteX17" fmla="*/ 10494 w 17823"/>
              <a:gd name="connsiteY17" fmla="*/ 6502 h 10055"/>
              <a:gd name="connsiteX18" fmla="*/ 10504 w 17823"/>
              <a:gd name="connsiteY18" fmla="*/ 6827 h 10055"/>
              <a:gd name="connsiteX19" fmla="*/ 10443 w 17823"/>
              <a:gd name="connsiteY19" fmla="*/ 7226 h 10055"/>
              <a:gd name="connsiteX20" fmla="*/ 10463 w 17823"/>
              <a:gd name="connsiteY20" fmla="*/ 7649 h 10055"/>
              <a:gd name="connsiteX21" fmla="*/ 10220 w 17823"/>
              <a:gd name="connsiteY21" fmla="*/ 7973 h 10055"/>
              <a:gd name="connsiteX22" fmla="*/ 9793 w 17823"/>
              <a:gd name="connsiteY22" fmla="*/ 7973 h 10055"/>
              <a:gd name="connsiteX23" fmla="*/ 9529 w 17823"/>
              <a:gd name="connsiteY23" fmla="*/ 9243 h 10055"/>
              <a:gd name="connsiteX24" fmla="*/ 9758 w 17823"/>
              <a:gd name="connsiteY24" fmla="*/ 9897 h 10055"/>
              <a:gd name="connsiteX25" fmla="*/ 17823 w 17823"/>
              <a:gd name="connsiteY25" fmla="*/ 10055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823" h="10055">
                <a:moveTo>
                  <a:pt x="0" y="10001"/>
                </a:moveTo>
                <a:cubicBezTo>
                  <a:pt x="24" y="9934"/>
                  <a:pt x="7570" y="10091"/>
                  <a:pt x="7823" y="9686"/>
                </a:cubicBezTo>
                <a:cubicBezTo>
                  <a:pt x="8076" y="9281"/>
                  <a:pt x="8095" y="8349"/>
                  <a:pt x="8158" y="7897"/>
                </a:cubicBezTo>
                <a:cubicBezTo>
                  <a:pt x="8221" y="7446"/>
                  <a:pt x="8209" y="7249"/>
                  <a:pt x="8199" y="6977"/>
                </a:cubicBezTo>
                <a:cubicBezTo>
                  <a:pt x="8178" y="6727"/>
                  <a:pt x="8189" y="6677"/>
                  <a:pt x="8057" y="6229"/>
                </a:cubicBezTo>
                <a:cubicBezTo>
                  <a:pt x="7915" y="5756"/>
                  <a:pt x="7681" y="4957"/>
                  <a:pt x="7640" y="4735"/>
                </a:cubicBezTo>
                <a:cubicBezTo>
                  <a:pt x="7640" y="4709"/>
                  <a:pt x="7620" y="4584"/>
                  <a:pt x="7620" y="4584"/>
                </a:cubicBezTo>
                <a:cubicBezTo>
                  <a:pt x="7620" y="4584"/>
                  <a:pt x="7397" y="3289"/>
                  <a:pt x="7599" y="1918"/>
                </a:cubicBezTo>
                <a:cubicBezTo>
                  <a:pt x="7802" y="548"/>
                  <a:pt x="8463" y="0"/>
                  <a:pt x="8920" y="0"/>
                </a:cubicBezTo>
                <a:cubicBezTo>
                  <a:pt x="9376" y="0"/>
                  <a:pt x="9986" y="374"/>
                  <a:pt x="10321" y="2094"/>
                </a:cubicBezTo>
                <a:cubicBezTo>
                  <a:pt x="10321" y="2094"/>
                  <a:pt x="10484" y="3064"/>
                  <a:pt x="10473" y="3562"/>
                </a:cubicBezTo>
                <a:cubicBezTo>
                  <a:pt x="10473" y="3562"/>
                  <a:pt x="10331" y="3862"/>
                  <a:pt x="10463" y="4211"/>
                </a:cubicBezTo>
                <a:cubicBezTo>
                  <a:pt x="10575" y="4535"/>
                  <a:pt x="10788" y="5257"/>
                  <a:pt x="10788" y="5257"/>
                </a:cubicBezTo>
                <a:cubicBezTo>
                  <a:pt x="10788" y="5257"/>
                  <a:pt x="10829" y="5455"/>
                  <a:pt x="10747" y="5556"/>
                </a:cubicBezTo>
                <a:cubicBezTo>
                  <a:pt x="10667" y="5632"/>
                  <a:pt x="10616" y="5632"/>
                  <a:pt x="10565" y="5730"/>
                </a:cubicBezTo>
                <a:cubicBezTo>
                  <a:pt x="10514" y="5829"/>
                  <a:pt x="10504" y="5904"/>
                  <a:pt x="10565" y="6029"/>
                </a:cubicBezTo>
                <a:cubicBezTo>
                  <a:pt x="10616" y="6153"/>
                  <a:pt x="10596" y="6353"/>
                  <a:pt x="10555" y="6404"/>
                </a:cubicBezTo>
                <a:cubicBezTo>
                  <a:pt x="10514" y="6477"/>
                  <a:pt x="10494" y="6502"/>
                  <a:pt x="10494" y="6502"/>
                </a:cubicBezTo>
                <a:cubicBezTo>
                  <a:pt x="10494" y="6502"/>
                  <a:pt x="10585" y="6652"/>
                  <a:pt x="10504" y="6827"/>
                </a:cubicBezTo>
                <a:cubicBezTo>
                  <a:pt x="10423" y="7001"/>
                  <a:pt x="10433" y="7101"/>
                  <a:pt x="10443" y="7226"/>
                </a:cubicBezTo>
                <a:cubicBezTo>
                  <a:pt x="10453" y="7324"/>
                  <a:pt x="10494" y="7500"/>
                  <a:pt x="10463" y="7649"/>
                </a:cubicBezTo>
                <a:cubicBezTo>
                  <a:pt x="10433" y="7798"/>
                  <a:pt x="10372" y="7922"/>
                  <a:pt x="10220" y="7973"/>
                </a:cubicBezTo>
                <a:cubicBezTo>
                  <a:pt x="10220" y="7973"/>
                  <a:pt x="9908" y="7761"/>
                  <a:pt x="9793" y="7973"/>
                </a:cubicBezTo>
                <a:cubicBezTo>
                  <a:pt x="9678" y="8185"/>
                  <a:pt x="9535" y="8922"/>
                  <a:pt x="9529" y="9243"/>
                </a:cubicBezTo>
                <a:cubicBezTo>
                  <a:pt x="9570" y="9593"/>
                  <a:pt x="9573" y="9679"/>
                  <a:pt x="9758" y="9897"/>
                </a:cubicBezTo>
                <a:cubicBezTo>
                  <a:pt x="9943" y="10115"/>
                  <a:pt x="17774" y="9954"/>
                  <a:pt x="17823" y="10055"/>
                </a:cubicBezTo>
              </a:path>
            </a:pathLst>
          </a:custGeom>
          <a:noFill/>
          <a:ln w="31750">
            <a:solidFill>
              <a:schemeClr val="bg1"/>
            </a:solidFill>
          </a:ln>
          <a:effectLst>
            <a:outerShdw blurRad="101600" dist="508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092517" y="4537518"/>
            <a:ext cx="8006967" cy="436192"/>
            <a:chOff x="2751349" y="4646004"/>
            <a:chExt cx="8006967" cy="436192"/>
          </a:xfrm>
          <a:solidFill>
            <a:srgbClr val="0070C0"/>
          </a:solidFill>
          <a:effectLst/>
        </p:grpSpPr>
        <p:grpSp>
          <p:nvGrpSpPr>
            <p:cNvPr id="55" name="Group 4"/>
            <p:cNvGrpSpPr>
              <a:grpSpLocks noChangeAspect="1"/>
            </p:cNvGrpSpPr>
            <p:nvPr/>
          </p:nvGrpSpPr>
          <p:grpSpPr bwMode="auto">
            <a:xfrm>
              <a:off x="2751349" y="4665289"/>
              <a:ext cx="339302" cy="397622"/>
              <a:chOff x="1776" y="1776"/>
              <a:chExt cx="64" cy="75"/>
            </a:xfrm>
            <a:grpFill/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6"/>
              <p:cNvSpPr>
                <a:spLocks/>
              </p:cNvSpPr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7"/>
              <p:cNvSpPr>
                <a:spLocks/>
              </p:cNvSpPr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8"/>
              <p:cNvSpPr>
                <a:spLocks/>
              </p:cNvSpPr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6" name="Group 18"/>
            <p:cNvGrpSpPr>
              <a:grpSpLocks noChangeAspect="1"/>
            </p:cNvGrpSpPr>
            <p:nvPr/>
          </p:nvGrpSpPr>
          <p:grpSpPr bwMode="auto">
            <a:xfrm>
              <a:off x="5288704" y="4703553"/>
              <a:ext cx="344592" cy="321094"/>
              <a:chOff x="3802" y="2858"/>
              <a:chExt cx="616" cy="574"/>
            </a:xfrm>
            <a:grpFill/>
          </p:grpSpPr>
          <p:sp>
            <p:nvSpPr>
              <p:cNvPr id="61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4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23"/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7" name="Group 13"/>
            <p:cNvGrpSpPr>
              <a:grpSpLocks noChangeAspect="1"/>
            </p:cNvGrpSpPr>
            <p:nvPr/>
          </p:nvGrpSpPr>
          <p:grpSpPr bwMode="auto">
            <a:xfrm>
              <a:off x="7794116" y="4654773"/>
              <a:ext cx="413768" cy="418654"/>
              <a:chOff x="2426" y="2781"/>
              <a:chExt cx="593" cy="600"/>
            </a:xfrm>
            <a:grpFill/>
          </p:grpSpPr>
          <p:sp>
            <p:nvSpPr>
              <p:cNvPr id="59" name="Freeform 14"/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8" name="Freeform 108"/>
            <p:cNvSpPr>
              <a:spLocks noEditPoints="1"/>
            </p:cNvSpPr>
            <p:nvPr/>
          </p:nvSpPr>
          <p:spPr bwMode="auto">
            <a:xfrm>
              <a:off x="10323684" y="4646004"/>
              <a:ext cx="434632" cy="436192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420159" y="1501576"/>
            <a:ext cx="1351681" cy="2157990"/>
            <a:chOff x="3576840" y="1811582"/>
            <a:chExt cx="1799087" cy="2872285"/>
          </a:xfrm>
          <a:effectLst>
            <a:outerShdw blurRad="228600" dist="50800" dir="2700000" algn="tl" rotWithShape="0">
              <a:prstClr val="black">
                <a:alpha val="10000"/>
              </a:prstClr>
            </a:outerShdw>
          </a:effectLst>
        </p:grpSpPr>
        <p:grpSp>
          <p:nvGrpSpPr>
            <p:cNvPr id="71" name="组合 70"/>
            <p:cNvGrpSpPr/>
            <p:nvPr/>
          </p:nvGrpSpPr>
          <p:grpSpPr>
            <a:xfrm>
              <a:off x="3576840" y="1811582"/>
              <a:ext cx="1799087" cy="2872285"/>
              <a:chOff x="2628899" y="0"/>
              <a:chExt cx="3924299" cy="6265035"/>
            </a:xfrm>
          </p:grpSpPr>
          <p:sp>
            <p:nvSpPr>
              <p:cNvPr id="79" name="圆角矩形 78"/>
              <p:cNvSpPr/>
              <p:nvPr/>
            </p:nvSpPr>
            <p:spPr>
              <a:xfrm>
                <a:off x="4210045" y="6028676"/>
                <a:ext cx="762006" cy="217706"/>
              </a:xfrm>
              <a:prstGeom prst="roundRect">
                <a:avLst/>
              </a:prstGeom>
              <a:gradFill>
                <a:gsLst>
                  <a:gs pos="5300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0" name="任意多边形 79"/>
              <p:cNvSpPr/>
              <p:nvPr/>
            </p:nvSpPr>
            <p:spPr>
              <a:xfrm rot="18900000">
                <a:off x="3939602" y="4935998"/>
                <a:ext cx="1302892" cy="1329037"/>
              </a:xfrm>
              <a:custGeom>
                <a:avLst/>
                <a:gdLst>
                  <a:gd name="connsiteX0" fmla="*/ 221518 w 1329080"/>
                  <a:gd name="connsiteY0" fmla="*/ 0 h 1329080"/>
                  <a:gd name="connsiteX1" fmla="*/ 1329080 w 1329080"/>
                  <a:gd name="connsiteY1" fmla="*/ 1107563 h 1329080"/>
                  <a:gd name="connsiteX2" fmla="*/ 1107563 w 1329080"/>
                  <a:gd name="connsiteY2" fmla="*/ 1329080 h 1329080"/>
                  <a:gd name="connsiteX3" fmla="*/ 543947 w 1329080"/>
                  <a:gd name="connsiteY3" fmla="*/ 1329080 h 1329080"/>
                  <a:gd name="connsiteX4" fmla="*/ 0 w 1329080"/>
                  <a:gd name="connsiteY4" fmla="*/ 785133 h 1329080"/>
                  <a:gd name="connsiteX5" fmla="*/ 0 w 1329080"/>
                  <a:gd name="connsiteY5" fmla="*/ 221518 h 1329080"/>
                  <a:gd name="connsiteX6" fmla="*/ 221518 w 1329080"/>
                  <a:gd name="connsiteY6" fmla="*/ 0 h 13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080" h="1329080">
                    <a:moveTo>
                      <a:pt x="221518" y="0"/>
                    </a:moveTo>
                    <a:lnTo>
                      <a:pt x="1329080" y="1107563"/>
                    </a:lnTo>
                    <a:cubicBezTo>
                      <a:pt x="1329080" y="1229903"/>
                      <a:pt x="1229903" y="1329080"/>
                      <a:pt x="1107563" y="1329080"/>
                    </a:cubicBezTo>
                    <a:lnTo>
                      <a:pt x="543947" y="1329080"/>
                    </a:lnTo>
                    <a:lnTo>
                      <a:pt x="0" y="785133"/>
                    </a:lnTo>
                    <a:lnTo>
                      <a:pt x="0" y="221518"/>
                    </a:lnTo>
                    <a:cubicBezTo>
                      <a:pt x="0" y="99177"/>
                      <a:pt x="99177" y="0"/>
                      <a:pt x="221518" y="0"/>
                    </a:cubicBezTo>
                    <a:close/>
                  </a:path>
                </a:pathLst>
              </a:custGeom>
              <a:gradFill>
                <a:gsLst>
                  <a:gs pos="48000">
                    <a:schemeClr val="bg1">
                      <a:lumMod val="65000"/>
                    </a:schemeClr>
                  </a:gs>
                  <a:gs pos="100000">
                    <a:schemeClr val="bg1">
                      <a:lumMod val="75000"/>
                      <a:alpha val="82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任意多边形 80"/>
              <p:cNvSpPr/>
              <p:nvPr/>
            </p:nvSpPr>
            <p:spPr>
              <a:xfrm>
                <a:off x="3748086" y="4667095"/>
                <a:ext cx="1685925" cy="933422"/>
              </a:xfrm>
              <a:custGeom>
                <a:avLst/>
                <a:gdLst>
                  <a:gd name="connsiteX0" fmla="*/ 0 w 1685925"/>
                  <a:gd name="connsiteY0" fmla="*/ 0 h 933452"/>
                  <a:gd name="connsiteX1" fmla="*/ 1685925 w 1685925"/>
                  <a:gd name="connsiteY1" fmla="*/ 0 h 933452"/>
                  <a:gd name="connsiteX2" fmla="*/ 1685925 w 1685925"/>
                  <a:gd name="connsiteY2" fmla="*/ 933452 h 933452"/>
                  <a:gd name="connsiteX3" fmla="*/ 0 w 1685925"/>
                  <a:gd name="connsiteY3" fmla="*/ 933452 h 93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925" h="933452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933452"/>
                    </a:lnTo>
                    <a:lnTo>
                      <a:pt x="0" y="933452"/>
                    </a:lnTo>
                    <a:close/>
                  </a:path>
                </a:pathLst>
              </a:custGeom>
              <a:gradFill>
                <a:gsLst>
                  <a:gs pos="88000">
                    <a:schemeClr val="bg1">
                      <a:lumMod val="75000"/>
                    </a:schemeClr>
                  </a:gs>
                  <a:gs pos="51000">
                    <a:schemeClr val="bg1">
                      <a:lumMod val="65000"/>
                    </a:schemeClr>
                  </a:gs>
                  <a:gs pos="64000">
                    <a:schemeClr val="bg1">
                      <a:lumMod val="85000"/>
                    </a:schemeClr>
                  </a:gs>
                  <a:gs pos="76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3000">
                    <a:schemeClr val="bg1">
                      <a:lumMod val="6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2" name="圆角矩形 81"/>
              <p:cNvSpPr/>
              <p:nvPr/>
            </p:nvSpPr>
            <p:spPr>
              <a:xfrm rot="21300000">
                <a:off x="3745776" y="5473669"/>
                <a:ext cx="1674822" cy="82844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1300000">
                <a:off x="3745776" y="5002848"/>
                <a:ext cx="1674822" cy="78826"/>
              </a:xfrm>
              <a:prstGeom prst="roundRect">
                <a:avLst>
                  <a:gd name="adj" fmla="val 18590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1300000">
                <a:off x="3745776" y="5169520"/>
                <a:ext cx="1674822" cy="78826"/>
              </a:xfrm>
              <a:prstGeom prst="roundRect">
                <a:avLst>
                  <a:gd name="adj" fmla="val 1062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1300000">
                <a:off x="3745776" y="5338332"/>
                <a:ext cx="1674822" cy="78826"/>
              </a:xfrm>
              <a:prstGeom prst="roundRect">
                <a:avLst>
                  <a:gd name="adj" fmla="val 14265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6" name="任意多边形 85"/>
              <p:cNvSpPr/>
              <p:nvPr/>
            </p:nvSpPr>
            <p:spPr>
              <a:xfrm>
                <a:off x="2628899" y="0"/>
                <a:ext cx="3924299" cy="4667095"/>
              </a:xfrm>
              <a:custGeom>
                <a:avLst/>
                <a:gdLst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769902 w 3924300"/>
                  <a:gd name="connsiteY3" fmla="*/ 2726328 h 4667248"/>
                  <a:gd name="connsiteX4" fmla="*/ 3802289 w 3924300"/>
                  <a:gd name="connsiteY4" fmla="*/ 2740482 h 4667248"/>
                  <a:gd name="connsiteX5" fmla="*/ 3076575 w 3924300"/>
                  <a:gd name="connsiteY5" fmla="*/ 4362442 h 4667248"/>
                  <a:gd name="connsiteX6" fmla="*/ 2771769 w 3924300"/>
                  <a:gd name="connsiteY6" fmla="*/ 4667248 h 4667248"/>
                  <a:gd name="connsiteX7" fmla="*/ 1152531 w 3924300"/>
                  <a:gd name="connsiteY7" fmla="*/ 4667248 h 4667248"/>
                  <a:gd name="connsiteX8" fmla="*/ 847725 w 3924300"/>
                  <a:gd name="connsiteY8" fmla="*/ 4362442 h 4667248"/>
                  <a:gd name="connsiteX9" fmla="*/ 165554 w 3924300"/>
                  <a:gd name="connsiteY9" fmla="*/ 2765883 h 4667248"/>
                  <a:gd name="connsiteX10" fmla="*/ 172070 w 3924300"/>
                  <a:gd name="connsiteY10" fmla="*/ 2763013 h 4667248"/>
                  <a:gd name="connsiteX11" fmla="*/ 154196 w 3924300"/>
                  <a:gd name="connsiteY11" fmla="*/ 2725908 h 4667248"/>
                  <a:gd name="connsiteX12" fmla="*/ 0 w 3924300"/>
                  <a:gd name="connsiteY12" fmla="*/ 1962150 h 4667248"/>
                  <a:gd name="connsiteX13" fmla="*/ 1962150 w 3924300"/>
                  <a:gd name="connsiteY13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802289 w 3924300"/>
                  <a:gd name="connsiteY3" fmla="*/ 2740482 h 4667248"/>
                  <a:gd name="connsiteX4" fmla="*/ 3076575 w 3924300"/>
                  <a:gd name="connsiteY4" fmla="*/ 4362442 h 4667248"/>
                  <a:gd name="connsiteX5" fmla="*/ 2771769 w 3924300"/>
                  <a:gd name="connsiteY5" fmla="*/ 4667248 h 4667248"/>
                  <a:gd name="connsiteX6" fmla="*/ 1152531 w 3924300"/>
                  <a:gd name="connsiteY6" fmla="*/ 4667248 h 4667248"/>
                  <a:gd name="connsiteX7" fmla="*/ 847725 w 3924300"/>
                  <a:gd name="connsiteY7" fmla="*/ 4362442 h 4667248"/>
                  <a:gd name="connsiteX8" fmla="*/ 165554 w 3924300"/>
                  <a:gd name="connsiteY8" fmla="*/ 2765883 h 4667248"/>
                  <a:gd name="connsiteX9" fmla="*/ 172070 w 3924300"/>
                  <a:gd name="connsiteY9" fmla="*/ 2763013 h 4667248"/>
                  <a:gd name="connsiteX10" fmla="*/ 154196 w 3924300"/>
                  <a:gd name="connsiteY10" fmla="*/ 2725908 h 4667248"/>
                  <a:gd name="connsiteX11" fmla="*/ 0 w 3924300"/>
                  <a:gd name="connsiteY11" fmla="*/ 1962150 h 4667248"/>
                  <a:gd name="connsiteX12" fmla="*/ 1962150 w 3924300"/>
                  <a:gd name="connsiteY12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076575 w 3924300"/>
                  <a:gd name="connsiteY3" fmla="*/ 4362442 h 4667248"/>
                  <a:gd name="connsiteX4" fmla="*/ 2771769 w 3924300"/>
                  <a:gd name="connsiteY4" fmla="*/ 4667248 h 4667248"/>
                  <a:gd name="connsiteX5" fmla="*/ 1152531 w 3924300"/>
                  <a:gd name="connsiteY5" fmla="*/ 4667248 h 4667248"/>
                  <a:gd name="connsiteX6" fmla="*/ 847725 w 3924300"/>
                  <a:gd name="connsiteY6" fmla="*/ 4362442 h 4667248"/>
                  <a:gd name="connsiteX7" fmla="*/ 165554 w 3924300"/>
                  <a:gd name="connsiteY7" fmla="*/ 2765883 h 4667248"/>
                  <a:gd name="connsiteX8" fmla="*/ 172070 w 3924300"/>
                  <a:gd name="connsiteY8" fmla="*/ 2763013 h 4667248"/>
                  <a:gd name="connsiteX9" fmla="*/ 154196 w 3924300"/>
                  <a:gd name="connsiteY9" fmla="*/ 2725908 h 4667248"/>
                  <a:gd name="connsiteX10" fmla="*/ 0 w 3924300"/>
                  <a:gd name="connsiteY10" fmla="*/ 1962150 h 4667248"/>
                  <a:gd name="connsiteX11" fmla="*/ 1962150 w 3924300"/>
                  <a:gd name="connsiteY11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076575 w 3924300"/>
                  <a:gd name="connsiteY3" fmla="*/ 4362442 h 4667248"/>
                  <a:gd name="connsiteX4" fmla="*/ 2771769 w 3924300"/>
                  <a:gd name="connsiteY4" fmla="*/ 4667248 h 4667248"/>
                  <a:gd name="connsiteX5" fmla="*/ 1152531 w 3924300"/>
                  <a:gd name="connsiteY5" fmla="*/ 4667248 h 4667248"/>
                  <a:gd name="connsiteX6" fmla="*/ 847725 w 3924300"/>
                  <a:gd name="connsiteY6" fmla="*/ 4362442 h 4667248"/>
                  <a:gd name="connsiteX7" fmla="*/ 165554 w 3924300"/>
                  <a:gd name="connsiteY7" fmla="*/ 2765883 h 4667248"/>
                  <a:gd name="connsiteX8" fmla="*/ 172070 w 3924300"/>
                  <a:gd name="connsiteY8" fmla="*/ 2763013 h 4667248"/>
                  <a:gd name="connsiteX9" fmla="*/ 154196 w 3924300"/>
                  <a:gd name="connsiteY9" fmla="*/ 2725908 h 4667248"/>
                  <a:gd name="connsiteX10" fmla="*/ 0 w 3924300"/>
                  <a:gd name="connsiteY10" fmla="*/ 1962150 h 4667248"/>
                  <a:gd name="connsiteX11" fmla="*/ 1962150 w 3924300"/>
                  <a:gd name="connsiteY11" fmla="*/ 0 h 4667248"/>
                  <a:gd name="connsiteX0" fmla="*/ 1962150 w 3924300"/>
                  <a:gd name="connsiteY0" fmla="*/ 0 h 4667248"/>
                  <a:gd name="connsiteX1" fmla="*/ 3924300 w 3924300"/>
                  <a:gd name="connsiteY1" fmla="*/ 1962150 h 4667248"/>
                  <a:gd name="connsiteX2" fmla="*/ 3770105 w 3924300"/>
                  <a:gd name="connsiteY2" fmla="*/ 2725908 h 4667248"/>
                  <a:gd name="connsiteX3" fmla="*/ 3076575 w 3924300"/>
                  <a:gd name="connsiteY3" fmla="*/ 4362442 h 4667248"/>
                  <a:gd name="connsiteX4" fmla="*/ 2771769 w 3924300"/>
                  <a:gd name="connsiteY4" fmla="*/ 4667248 h 4667248"/>
                  <a:gd name="connsiteX5" fmla="*/ 1152531 w 3924300"/>
                  <a:gd name="connsiteY5" fmla="*/ 4667248 h 4667248"/>
                  <a:gd name="connsiteX6" fmla="*/ 847725 w 3924300"/>
                  <a:gd name="connsiteY6" fmla="*/ 4362442 h 4667248"/>
                  <a:gd name="connsiteX7" fmla="*/ 165554 w 3924300"/>
                  <a:gd name="connsiteY7" fmla="*/ 2765883 h 4667248"/>
                  <a:gd name="connsiteX8" fmla="*/ 172070 w 3924300"/>
                  <a:gd name="connsiteY8" fmla="*/ 2763013 h 4667248"/>
                  <a:gd name="connsiteX9" fmla="*/ 154196 w 3924300"/>
                  <a:gd name="connsiteY9" fmla="*/ 2725908 h 4667248"/>
                  <a:gd name="connsiteX10" fmla="*/ 0 w 3924300"/>
                  <a:gd name="connsiteY10" fmla="*/ 1962150 h 4667248"/>
                  <a:gd name="connsiteX11" fmla="*/ 1962150 w 3924300"/>
                  <a:gd name="connsiteY11" fmla="*/ 0 h 466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24300" h="4667248">
                    <a:moveTo>
                      <a:pt x="1962150" y="0"/>
                    </a:moveTo>
                    <a:cubicBezTo>
                      <a:pt x="3045816" y="0"/>
                      <a:pt x="3924300" y="878484"/>
                      <a:pt x="3924300" y="1962150"/>
                    </a:cubicBezTo>
                    <a:cubicBezTo>
                      <a:pt x="3924300" y="2233067"/>
                      <a:pt x="3869395" y="2491159"/>
                      <a:pt x="3770105" y="2725908"/>
                    </a:cubicBezTo>
                    <a:cubicBezTo>
                      <a:pt x="3628818" y="3125957"/>
                      <a:pt x="3071514" y="3695985"/>
                      <a:pt x="3076575" y="4362442"/>
                    </a:cubicBezTo>
                    <a:cubicBezTo>
                      <a:pt x="3076575" y="4530782"/>
                      <a:pt x="2940109" y="4667248"/>
                      <a:pt x="2771769" y="4667248"/>
                    </a:cubicBezTo>
                    <a:lnTo>
                      <a:pt x="1152531" y="4667248"/>
                    </a:lnTo>
                    <a:cubicBezTo>
                      <a:pt x="984191" y="4667248"/>
                      <a:pt x="847725" y="4530782"/>
                      <a:pt x="847725" y="4362442"/>
                    </a:cubicBezTo>
                    <a:cubicBezTo>
                      <a:pt x="870101" y="3728807"/>
                      <a:pt x="388106" y="3288393"/>
                      <a:pt x="165554" y="2765883"/>
                    </a:cubicBezTo>
                    <a:lnTo>
                      <a:pt x="172070" y="2763013"/>
                    </a:lnTo>
                    <a:lnTo>
                      <a:pt x="154196" y="2725908"/>
                    </a:lnTo>
                    <a:cubicBezTo>
                      <a:pt x="54905" y="2491159"/>
                      <a:pt x="0" y="2233067"/>
                      <a:pt x="0" y="1962150"/>
                    </a:cubicBezTo>
                    <a:cubicBezTo>
                      <a:pt x="0" y="878484"/>
                      <a:pt x="878484" y="0"/>
                      <a:pt x="1962150" y="0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bg1"/>
                  </a:gs>
                  <a:gs pos="84000">
                    <a:schemeClr val="bg1"/>
                  </a:gs>
                  <a:gs pos="0">
                    <a:srgbClr val="DADAD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3710112" y="4705663"/>
                <a:ext cx="1788888" cy="326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1500">
                    <a:schemeClr val="bg1">
                      <a:lumMod val="85000"/>
                    </a:schemeClr>
                  </a:gs>
                  <a:gs pos="3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 rot="21300000">
                <a:off x="3667322" y="490981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 rot="21300000">
                <a:off x="3667322" y="5069954"/>
                <a:ext cx="1831730" cy="7882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 rot="21300000">
                <a:off x="3667322" y="5236631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 rot="21300000">
                <a:off x="3667322" y="5405447"/>
                <a:ext cx="1831730" cy="7882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 rot="21300000">
                <a:off x="3667322" y="5540786"/>
                <a:ext cx="1831730" cy="8284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4009766" y="5932936"/>
                <a:ext cx="1178587" cy="35135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4201537" y="6135967"/>
                <a:ext cx="776005" cy="16226"/>
              </a:xfrm>
              <a:prstGeom prst="roundRect">
                <a:avLst>
                  <a:gd name="adj" fmla="val 13637"/>
                </a:avLst>
              </a:prstGeom>
              <a:gradFill>
                <a:gsLst>
                  <a:gs pos="78000">
                    <a:schemeClr val="bg1"/>
                  </a:gs>
                  <a:gs pos="53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50000"/>
                    </a:schemeClr>
                  </a:gs>
                  <a:gs pos="23000">
                    <a:schemeClr val="bg1"/>
                  </a:gs>
                  <a:gs pos="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2" name="任意多边形 71"/>
            <p:cNvSpPr/>
            <p:nvPr/>
          </p:nvSpPr>
          <p:spPr>
            <a:xfrm>
              <a:off x="4062696" y="2994793"/>
              <a:ext cx="582033" cy="582033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4579937" y="2842477"/>
              <a:ext cx="435232" cy="435232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946422" y="2091799"/>
              <a:ext cx="932515" cy="932517"/>
              <a:chOff x="1325410" y="1372730"/>
              <a:chExt cx="1251559" cy="1251561"/>
            </a:xfrm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任意多边形 74"/>
              <p:cNvSpPr/>
              <p:nvPr/>
            </p:nvSpPr>
            <p:spPr>
              <a:xfrm>
                <a:off x="1325410" y="1372730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6" name="任意多边形 75"/>
              <p:cNvSpPr/>
              <p:nvPr/>
            </p:nvSpPr>
            <p:spPr>
              <a:xfrm rot="5400000">
                <a:off x="1951189" y="137273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7" name="任意多边形 76"/>
              <p:cNvSpPr/>
              <p:nvPr/>
            </p:nvSpPr>
            <p:spPr>
              <a:xfrm rot="10800000">
                <a:off x="1951187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8" name="任意多边形 77"/>
              <p:cNvSpPr/>
              <p:nvPr/>
            </p:nvSpPr>
            <p:spPr>
              <a:xfrm rot="16200000">
                <a:off x="1325411" y="1998511"/>
                <a:ext cx="625779" cy="625780"/>
              </a:xfrm>
              <a:custGeom>
                <a:avLst/>
                <a:gdLst>
                  <a:gd name="connsiteX0" fmla="*/ 564580 w 625779"/>
                  <a:gd name="connsiteY0" fmla="*/ 0 h 625780"/>
                  <a:gd name="connsiteX1" fmla="*/ 625779 w 625779"/>
                  <a:gd name="connsiteY1" fmla="*/ 0 h 625780"/>
                  <a:gd name="connsiteX2" fmla="*/ 625779 w 625779"/>
                  <a:gd name="connsiteY2" fmla="*/ 303558 h 625780"/>
                  <a:gd name="connsiteX3" fmla="*/ 303558 w 625779"/>
                  <a:gd name="connsiteY3" fmla="*/ 625779 h 625780"/>
                  <a:gd name="connsiteX4" fmla="*/ 303559 w 625779"/>
                  <a:gd name="connsiteY4" fmla="*/ 625780 h 625780"/>
                  <a:gd name="connsiteX5" fmla="*/ 0 w 625779"/>
                  <a:gd name="connsiteY5" fmla="*/ 625780 h 625780"/>
                  <a:gd name="connsiteX6" fmla="*/ 0 w 625779"/>
                  <a:gd name="connsiteY6" fmla="*/ 564580 h 625780"/>
                  <a:gd name="connsiteX7" fmla="*/ 92614 w 625779"/>
                  <a:gd name="connsiteY7" fmla="*/ 564580 h 625780"/>
                  <a:gd name="connsiteX8" fmla="*/ 97048 w 625779"/>
                  <a:gd name="connsiteY8" fmla="*/ 531339 h 625780"/>
                  <a:gd name="connsiteX9" fmla="*/ 105718 w 625779"/>
                  <a:gd name="connsiteY9" fmla="*/ 491647 h 625780"/>
                  <a:gd name="connsiteX10" fmla="*/ 109731 w 625779"/>
                  <a:gd name="connsiteY10" fmla="*/ 478266 h 625780"/>
                  <a:gd name="connsiteX11" fmla="*/ 24215 w 625779"/>
                  <a:gd name="connsiteY11" fmla="*/ 442844 h 625780"/>
                  <a:gd name="connsiteX12" fmla="*/ 71055 w 625779"/>
                  <a:gd name="connsiteY12" fmla="*/ 329763 h 625780"/>
                  <a:gd name="connsiteX13" fmla="*/ 157494 w 625779"/>
                  <a:gd name="connsiteY13" fmla="*/ 365568 h 625780"/>
                  <a:gd name="connsiteX14" fmla="*/ 189952 w 625779"/>
                  <a:gd name="connsiteY14" fmla="*/ 313027 h 625780"/>
                  <a:gd name="connsiteX15" fmla="*/ 206152 w 625779"/>
                  <a:gd name="connsiteY15" fmla="*/ 292700 h 625780"/>
                  <a:gd name="connsiteX16" fmla="*/ 140013 w 625779"/>
                  <a:gd name="connsiteY16" fmla="*/ 226560 h 625780"/>
                  <a:gd name="connsiteX17" fmla="*/ 226561 w 625779"/>
                  <a:gd name="connsiteY17" fmla="*/ 140012 h 625780"/>
                  <a:gd name="connsiteX18" fmla="*/ 292763 w 625779"/>
                  <a:gd name="connsiteY18" fmla="*/ 206214 h 625780"/>
                  <a:gd name="connsiteX19" fmla="*/ 331296 w 625779"/>
                  <a:gd name="connsiteY19" fmla="*/ 178498 h 625780"/>
                  <a:gd name="connsiteX20" fmla="*/ 365854 w 625779"/>
                  <a:gd name="connsiteY20" fmla="*/ 158184 h 625780"/>
                  <a:gd name="connsiteX21" fmla="*/ 329764 w 625779"/>
                  <a:gd name="connsiteY21" fmla="*/ 71055 h 625780"/>
                  <a:gd name="connsiteX22" fmla="*/ 442845 w 625779"/>
                  <a:gd name="connsiteY22" fmla="*/ 24214 h 625780"/>
                  <a:gd name="connsiteX23" fmla="*/ 479264 w 625779"/>
                  <a:gd name="connsiteY23" fmla="*/ 112138 h 625780"/>
                  <a:gd name="connsiteX24" fmla="*/ 514705 w 625779"/>
                  <a:gd name="connsiteY24" fmla="*/ 103106 h 625780"/>
                  <a:gd name="connsiteX25" fmla="*/ 564580 w 625779"/>
                  <a:gd name="connsiteY25" fmla="*/ 95494 h 6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25779" h="625780">
                    <a:moveTo>
                      <a:pt x="564580" y="0"/>
                    </a:moveTo>
                    <a:lnTo>
                      <a:pt x="625779" y="0"/>
                    </a:lnTo>
                    <a:lnTo>
                      <a:pt x="625779" y="303558"/>
                    </a:lnTo>
                    <a:cubicBezTo>
                      <a:pt x="447821" y="303558"/>
                      <a:pt x="303558" y="447821"/>
                      <a:pt x="303558" y="625779"/>
                    </a:cubicBezTo>
                    <a:lnTo>
                      <a:pt x="303559" y="625780"/>
                    </a:lnTo>
                    <a:lnTo>
                      <a:pt x="0" y="625780"/>
                    </a:lnTo>
                    <a:lnTo>
                      <a:pt x="0" y="564580"/>
                    </a:lnTo>
                    <a:lnTo>
                      <a:pt x="92614" y="564580"/>
                    </a:lnTo>
                    <a:lnTo>
                      <a:pt x="97048" y="531339"/>
                    </a:lnTo>
                    <a:cubicBezTo>
                      <a:pt x="99443" y="517928"/>
                      <a:pt x="102339" y="504691"/>
                      <a:pt x="105718" y="491647"/>
                    </a:cubicBezTo>
                    <a:lnTo>
                      <a:pt x="109731" y="478266"/>
                    </a:lnTo>
                    <a:lnTo>
                      <a:pt x="24215" y="442844"/>
                    </a:lnTo>
                    <a:lnTo>
                      <a:pt x="71055" y="329763"/>
                    </a:lnTo>
                    <a:lnTo>
                      <a:pt x="157494" y="365568"/>
                    </a:lnTo>
                    <a:lnTo>
                      <a:pt x="189952" y="313027"/>
                    </a:lnTo>
                    <a:lnTo>
                      <a:pt x="206152" y="292700"/>
                    </a:lnTo>
                    <a:lnTo>
                      <a:pt x="140013" y="226560"/>
                    </a:lnTo>
                    <a:lnTo>
                      <a:pt x="226561" y="140012"/>
                    </a:lnTo>
                    <a:lnTo>
                      <a:pt x="292763" y="206214"/>
                    </a:lnTo>
                    <a:lnTo>
                      <a:pt x="331296" y="178498"/>
                    </a:lnTo>
                    <a:lnTo>
                      <a:pt x="365854" y="158184"/>
                    </a:lnTo>
                    <a:lnTo>
                      <a:pt x="329764" y="71055"/>
                    </a:lnTo>
                    <a:lnTo>
                      <a:pt x="442845" y="24214"/>
                    </a:lnTo>
                    <a:lnTo>
                      <a:pt x="479264" y="112138"/>
                    </a:lnTo>
                    <a:lnTo>
                      <a:pt x="514705" y="103106"/>
                    </a:lnTo>
                    <a:lnTo>
                      <a:pt x="564580" y="95494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5" name="文本框 76"/>
          <p:cNvSpPr txBox="1"/>
          <p:nvPr/>
        </p:nvSpPr>
        <p:spPr>
          <a:xfrm>
            <a:off x="1342678" y="5085184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96" name="文本框 77"/>
          <p:cNvSpPr txBox="1"/>
          <p:nvPr/>
        </p:nvSpPr>
        <p:spPr>
          <a:xfrm>
            <a:off x="1348114" y="5419223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76"/>
          <p:cNvSpPr txBox="1"/>
          <p:nvPr/>
        </p:nvSpPr>
        <p:spPr>
          <a:xfrm>
            <a:off x="3934966" y="5085184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98" name="文本框 77"/>
          <p:cNvSpPr txBox="1"/>
          <p:nvPr/>
        </p:nvSpPr>
        <p:spPr>
          <a:xfrm>
            <a:off x="3940402" y="5419223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76"/>
          <p:cNvSpPr txBox="1"/>
          <p:nvPr/>
        </p:nvSpPr>
        <p:spPr>
          <a:xfrm>
            <a:off x="6469300" y="5085184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00" name="文本框 77"/>
          <p:cNvSpPr txBox="1"/>
          <p:nvPr/>
        </p:nvSpPr>
        <p:spPr>
          <a:xfrm>
            <a:off x="6474736" y="5419223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76"/>
          <p:cNvSpPr txBox="1"/>
          <p:nvPr/>
        </p:nvSpPr>
        <p:spPr>
          <a:xfrm>
            <a:off x="8975526" y="5085184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02" name="文本框 77"/>
          <p:cNvSpPr txBox="1"/>
          <p:nvPr/>
        </p:nvSpPr>
        <p:spPr>
          <a:xfrm>
            <a:off x="8980962" y="5419223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2238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53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19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可行性分析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Feasibility Analysis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154328" y="2086935"/>
            <a:ext cx="3254718" cy="1083381"/>
            <a:chOff x="2006479" y="1219446"/>
            <a:chExt cx="3254718" cy="1083381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006479" y="1219446"/>
              <a:ext cx="3254718" cy="1083381"/>
            </a:xfrm>
            <a:custGeom>
              <a:avLst/>
              <a:gdLst>
                <a:gd name="T0" fmla="*/ 2484 w 2802"/>
                <a:gd name="T1" fmla="*/ 930 h 930"/>
                <a:gd name="T2" fmla="*/ 2580 w 2802"/>
                <a:gd name="T3" fmla="*/ 874 h 930"/>
                <a:gd name="T4" fmla="*/ 2784 w 2802"/>
                <a:gd name="T5" fmla="*/ 521 h 930"/>
                <a:gd name="T6" fmla="*/ 2784 w 2802"/>
                <a:gd name="T7" fmla="*/ 409 h 930"/>
                <a:gd name="T8" fmla="*/ 2580 w 2802"/>
                <a:gd name="T9" fmla="*/ 56 h 930"/>
                <a:gd name="T10" fmla="*/ 2484 w 2802"/>
                <a:gd name="T11" fmla="*/ 0 h 930"/>
                <a:gd name="T12" fmla="*/ 319 w 2802"/>
                <a:gd name="T13" fmla="*/ 0 h 930"/>
                <a:gd name="T14" fmla="*/ 222 w 2802"/>
                <a:gd name="T15" fmla="*/ 56 h 930"/>
                <a:gd name="T16" fmla="*/ 18 w 2802"/>
                <a:gd name="T17" fmla="*/ 409 h 930"/>
                <a:gd name="T18" fmla="*/ 18 w 2802"/>
                <a:gd name="T19" fmla="*/ 521 h 930"/>
                <a:gd name="T20" fmla="*/ 222 w 2802"/>
                <a:gd name="T21" fmla="*/ 874 h 930"/>
                <a:gd name="T22" fmla="*/ 319 w 2802"/>
                <a:gd name="T23" fmla="*/ 930 h 930"/>
                <a:gd name="T24" fmla="*/ 2484 w 2802"/>
                <a:gd name="T25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2" h="930">
                  <a:moveTo>
                    <a:pt x="2484" y="930"/>
                  </a:moveTo>
                  <a:cubicBezTo>
                    <a:pt x="2519" y="930"/>
                    <a:pt x="2562" y="905"/>
                    <a:pt x="2580" y="874"/>
                  </a:cubicBezTo>
                  <a:cubicBezTo>
                    <a:pt x="2784" y="521"/>
                    <a:pt x="2784" y="521"/>
                    <a:pt x="2784" y="521"/>
                  </a:cubicBezTo>
                  <a:cubicBezTo>
                    <a:pt x="2802" y="490"/>
                    <a:pt x="2802" y="440"/>
                    <a:pt x="2784" y="409"/>
                  </a:cubicBezTo>
                  <a:cubicBezTo>
                    <a:pt x="2580" y="56"/>
                    <a:pt x="2580" y="56"/>
                    <a:pt x="2580" y="56"/>
                  </a:cubicBezTo>
                  <a:cubicBezTo>
                    <a:pt x="2562" y="25"/>
                    <a:pt x="2519" y="0"/>
                    <a:pt x="2484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283" y="0"/>
                    <a:pt x="240" y="25"/>
                    <a:pt x="222" y="56"/>
                  </a:cubicBezTo>
                  <a:cubicBezTo>
                    <a:pt x="18" y="409"/>
                    <a:pt x="18" y="409"/>
                    <a:pt x="18" y="409"/>
                  </a:cubicBezTo>
                  <a:cubicBezTo>
                    <a:pt x="0" y="440"/>
                    <a:pt x="0" y="490"/>
                    <a:pt x="18" y="521"/>
                  </a:cubicBezTo>
                  <a:cubicBezTo>
                    <a:pt x="222" y="874"/>
                    <a:pt x="222" y="874"/>
                    <a:pt x="222" y="874"/>
                  </a:cubicBezTo>
                  <a:cubicBezTo>
                    <a:pt x="240" y="905"/>
                    <a:pt x="283" y="930"/>
                    <a:pt x="319" y="930"/>
                  </a:cubicBezTo>
                  <a:lnTo>
                    <a:pt x="2484" y="930"/>
                  </a:lnTo>
                  <a:close/>
                </a:path>
              </a:pathLst>
            </a:custGeom>
            <a:solidFill>
              <a:srgbClr val="254061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2071674" y="1279078"/>
              <a:ext cx="3124327" cy="964119"/>
            </a:xfrm>
            <a:custGeom>
              <a:avLst/>
              <a:gdLst>
                <a:gd name="T0" fmla="*/ 2428 w 2690"/>
                <a:gd name="T1" fmla="*/ 828 h 828"/>
                <a:gd name="T2" fmla="*/ 2480 w 2690"/>
                <a:gd name="T3" fmla="*/ 798 h 828"/>
                <a:gd name="T4" fmla="*/ 2684 w 2690"/>
                <a:gd name="T5" fmla="*/ 444 h 828"/>
                <a:gd name="T6" fmla="*/ 2690 w 2690"/>
                <a:gd name="T7" fmla="*/ 414 h 828"/>
                <a:gd name="T8" fmla="*/ 2684 w 2690"/>
                <a:gd name="T9" fmla="*/ 384 h 828"/>
                <a:gd name="T10" fmla="*/ 2480 w 2690"/>
                <a:gd name="T11" fmla="*/ 31 h 828"/>
                <a:gd name="T12" fmla="*/ 2428 w 2690"/>
                <a:gd name="T13" fmla="*/ 0 h 828"/>
                <a:gd name="T14" fmla="*/ 263 w 2690"/>
                <a:gd name="T15" fmla="*/ 0 h 828"/>
                <a:gd name="T16" fmla="*/ 210 w 2690"/>
                <a:gd name="T17" fmla="*/ 31 h 828"/>
                <a:gd name="T18" fmla="*/ 6 w 2690"/>
                <a:gd name="T19" fmla="*/ 384 h 828"/>
                <a:gd name="T20" fmla="*/ 0 w 2690"/>
                <a:gd name="T21" fmla="*/ 414 h 828"/>
                <a:gd name="T22" fmla="*/ 6 w 2690"/>
                <a:gd name="T23" fmla="*/ 445 h 828"/>
                <a:gd name="T24" fmla="*/ 210 w 2690"/>
                <a:gd name="T25" fmla="*/ 798 h 828"/>
                <a:gd name="T26" fmla="*/ 263 w 2690"/>
                <a:gd name="T27" fmla="*/ 828 h 828"/>
                <a:gd name="T28" fmla="*/ 2428 w 2690"/>
                <a:gd name="T29" fmla="*/ 828 h 828"/>
                <a:gd name="T30" fmla="*/ 2528 w 2690"/>
                <a:gd name="T31" fmla="*/ 549 h 828"/>
                <a:gd name="T32" fmla="*/ 2519 w 2690"/>
                <a:gd name="T33" fmla="*/ 515 h 828"/>
                <a:gd name="T34" fmla="*/ 2578 w 2690"/>
                <a:gd name="T35" fmla="*/ 414 h 828"/>
                <a:gd name="T36" fmla="*/ 2519 w 2690"/>
                <a:gd name="T37" fmla="*/ 313 h 828"/>
                <a:gd name="T38" fmla="*/ 2528 w 2690"/>
                <a:gd name="T39" fmla="*/ 280 h 828"/>
                <a:gd name="T40" fmla="*/ 2562 w 2690"/>
                <a:gd name="T41" fmla="*/ 289 h 828"/>
                <a:gd name="T42" fmla="*/ 2634 w 2690"/>
                <a:gd name="T43" fmla="*/ 414 h 828"/>
                <a:gd name="T44" fmla="*/ 2562 w 2690"/>
                <a:gd name="T45" fmla="*/ 540 h 828"/>
                <a:gd name="T46" fmla="*/ 2541 w 2690"/>
                <a:gd name="T47" fmla="*/ 552 h 828"/>
                <a:gd name="T48" fmla="*/ 2528 w 2690"/>
                <a:gd name="T49" fmla="*/ 54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0" h="828">
                  <a:moveTo>
                    <a:pt x="2428" y="828"/>
                  </a:moveTo>
                  <a:cubicBezTo>
                    <a:pt x="2445" y="828"/>
                    <a:pt x="2471" y="813"/>
                    <a:pt x="2480" y="798"/>
                  </a:cubicBezTo>
                  <a:cubicBezTo>
                    <a:pt x="2684" y="444"/>
                    <a:pt x="2684" y="444"/>
                    <a:pt x="2684" y="444"/>
                  </a:cubicBezTo>
                  <a:cubicBezTo>
                    <a:pt x="2687" y="439"/>
                    <a:pt x="2690" y="428"/>
                    <a:pt x="2690" y="414"/>
                  </a:cubicBezTo>
                  <a:cubicBezTo>
                    <a:pt x="2690" y="400"/>
                    <a:pt x="2687" y="389"/>
                    <a:pt x="2684" y="384"/>
                  </a:cubicBezTo>
                  <a:cubicBezTo>
                    <a:pt x="2480" y="31"/>
                    <a:pt x="2480" y="31"/>
                    <a:pt x="2480" y="31"/>
                  </a:cubicBezTo>
                  <a:cubicBezTo>
                    <a:pt x="2471" y="16"/>
                    <a:pt x="2445" y="0"/>
                    <a:pt x="24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3" y="828"/>
                  </a:cubicBezTo>
                  <a:lnTo>
                    <a:pt x="2428" y="828"/>
                  </a:lnTo>
                  <a:close/>
                  <a:moveTo>
                    <a:pt x="2528" y="549"/>
                  </a:moveTo>
                  <a:cubicBezTo>
                    <a:pt x="2517" y="542"/>
                    <a:pt x="2513" y="527"/>
                    <a:pt x="2519" y="515"/>
                  </a:cubicBezTo>
                  <a:cubicBezTo>
                    <a:pt x="2578" y="414"/>
                    <a:pt x="2578" y="414"/>
                    <a:pt x="2578" y="414"/>
                  </a:cubicBezTo>
                  <a:cubicBezTo>
                    <a:pt x="2519" y="313"/>
                    <a:pt x="2519" y="313"/>
                    <a:pt x="2519" y="313"/>
                  </a:cubicBezTo>
                  <a:cubicBezTo>
                    <a:pt x="2513" y="301"/>
                    <a:pt x="2517" y="287"/>
                    <a:pt x="2528" y="280"/>
                  </a:cubicBezTo>
                  <a:cubicBezTo>
                    <a:pt x="2540" y="273"/>
                    <a:pt x="2555" y="277"/>
                    <a:pt x="2562" y="289"/>
                  </a:cubicBezTo>
                  <a:cubicBezTo>
                    <a:pt x="2634" y="414"/>
                    <a:pt x="2634" y="414"/>
                    <a:pt x="2634" y="414"/>
                  </a:cubicBezTo>
                  <a:cubicBezTo>
                    <a:pt x="2562" y="540"/>
                    <a:pt x="2562" y="540"/>
                    <a:pt x="2562" y="540"/>
                  </a:cubicBezTo>
                  <a:cubicBezTo>
                    <a:pt x="2557" y="547"/>
                    <a:pt x="2549" y="552"/>
                    <a:pt x="2541" y="552"/>
                  </a:cubicBezTo>
                  <a:cubicBezTo>
                    <a:pt x="2536" y="552"/>
                    <a:pt x="2532" y="551"/>
                    <a:pt x="2528" y="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071417" y="1279221"/>
              <a:ext cx="3124277" cy="964085"/>
            </a:xfrm>
            <a:custGeom>
              <a:avLst/>
              <a:gdLst>
                <a:gd name="T0" fmla="*/ 4045089 w 2690"/>
                <a:gd name="T1" fmla="*/ 1382761 h 828"/>
                <a:gd name="T2" fmla="*/ 4131721 w 2690"/>
                <a:gd name="T3" fmla="*/ 1332661 h 828"/>
                <a:gd name="T4" fmla="*/ 4471589 w 2690"/>
                <a:gd name="T5" fmla="*/ 741481 h 828"/>
                <a:gd name="T6" fmla="*/ 4481585 w 2690"/>
                <a:gd name="T7" fmla="*/ 691381 h 828"/>
                <a:gd name="T8" fmla="*/ 4471589 w 2690"/>
                <a:gd name="T9" fmla="*/ 641280 h 828"/>
                <a:gd name="T10" fmla="*/ 4131721 w 2690"/>
                <a:gd name="T11" fmla="*/ 51770 h 828"/>
                <a:gd name="T12" fmla="*/ 4045089 w 2690"/>
                <a:gd name="T13" fmla="*/ 0 h 828"/>
                <a:gd name="T14" fmla="*/ 438162 w 2690"/>
                <a:gd name="T15" fmla="*/ 0 h 828"/>
                <a:gd name="T16" fmla="*/ 349864 w 2690"/>
                <a:gd name="T17" fmla="*/ 51770 h 828"/>
                <a:gd name="T18" fmla="*/ 9996 w 2690"/>
                <a:gd name="T19" fmla="*/ 641280 h 828"/>
                <a:gd name="T20" fmla="*/ 0 w 2690"/>
                <a:gd name="T21" fmla="*/ 691381 h 828"/>
                <a:gd name="T22" fmla="*/ 9996 w 2690"/>
                <a:gd name="T23" fmla="*/ 743151 h 828"/>
                <a:gd name="T24" fmla="*/ 349864 w 2690"/>
                <a:gd name="T25" fmla="*/ 1332661 h 828"/>
                <a:gd name="T26" fmla="*/ 438162 w 2690"/>
                <a:gd name="T27" fmla="*/ 1382761 h 828"/>
                <a:gd name="T28" fmla="*/ 4045089 w 2690"/>
                <a:gd name="T29" fmla="*/ 1382761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90" h="828">
                  <a:moveTo>
                    <a:pt x="2428" y="828"/>
                  </a:moveTo>
                  <a:cubicBezTo>
                    <a:pt x="2445" y="828"/>
                    <a:pt x="2471" y="813"/>
                    <a:pt x="2480" y="798"/>
                  </a:cubicBezTo>
                  <a:cubicBezTo>
                    <a:pt x="2684" y="444"/>
                    <a:pt x="2684" y="444"/>
                    <a:pt x="2684" y="444"/>
                  </a:cubicBezTo>
                  <a:cubicBezTo>
                    <a:pt x="2687" y="439"/>
                    <a:pt x="2690" y="428"/>
                    <a:pt x="2690" y="414"/>
                  </a:cubicBezTo>
                  <a:cubicBezTo>
                    <a:pt x="2690" y="400"/>
                    <a:pt x="2687" y="389"/>
                    <a:pt x="2684" y="384"/>
                  </a:cubicBezTo>
                  <a:cubicBezTo>
                    <a:pt x="2480" y="31"/>
                    <a:pt x="2480" y="31"/>
                    <a:pt x="2480" y="31"/>
                  </a:cubicBezTo>
                  <a:cubicBezTo>
                    <a:pt x="2471" y="16"/>
                    <a:pt x="2445" y="0"/>
                    <a:pt x="24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3" y="828"/>
                  </a:cubicBezTo>
                  <a:lnTo>
                    <a:pt x="2428" y="82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55050" y="3230337"/>
            <a:ext cx="3254897" cy="1082521"/>
            <a:chOff x="2007201" y="2362848"/>
            <a:chExt cx="3254897" cy="1082521"/>
          </a:xfrm>
        </p:grpSpPr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007201" y="2362848"/>
              <a:ext cx="3254897" cy="1082521"/>
            </a:xfrm>
            <a:custGeom>
              <a:avLst/>
              <a:gdLst>
                <a:gd name="T0" fmla="*/ 2484 w 2802"/>
                <a:gd name="T1" fmla="*/ 930 h 930"/>
                <a:gd name="T2" fmla="*/ 2580 w 2802"/>
                <a:gd name="T3" fmla="*/ 874 h 930"/>
                <a:gd name="T4" fmla="*/ 2784 w 2802"/>
                <a:gd name="T5" fmla="*/ 521 h 930"/>
                <a:gd name="T6" fmla="*/ 2784 w 2802"/>
                <a:gd name="T7" fmla="*/ 409 h 930"/>
                <a:gd name="T8" fmla="*/ 2580 w 2802"/>
                <a:gd name="T9" fmla="*/ 56 h 930"/>
                <a:gd name="T10" fmla="*/ 2484 w 2802"/>
                <a:gd name="T11" fmla="*/ 0 h 930"/>
                <a:gd name="T12" fmla="*/ 319 w 2802"/>
                <a:gd name="T13" fmla="*/ 0 h 930"/>
                <a:gd name="T14" fmla="*/ 222 w 2802"/>
                <a:gd name="T15" fmla="*/ 56 h 930"/>
                <a:gd name="T16" fmla="*/ 18 w 2802"/>
                <a:gd name="T17" fmla="*/ 409 h 930"/>
                <a:gd name="T18" fmla="*/ 18 w 2802"/>
                <a:gd name="T19" fmla="*/ 521 h 930"/>
                <a:gd name="T20" fmla="*/ 222 w 2802"/>
                <a:gd name="T21" fmla="*/ 874 h 930"/>
                <a:gd name="T22" fmla="*/ 319 w 2802"/>
                <a:gd name="T23" fmla="*/ 930 h 930"/>
                <a:gd name="T24" fmla="*/ 2484 w 2802"/>
                <a:gd name="T25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2" h="930">
                  <a:moveTo>
                    <a:pt x="2484" y="930"/>
                  </a:moveTo>
                  <a:cubicBezTo>
                    <a:pt x="2519" y="930"/>
                    <a:pt x="2562" y="905"/>
                    <a:pt x="2580" y="874"/>
                  </a:cubicBezTo>
                  <a:cubicBezTo>
                    <a:pt x="2784" y="521"/>
                    <a:pt x="2784" y="521"/>
                    <a:pt x="2784" y="521"/>
                  </a:cubicBezTo>
                  <a:cubicBezTo>
                    <a:pt x="2802" y="490"/>
                    <a:pt x="2802" y="440"/>
                    <a:pt x="2784" y="409"/>
                  </a:cubicBezTo>
                  <a:cubicBezTo>
                    <a:pt x="2580" y="56"/>
                    <a:pt x="2580" y="56"/>
                    <a:pt x="2580" y="56"/>
                  </a:cubicBezTo>
                  <a:cubicBezTo>
                    <a:pt x="2562" y="25"/>
                    <a:pt x="2519" y="0"/>
                    <a:pt x="2484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283" y="0"/>
                    <a:pt x="240" y="25"/>
                    <a:pt x="222" y="56"/>
                  </a:cubicBezTo>
                  <a:cubicBezTo>
                    <a:pt x="18" y="409"/>
                    <a:pt x="18" y="409"/>
                    <a:pt x="18" y="409"/>
                  </a:cubicBezTo>
                  <a:cubicBezTo>
                    <a:pt x="0" y="440"/>
                    <a:pt x="0" y="490"/>
                    <a:pt x="18" y="521"/>
                  </a:cubicBezTo>
                  <a:cubicBezTo>
                    <a:pt x="222" y="874"/>
                    <a:pt x="222" y="874"/>
                    <a:pt x="222" y="874"/>
                  </a:cubicBezTo>
                  <a:cubicBezTo>
                    <a:pt x="240" y="905"/>
                    <a:pt x="283" y="930"/>
                    <a:pt x="319" y="930"/>
                  </a:cubicBezTo>
                  <a:lnTo>
                    <a:pt x="2484" y="930"/>
                  </a:lnTo>
                  <a:close/>
                </a:path>
              </a:pathLst>
            </a:custGeom>
            <a:solidFill>
              <a:srgbClr val="F16503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2072399" y="2422431"/>
              <a:ext cx="3124501" cy="963355"/>
            </a:xfrm>
            <a:custGeom>
              <a:avLst/>
              <a:gdLst>
                <a:gd name="T0" fmla="*/ 2428 w 2690"/>
                <a:gd name="T1" fmla="*/ 828 h 828"/>
                <a:gd name="T2" fmla="*/ 2480 w 2690"/>
                <a:gd name="T3" fmla="*/ 798 h 828"/>
                <a:gd name="T4" fmla="*/ 2684 w 2690"/>
                <a:gd name="T5" fmla="*/ 444 h 828"/>
                <a:gd name="T6" fmla="*/ 2690 w 2690"/>
                <a:gd name="T7" fmla="*/ 414 h 828"/>
                <a:gd name="T8" fmla="*/ 2684 w 2690"/>
                <a:gd name="T9" fmla="*/ 384 h 828"/>
                <a:gd name="T10" fmla="*/ 2480 w 2690"/>
                <a:gd name="T11" fmla="*/ 31 h 828"/>
                <a:gd name="T12" fmla="*/ 2428 w 2690"/>
                <a:gd name="T13" fmla="*/ 0 h 828"/>
                <a:gd name="T14" fmla="*/ 263 w 2690"/>
                <a:gd name="T15" fmla="*/ 0 h 828"/>
                <a:gd name="T16" fmla="*/ 210 w 2690"/>
                <a:gd name="T17" fmla="*/ 31 h 828"/>
                <a:gd name="T18" fmla="*/ 6 w 2690"/>
                <a:gd name="T19" fmla="*/ 384 h 828"/>
                <a:gd name="T20" fmla="*/ 0 w 2690"/>
                <a:gd name="T21" fmla="*/ 414 h 828"/>
                <a:gd name="T22" fmla="*/ 6 w 2690"/>
                <a:gd name="T23" fmla="*/ 445 h 828"/>
                <a:gd name="T24" fmla="*/ 210 w 2690"/>
                <a:gd name="T25" fmla="*/ 798 h 828"/>
                <a:gd name="T26" fmla="*/ 263 w 2690"/>
                <a:gd name="T27" fmla="*/ 828 h 828"/>
                <a:gd name="T28" fmla="*/ 2428 w 2690"/>
                <a:gd name="T29" fmla="*/ 828 h 828"/>
                <a:gd name="T30" fmla="*/ 2528 w 2690"/>
                <a:gd name="T31" fmla="*/ 549 h 828"/>
                <a:gd name="T32" fmla="*/ 2519 w 2690"/>
                <a:gd name="T33" fmla="*/ 515 h 828"/>
                <a:gd name="T34" fmla="*/ 2578 w 2690"/>
                <a:gd name="T35" fmla="*/ 414 h 828"/>
                <a:gd name="T36" fmla="*/ 2519 w 2690"/>
                <a:gd name="T37" fmla="*/ 313 h 828"/>
                <a:gd name="T38" fmla="*/ 2528 w 2690"/>
                <a:gd name="T39" fmla="*/ 280 h 828"/>
                <a:gd name="T40" fmla="*/ 2562 w 2690"/>
                <a:gd name="T41" fmla="*/ 289 h 828"/>
                <a:gd name="T42" fmla="*/ 2634 w 2690"/>
                <a:gd name="T43" fmla="*/ 414 h 828"/>
                <a:gd name="T44" fmla="*/ 2562 w 2690"/>
                <a:gd name="T45" fmla="*/ 540 h 828"/>
                <a:gd name="T46" fmla="*/ 2541 w 2690"/>
                <a:gd name="T47" fmla="*/ 552 h 828"/>
                <a:gd name="T48" fmla="*/ 2528 w 2690"/>
                <a:gd name="T49" fmla="*/ 54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0" h="828">
                  <a:moveTo>
                    <a:pt x="2428" y="828"/>
                  </a:moveTo>
                  <a:cubicBezTo>
                    <a:pt x="2445" y="828"/>
                    <a:pt x="2471" y="813"/>
                    <a:pt x="2480" y="798"/>
                  </a:cubicBezTo>
                  <a:cubicBezTo>
                    <a:pt x="2684" y="444"/>
                    <a:pt x="2684" y="444"/>
                    <a:pt x="2684" y="444"/>
                  </a:cubicBezTo>
                  <a:cubicBezTo>
                    <a:pt x="2687" y="439"/>
                    <a:pt x="2690" y="428"/>
                    <a:pt x="2690" y="414"/>
                  </a:cubicBezTo>
                  <a:cubicBezTo>
                    <a:pt x="2690" y="400"/>
                    <a:pt x="2687" y="389"/>
                    <a:pt x="2684" y="384"/>
                  </a:cubicBezTo>
                  <a:cubicBezTo>
                    <a:pt x="2480" y="31"/>
                    <a:pt x="2480" y="31"/>
                    <a:pt x="2480" y="31"/>
                  </a:cubicBezTo>
                  <a:cubicBezTo>
                    <a:pt x="2471" y="16"/>
                    <a:pt x="2445" y="0"/>
                    <a:pt x="24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3" y="828"/>
                  </a:cubicBezTo>
                  <a:lnTo>
                    <a:pt x="2428" y="828"/>
                  </a:lnTo>
                  <a:close/>
                  <a:moveTo>
                    <a:pt x="2528" y="549"/>
                  </a:moveTo>
                  <a:cubicBezTo>
                    <a:pt x="2517" y="542"/>
                    <a:pt x="2513" y="527"/>
                    <a:pt x="2519" y="515"/>
                  </a:cubicBezTo>
                  <a:cubicBezTo>
                    <a:pt x="2578" y="414"/>
                    <a:pt x="2578" y="414"/>
                    <a:pt x="2578" y="414"/>
                  </a:cubicBezTo>
                  <a:cubicBezTo>
                    <a:pt x="2519" y="313"/>
                    <a:pt x="2519" y="313"/>
                    <a:pt x="2519" y="313"/>
                  </a:cubicBezTo>
                  <a:cubicBezTo>
                    <a:pt x="2513" y="301"/>
                    <a:pt x="2517" y="287"/>
                    <a:pt x="2528" y="280"/>
                  </a:cubicBezTo>
                  <a:cubicBezTo>
                    <a:pt x="2540" y="273"/>
                    <a:pt x="2555" y="277"/>
                    <a:pt x="2562" y="289"/>
                  </a:cubicBezTo>
                  <a:cubicBezTo>
                    <a:pt x="2634" y="414"/>
                    <a:pt x="2634" y="414"/>
                    <a:pt x="2634" y="414"/>
                  </a:cubicBezTo>
                  <a:cubicBezTo>
                    <a:pt x="2562" y="540"/>
                    <a:pt x="2562" y="540"/>
                    <a:pt x="2562" y="540"/>
                  </a:cubicBezTo>
                  <a:cubicBezTo>
                    <a:pt x="2557" y="547"/>
                    <a:pt x="2549" y="552"/>
                    <a:pt x="2541" y="552"/>
                  </a:cubicBezTo>
                  <a:cubicBezTo>
                    <a:pt x="2536" y="552"/>
                    <a:pt x="2532" y="551"/>
                    <a:pt x="2528" y="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2072399" y="2422431"/>
              <a:ext cx="3124501" cy="963355"/>
            </a:xfrm>
            <a:custGeom>
              <a:avLst/>
              <a:gdLst>
                <a:gd name="T0" fmla="*/ 8034164 w 2690"/>
                <a:gd name="T1" fmla="*/ 2746375 h 828"/>
                <a:gd name="T2" fmla="*/ 8206231 w 2690"/>
                <a:gd name="T3" fmla="*/ 2646869 h 828"/>
                <a:gd name="T4" fmla="*/ 8881259 w 2690"/>
                <a:gd name="T5" fmla="*/ 1472694 h 828"/>
                <a:gd name="T6" fmla="*/ 8901113 w 2690"/>
                <a:gd name="T7" fmla="*/ 1373188 h 828"/>
                <a:gd name="T8" fmla="*/ 8881259 w 2690"/>
                <a:gd name="T9" fmla="*/ 1273681 h 828"/>
                <a:gd name="T10" fmla="*/ 8206231 w 2690"/>
                <a:gd name="T11" fmla="*/ 102823 h 828"/>
                <a:gd name="T12" fmla="*/ 8034164 w 2690"/>
                <a:gd name="T13" fmla="*/ 0 h 828"/>
                <a:gd name="T14" fmla="*/ 870258 w 2690"/>
                <a:gd name="T15" fmla="*/ 0 h 828"/>
                <a:gd name="T16" fmla="*/ 694882 w 2690"/>
                <a:gd name="T17" fmla="*/ 102823 h 828"/>
                <a:gd name="T18" fmla="*/ 19854 w 2690"/>
                <a:gd name="T19" fmla="*/ 1273681 h 828"/>
                <a:gd name="T20" fmla="*/ 0 w 2690"/>
                <a:gd name="T21" fmla="*/ 1373188 h 828"/>
                <a:gd name="T22" fmla="*/ 19854 w 2690"/>
                <a:gd name="T23" fmla="*/ 1476011 h 828"/>
                <a:gd name="T24" fmla="*/ 694882 w 2690"/>
                <a:gd name="T25" fmla="*/ 2646869 h 828"/>
                <a:gd name="T26" fmla="*/ 870258 w 2690"/>
                <a:gd name="T27" fmla="*/ 2746375 h 828"/>
                <a:gd name="T28" fmla="*/ 8034164 w 2690"/>
                <a:gd name="T29" fmla="*/ 2746375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90" h="828">
                  <a:moveTo>
                    <a:pt x="2428" y="828"/>
                  </a:moveTo>
                  <a:cubicBezTo>
                    <a:pt x="2445" y="828"/>
                    <a:pt x="2471" y="813"/>
                    <a:pt x="2480" y="798"/>
                  </a:cubicBezTo>
                  <a:cubicBezTo>
                    <a:pt x="2684" y="444"/>
                    <a:pt x="2684" y="444"/>
                    <a:pt x="2684" y="444"/>
                  </a:cubicBezTo>
                  <a:cubicBezTo>
                    <a:pt x="2687" y="439"/>
                    <a:pt x="2690" y="428"/>
                    <a:pt x="2690" y="414"/>
                  </a:cubicBezTo>
                  <a:cubicBezTo>
                    <a:pt x="2690" y="400"/>
                    <a:pt x="2687" y="389"/>
                    <a:pt x="2684" y="384"/>
                  </a:cubicBezTo>
                  <a:cubicBezTo>
                    <a:pt x="2480" y="31"/>
                    <a:pt x="2480" y="31"/>
                    <a:pt x="2480" y="31"/>
                  </a:cubicBezTo>
                  <a:cubicBezTo>
                    <a:pt x="2471" y="16"/>
                    <a:pt x="2445" y="0"/>
                    <a:pt x="24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3" y="828"/>
                  </a:cubicBezTo>
                  <a:lnTo>
                    <a:pt x="2428" y="82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156156" y="4372629"/>
            <a:ext cx="3254897" cy="1083628"/>
            <a:chOff x="2008307" y="3505140"/>
            <a:chExt cx="3254897" cy="1083628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008307" y="3505140"/>
              <a:ext cx="3254897" cy="1083628"/>
            </a:xfrm>
            <a:custGeom>
              <a:avLst/>
              <a:gdLst>
                <a:gd name="T0" fmla="*/ 2484 w 2802"/>
                <a:gd name="T1" fmla="*/ 930 h 930"/>
                <a:gd name="T2" fmla="*/ 2580 w 2802"/>
                <a:gd name="T3" fmla="*/ 874 h 930"/>
                <a:gd name="T4" fmla="*/ 2784 w 2802"/>
                <a:gd name="T5" fmla="*/ 521 h 930"/>
                <a:gd name="T6" fmla="*/ 2784 w 2802"/>
                <a:gd name="T7" fmla="*/ 409 h 930"/>
                <a:gd name="T8" fmla="*/ 2580 w 2802"/>
                <a:gd name="T9" fmla="*/ 56 h 930"/>
                <a:gd name="T10" fmla="*/ 2484 w 2802"/>
                <a:gd name="T11" fmla="*/ 0 h 930"/>
                <a:gd name="T12" fmla="*/ 319 w 2802"/>
                <a:gd name="T13" fmla="*/ 0 h 930"/>
                <a:gd name="T14" fmla="*/ 222 w 2802"/>
                <a:gd name="T15" fmla="*/ 56 h 930"/>
                <a:gd name="T16" fmla="*/ 18 w 2802"/>
                <a:gd name="T17" fmla="*/ 409 h 930"/>
                <a:gd name="T18" fmla="*/ 18 w 2802"/>
                <a:gd name="T19" fmla="*/ 521 h 930"/>
                <a:gd name="T20" fmla="*/ 222 w 2802"/>
                <a:gd name="T21" fmla="*/ 874 h 930"/>
                <a:gd name="T22" fmla="*/ 319 w 2802"/>
                <a:gd name="T23" fmla="*/ 930 h 930"/>
                <a:gd name="T24" fmla="*/ 2484 w 2802"/>
                <a:gd name="T25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2" h="930">
                  <a:moveTo>
                    <a:pt x="2484" y="930"/>
                  </a:moveTo>
                  <a:cubicBezTo>
                    <a:pt x="2519" y="930"/>
                    <a:pt x="2562" y="905"/>
                    <a:pt x="2580" y="874"/>
                  </a:cubicBezTo>
                  <a:cubicBezTo>
                    <a:pt x="2784" y="521"/>
                    <a:pt x="2784" y="521"/>
                    <a:pt x="2784" y="521"/>
                  </a:cubicBezTo>
                  <a:cubicBezTo>
                    <a:pt x="2802" y="490"/>
                    <a:pt x="2802" y="440"/>
                    <a:pt x="2784" y="409"/>
                  </a:cubicBezTo>
                  <a:cubicBezTo>
                    <a:pt x="2580" y="56"/>
                    <a:pt x="2580" y="56"/>
                    <a:pt x="2580" y="56"/>
                  </a:cubicBezTo>
                  <a:cubicBezTo>
                    <a:pt x="2562" y="25"/>
                    <a:pt x="2519" y="0"/>
                    <a:pt x="2484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283" y="0"/>
                    <a:pt x="240" y="25"/>
                    <a:pt x="222" y="56"/>
                  </a:cubicBezTo>
                  <a:cubicBezTo>
                    <a:pt x="18" y="409"/>
                    <a:pt x="18" y="409"/>
                    <a:pt x="18" y="409"/>
                  </a:cubicBezTo>
                  <a:cubicBezTo>
                    <a:pt x="0" y="440"/>
                    <a:pt x="0" y="490"/>
                    <a:pt x="18" y="521"/>
                  </a:cubicBezTo>
                  <a:cubicBezTo>
                    <a:pt x="222" y="874"/>
                    <a:pt x="222" y="874"/>
                    <a:pt x="222" y="874"/>
                  </a:cubicBezTo>
                  <a:cubicBezTo>
                    <a:pt x="240" y="905"/>
                    <a:pt x="283" y="930"/>
                    <a:pt x="319" y="930"/>
                  </a:cubicBezTo>
                  <a:lnTo>
                    <a:pt x="2484" y="930"/>
                  </a:lnTo>
                  <a:close/>
                </a:path>
              </a:pathLst>
            </a:custGeom>
            <a:solidFill>
              <a:srgbClr val="254061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auto">
            <a:xfrm>
              <a:off x="2073505" y="3564784"/>
              <a:ext cx="3124501" cy="964340"/>
            </a:xfrm>
            <a:custGeom>
              <a:avLst/>
              <a:gdLst>
                <a:gd name="T0" fmla="*/ 2428 w 2690"/>
                <a:gd name="T1" fmla="*/ 828 h 828"/>
                <a:gd name="T2" fmla="*/ 2480 w 2690"/>
                <a:gd name="T3" fmla="*/ 798 h 828"/>
                <a:gd name="T4" fmla="*/ 2684 w 2690"/>
                <a:gd name="T5" fmla="*/ 444 h 828"/>
                <a:gd name="T6" fmla="*/ 2690 w 2690"/>
                <a:gd name="T7" fmla="*/ 414 h 828"/>
                <a:gd name="T8" fmla="*/ 2684 w 2690"/>
                <a:gd name="T9" fmla="*/ 384 h 828"/>
                <a:gd name="T10" fmla="*/ 2480 w 2690"/>
                <a:gd name="T11" fmla="*/ 31 h 828"/>
                <a:gd name="T12" fmla="*/ 2428 w 2690"/>
                <a:gd name="T13" fmla="*/ 0 h 828"/>
                <a:gd name="T14" fmla="*/ 263 w 2690"/>
                <a:gd name="T15" fmla="*/ 0 h 828"/>
                <a:gd name="T16" fmla="*/ 210 w 2690"/>
                <a:gd name="T17" fmla="*/ 31 h 828"/>
                <a:gd name="T18" fmla="*/ 6 w 2690"/>
                <a:gd name="T19" fmla="*/ 384 h 828"/>
                <a:gd name="T20" fmla="*/ 0 w 2690"/>
                <a:gd name="T21" fmla="*/ 414 h 828"/>
                <a:gd name="T22" fmla="*/ 6 w 2690"/>
                <a:gd name="T23" fmla="*/ 445 h 828"/>
                <a:gd name="T24" fmla="*/ 210 w 2690"/>
                <a:gd name="T25" fmla="*/ 798 h 828"/>
                <a:gd name="T26" fmla="*/ 263 w 2690"/>
                <a:gd name="T27" fmla="*/ 828 h 828"/>
                <a:gd name="T28" fmla="*/ 2428 w 2690"/>
                <a:gd name="T29" fmla="*/ 828 h 828"/>
                <a:gd name="T30" fmla="*/ 2528 w 2690"/>
                <a:gd name="T31" fmla="*/ 549 h 828"/>
                <a:gd name="T32" fmla="*/ 2519 w 2690"/>
                <a:gd name="T33" fmla="*/ 515 h 828"/>
                <a:gd name="T34" fmla="*/ 2578 w 2690"/>
                <a:gd name="T35" fmla="*/ 414 h 828"/>
                <a:gd name="T36" fmla="*/ 2519 w 2690"/>
                <a:gd name="T37" fmla="*/ 313 h 828"/>
                <a:gd name="T38" fmla="*/ 2528 w 2690"/>
                <a:gd name="T39" fmla="*/ 280 h 828"/>
                <a:gd name="T40" fmla="*/ 2562 w 2690"/>
                <a:gd name="T41" fmla="*/ 289 h 828"/>
                <a:gd name="T42" fmla="*/ 2634 w 2690"/>
                <a:gd name="T43" fmla="*/ 414 h 828"/>
                <a:gd name="T44" fmla="*/ 2562 w 2690"/>
                <a:gd name="T45" fmla="*/ 540 h 828"/>
                <a:gd name="T46" fmla="*/ 2541 w 2690"/>
                <a:gd name="T47" fmla="*/ 552 h 828"/>
                <a:gd name="T48" fmla="*/ 2528 w 2690"/>
                <a:gd name="T49" fmla="*/ 54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0" h="828">
                  <a:moveTo>
                    <a:pt x="2428" y="828"/>
                  </a:moveTo>
                  <a:cubicBezTo>
                    <a:pt x="2445" y="828"/>
                    <a:pt x="2471" y="813"/>
                    <a:pt x="2480" y="798"/>
                  </a:cubicBezTo>
                  <a:cubicBezTo>
                    <a:pt x="2684" y="444"/>
                    <a:pt x="2684" y="444"/>
                    <a:pt x="2684" y="444"/>
                  </a:cubicBezTo>
                  <a:cubicBezTo>
                    <a:pt x="2687" y="439"/>
                    <a:pt x="2690" y="428"/>
                    <a:pt x="2690" y="414"/>
                  </a:cubicBezTo>
                  <a:cubicBezTo>
                    <a:pt x="2690" y="400"/>
                    <a:pt x="2687" y="389"/>
                    <a:pt x="2684" y="384"/>
                  </a:cubicBezTo>
                  <a:cubicBezTo>
                    <a:pt x="2480" y="31"/>
                    <a:pt x="2480" y="31"/>
                    <a:pt x="2480" y="31"/>
                  </a:cubicBezTo>
                  <a:cubicBezTo>
                    <a:pt x="2471" y="16"/>
                    <a:pt x="2445" y="0"/>
                    <a:pt x="24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3" y="828"/>
                  </a:cubicBezTo>
                  <a:lnTo>
                    <a:pt x="2428" y="828"/>
                  </a:lnTo>
                  <a:close/>
                  <a:moveTo>
                    <a:pt x="2528" y="549"/>
                  </a:moveTo>
                  <a:cubicBezTo>
                    <a:pt x="2517" y="542"/>
                    <a:pt x="2513" y="527"/>
                    <a:pt x="2519" y="515"/>
                  </a:cubicBezTo>
                  <a:cubicBezTo>
                    <a:pt x="2578" y="414"/>
                    <a:pt x="2578" y="414"/>
                    <a:pt x="2578" y="414"/>
                  </a:cubicBezTo>
                  <a:cubicBezTo>
                    <a:pt x="2519" y="313"/>
                    <a:pt x="2519" y="313"/>
                    <a:pt x="2519" y="313"/>
                  </a:cubicBezTo>
                  <a:cubicBezTo>
                    <a:pt x="2513" y="301"/>
                    <a:pt x="2517" y="287"/>
                    <a:pt x="2528" y="280"/>
                  </a:cubicBezTo>
                  <a:cubicBezTo>
                    <a:pt x="2540" y="273"/>
                    <a:pt x="2555" y="277"/>
                    <a:pt x="2562" y="289"/>
                  </a:cubicBezTo>
                  <a:cubicBezTo>
                    <a:pt x="2634" y="414"/>
                    <a:pt x="2634" y="414"/>
                    <a:pt x="2634" y="414"/>
                  </a:cubicBezTo>
                  <a:cubicBezTo>
                    <a:pt x="2562" y="540"/>
                    <a:pt x="2562" y="540"/>
                    <a:pt x="2562" y="540"/>
                  </a:cubicBezTo>
                  <a:cubicBezTo>
                    <a:pt x="2557" y="547"/>
                    <a:pt x="2549" y="552"/>
                    <a:pt x="2541" y="552"/>
                  </a:cubicBezTo>
                  <a:cubicBezTo>
                    <a:pt x="2536" y="552"/>
                    <a:pt x="2532" y="551"/>
                    <a:pt x="2528" y="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073505" y="3564784"/>
              <a:ext cx="3124501" cy="964340"/>
            </a:xfrm>
            <a:custGeom>
              <a:avLst/>
              <a:gdLst>
                <a:gd name="T0" fmla="*/ 8034164 w 2690"/>
                <a:gd name="T1" fmla="*/ 2746375 h 828"/>
                <a:gd name="T2" fmla="*/ 8206231 w 2690"/>
                <a:gd name="T3" fmla="*/ 2646869 h 828"/>
                <a:gd name="T4" fmla="*/ 8881259 w 2690"/>
                <a:gd name="T5" fmla="*/ 1472694 h 828"/>
                <a:gd name="T6" fmla="*/ 8901113 w 2690"/>
                <a:gd name="T7" fmla="*/ 1373188 h 828"/>
                <a:gd name="T8" fmla="*/ 8881259 w 2690"/>
                <a:gd name="T9" fmla="*/ 1273681 h 828"/>
                <a:gd name="T10" fmla="*/ 8206231 w 2690"/>
                <a:gd name="T11" fmla="*/ 102823 h 828"/>
                <a:gd name="T12" fmla="*/ 8034164 w 2690"/>
                <a:gd name="T13" fmla="*/ 0 h 828"/>
                <a:gd name="T14" fmla="*/ 870258 w 2690"/>
                <a:gd name="T15" fmla="*/ 0 h 828"/>
                <a:gd name="T16" fmla="*/ 694882 w 2690"/>
                <a:gd name="T17" fmla="*/ 102823 h 828"/>
                <a:gd name="T18" fmla="*/ 19854 w 2690"/>
                <a:gd name="T19" fmla="*/ 1273681 h 828"/>
                <a:gd name="T20" fmla="*/ 0 w 2690"/>
                <a:gd name="T21" fmla="*/ 1373188 h 828"/>
                <a:gd name="T22" fmla="*/ 19854 w 2690"/>
                <a:gd name="T23" fmla="*/ 1476011 h 828"/>
                <a:gd name="T24" fmla="*/ 694882 w 2690"/>
                <a:gd name="T25" fmla="*/ 2646869 h 828"/>
                <a:gd name="T26" fmla="*/ 870258 w 2690"/>
                <a:gd name="T27" fmla="*/ 2746375 h 828"/>
                <a:gd name="T28" fmla="*/ 8034164 w 2690"/>
                <a:gd name="T29" fmla="*/ 2746375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90" h="828">
                  <a:moveTo>
                    <a:pt x="2428" y="828"/>
                  </a:moveTo>
                  <a:cubicBezTo>
                    <a:pt x="2445" y="828"/>
                    <a:pt x="2471" y="813"/>
                    <a:pt x="2480" y="798"/>
                  </a:cubicBezTo>
                  <a:cubicBezTo>
                    <a:pt x="2684" y="444"/>
                    <a:pt x="2684" y="444"/>
                    <a:pt x="2684" y="444"/>
                  </a:cubicBezTo>
                  <a:cubicBezTo>
                    <a:pt x="2687" y="439"/>
                    <a:pt x="2690" y="428"/>
                    <a:pt x="2690" y="414"/>
                  </a:cubicBezTo>
                  <a:cubicBezTo>
                    <a:pt x="2690" y="400"/>
                    <a:pt x="2687" y="389"/>
                    <a:pt x="2684" y="384"/>
                  </a:cubicBezTo>
                  <a:cubicBezTo>
                    <a:pt x="2480" y="31"/>
                    <a:pt x="2480" y="31"/>
                    <a:pt x="2480" y="31"/>
                  </a:cubicBezTo>
                  <a:cubicBezTo>
                    <a:pt x="2471" y="16"/>
                    <a:pt x="2445" y="0"/>
                    <a:pt x="24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3" y="828"/>
                  </a:cubicBezTo>
                  <a:lnTo>
                    <a:pt x="2428" y="82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612152" y="2255898"/>
            <a:ext cx="2540539" cy="832534"/>
            <a:chOff x="2464303" y="-1386968"/>
            <a:chExt cx="2540539" cy="832534"/>
          </a:xfrm>
        </p:grpSpPr>
        <p:sp>
          <p:nvSpPr>
            <p:cNvPr id="25" name="文本框 88"/>
            <p:cNvSpPr txBox="1"/>
            <p:nvPr/>
          </p:nvSpPr>
          <p:spPr>
            <a:xfrm>
              <a:off x="2464303" y="-1386968"/>
              <a:ext cx="1061847" cy="346259"/>
            </a:xfrm>
            <a:prstGeom prst="rect">
              <a:avLst/>
            </a:prstGeom>
            <a:noFill/>
          </p:spPr>
          <p:txBody>
            <a:bodyPr wrap="none" lIns="68589" tIns="34295" rIns="68589" bIns="34295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kern="0" noProof="0" dirty="0">
                  <a:solidFill>
                    <a:srgbClr val="254061"/>
                  </a:solidFill>
                  <a:latin typeface="Impact" panose="020B0806030902050204" pitchFamily="34" charset="0"/>
                  <a:ea typeface="微软雅黑"/>
                </a:rPr>
                <a:t>文字标题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</a:endParaRPr>
            </a:p>
          </p:txBody>
        </p:sp>
        <p:sp>
          <p:nvSpPr>
            <p:cNvPr id="26" name="TextBox 49"/>
            <p:cNvSpPr txBox="1"/>
            <p:nvPr/>
          </p:nvSpPr>
          <p:spPr>
            <a:xfrm>
              <a:off x="2464304" y="-1054581"/>
              <a:ext cx="2540538" cy="5001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68589" tIns="34295" rIns="68589" bIns="34295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27374" y="2086935"/>
            <a:ext cx="1212509" cy="1083381"/>
            <a:chOff x="979525" y="1219446"/>
            <a:chExt cx="1212509" cy="1083381"/>
          </a:xfrm>
        </p:grpSpPr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979525" y="1219446"/>
              <a:ext cx="1212509" cy="1083381"/>
            </a:xfrm>
            <a:custGeom>
              <a:avLst/>
              <a:gdLst>
                <a:gd name="T0" fmla="*/ 726 w 1044"/>
                <a:gd name="T1" fmla="*/ 930 h 930"/>
                <a:gd name="T2" fmla="*/ 823 w 1044"/>
                <a:gd name="T3" fmla="*/ 874 h 930"/>
                <a:gd name="T4" fmla="*/ 1027 w 1044"/>
                <a:gd name="T5" fmla="*/ 521 h 930"/>
                <a:gd name="T6" fmla="*/ 1027 w 1044"/>
                <a:gd name="T7" fmla="*/ 409 h 930"/>
                <a:gd name="T8" fmla="*/ 823 w 1044"/>
                <a:gd name="T9" fmla="*/ 56 h 930"/>
                <a:gd name="T10" fmla="*/ 726 w 1044"/>
                <a:gd name="T11" fmla="*/ 0 h 930"/>
                <a:gd name="T12" fmla="*/ 318 w 1044"/>
                <a:gd name="T13" fmla="*/ 0 h 930"/>
                <a:gd name="T14" fmla="*/ 222 w 1044"/>
                <a:gd name="T15" fmla="*/ 56 h 930"/>
                <a:gd name="T16" fmla="*/ 18 w 1044"/>
                <a:gd name="T17" fmla="*/ 409 h 930"/>
                <a:gd name="T18" fmla="*/ 18 w 1044"/>
                <a:gd name="T19" fmla="*/ 521 h 930"/>
                <a:gd name="T20" fmla="*/ 222 w 1044"/>
                <a:gd name="T21" fmla="*/ 874 h 930"/>
                <a:gd name="T22" fmla="*/ 318 w 1044"/>
                <a:gd name="T23" fmla="*/ 930 h 930"/>
                <a:gd name="T24" fmla="*/ 726 w 1044"/>
                <a:gd name="T25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4" h="930">
                  <a:moveTo>
                    <a:pt x="726" y="930"/>
                  </a:moveTo>
                  <a:cubicBezTo>
                    <a:pt x="762" y="930"/>
                    <a:pt x="805" y="905"/>
                    <a:pt x="823" y="874"/>
                  </a:cubicBezTo>
                  <a:cubicBezTo>
                    <a:pt x="1027" y="521"/>
                    <a:pt x="1027" y="521"/>
                    <a:pt x="1027" y="521"/>
                  </a:cubicBezTo>
                  <a:cubicBezTo>
                    <a:pt x="1044" y="490"/>
                    <a:pt x="1044" y="440"/>
                    <a:pt x="1027" y="409"/>
                  </a:cubicBezTo>
                  <a:cubicBezTo>
                    <a:pt x="823" y="56"/>
                    <a:pt x="823" y="56"/>
                    <a:pt x="823" y="56"/>
                  </a:cubicBezTo>
                  <a:cubicBezTo>
                    <a:pt x="805" y="25"/>
                    <a:pt x="762" y="0"/>
                    <a:pt x="726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283" y="0"/>
                    <a:pt x="239" y="25"/>
                    <a:pt x="222" y="56"/>
                  </a:cubicBezTo>
                  <a:cubicBezTo>
                    <a:pt x="18" y="409"/>
                    <a:pt x="18" y="409"/>
                    <a:pt x="18" y="409"/>
                  </a:cubicBezTo>
                  <a:cubicBezTo>
                    <a:pt x="0" y="440"/>
                    <a:pt x="0" y="490"/>
                    <a:pt x="18" y="521"/>
                  </a:cubicBezTo>
                  <a:cubicBezTo>
                    <a:pt x="222" y="874"/>
                    <a:pt x="222" y="874"/>
                    <a:pt x="222" y="874"/>
                  </a:cubicBezTo>
                  <a:cubicBezTo>
                    <a:pt x="239" y="905"/>
                    <a:pt x="283" y="930"/>
                    <a:pt x="318" y="930"/>
                  </a:cubicBezTo>
                  <a:lnTo>
                    <a:pt x="726" y="930"/>
                  </a:lnTo>
                  <a:close/>
                </a:path>
              </a:pathLst>
            </a:custGeom>
            <a:solidFill>
              <a:srgbClr val="254061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9" name="Freeform 11"/>
            <p:cNvSpPr>
              <a:spLocks noEditPoints="1"/>
            </p:cNvSpPr>
            <p:nvPr/>
          </p:nvSpPr>
          <p:spPr bwMode="auto">
            <a:xfrm>
              <a:off x="1044719" y="1279078"/>
              <a:ext cx="1083791" cy="964119"/>
            </a:xfrm>
            <a:custGeom>
              <a:avLst/>
              <a:gdLst>
                <a:gd name="T0" fmla="*/ 670 w 933"/>
                <a:gd name="T1" fmla="*/ 828 h 828"/>
                <a:gd name="T2" fmla="*/ 723 w 933"/>
                <a:gd name="T3" fmla="*/ 798 h 828"/>
                <a:gd name="T4" fmla="*/ 926 w 933"/>
                <a:gd name="T5" fmla="*/ 444 h 828"/>
                <a:gd name="T6" fmla="*/ 933 w 933"/>
                <a:gd name="T7" fmla="*/ 414 h 828"/>
                <a:gd name="T8" fmla="*/ 926 w 933"/>
                <a:gd name="T9" fmla="*/ 384 h 828"/>
                <a:gd name="T10" fmla="*/ 723 w 933"/>
                <a:gd name="T11" fmla="*/ 31 h 828"/>
                <a:gd name="T12" fmla="*/ 670 w 933"/>
                <a:gd name="T13" fmla="*/ 0 h 828"/>
                <a:gd name="T14" fmla="*/ 262 w 933"/>
                <a:gd name="T15" fmla="*/ 0 h 828"/>
                <a:gd name="T16" fmla="*/ 210 w 933"/>
                <a:gd name="T17" fmla="*/ 31 h 828"/>
                <a:gd name="T18" fmla="*/ 6 w 933"/>
                <a:gd name="T19" fmla="*/ 384 h 828"/>
                <a:gd name="T20" fmla="*/ 0 w 933"/>
                <a:gd name="T21" fmla="*/ 414 h 828"/>
                <a:gd name="T22" fmla="*/ 6 w 933"/>
                <a:gd name="T23" fmla="*/ 445 h 828"/>
                <a:gd name="T24" fmla="*/ 210 w 933"/>
                <a:gd name="T25" fmla="*/ 798 h 828"/>
                <a:gd name="T26" fmla="*/ 262 w 933"/>
                <a:gd name="T27" fmla="*/ 828 h 828"/>
                <a:gd name="T28" fmla="*/ 670 w 933"/>
                <a:gd name="T29" fmla="*/ 828 h 828"/>
                <a:gd name="T30" fmla="*/ 771 w 933"/>
                <a:gd name="T31" fmla="*/ 549 h 828"/>
                <a:gd name="T32" fmla="*/ 762 w 933"/>
                <a:gd name="T33" fmla="*/ 515 h 828"/>
                <a:gd name="T34" fmla="*/ 820 w 933"/>
                <a:gd name="T35" fmla="*/ 414 h 828"/>
                <a:gd name="T36" fmla="*/ 762 w 933"/>
                <a:gd name="T37" fmla="*/ 313 h 828"/>
                <a:gd name="T38" fmla="*/ 771 w 933"/>
                <a:gd name="T39" fmla="*/ 280 h 828"/>
                <a:gd name="T40" fmla="*/ 804 w 933"/>
                <a:gd name="T41" fmla="*/ 289 h 828"/>
                <a:gd name="T42" fmla="*/ 877 w 933"/>
                <a:gd name="T43" fmla="*/ 414 h 828"/>
                <a:gd name="T44" fmla="*/ 804 w 933"/>
                <a:gd name="T45" fmla="*/ 540 h 828"/>
                <a:gd name="T46" fmla="*/ 783 w 933"/>
                <a:gd name="T47" fmla="*/ 552 h 828"/>
                <a:gd name="T48" fmla="*/ 771 w 933"/>
                <a:gd name="T49" fmla="*/ 54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3" h="828">
                  <a:moveTo>
                    <a:pt x="670" y="828"/>
                  </a:moveTo>
                  <a:cubicBezTo>
                    <a:pt x="687" y="828"/>
                    <a:pt x="714" y="813"/>
                    <a:pt x="723" y="798"/>
                  </a:cubicBezTo>
                  <a:cubicBezTo>
                    <a:pt x="926" y="444"/>
                    <a:pt x="926" y="444"/>
                    <a:pt x="926" y="444"/>
                  </a:cubicBezTo>
                  <a:cubicBezTo>
                    <a:pt x="930" y="439"/>
                    <a:pt x="933" y="428"/>
                    <a:pt x="933" y="414"/>
                  </a:cubicBezTo>
                  <a:cubicBezTo>
                    <a:pt x="933" y="400"/>
                    <a:pt x="930" y="389"/>
                    <a:pt x="926" y="384"/>
                  </a:cubicBezTo>
                  <a:cubicBezTo>
                    <a:pt x="723" y="31"/>
                    <a:pt x="723" y="31"/>
                    <a:pt x="723" y="31"/>
                  </a:cubicBezTo>
                  <a:cubicBezTo>
                    <a:pt x="714" y="16"/>
                    <a:pt x="687" y="0"/>
                    <a:pt x="67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2" y="828"/>
                  </a:cubicBezTo>
                  <a:lnTo>
                    <a:pt x="670" y="828"/>
                  </a:lnTo>
                  <a:close/>
                  <a:moveTo>
                    <a:pt x="771" y="549"/>
                  </a:moveTo>
                  <a:cubicBezTo>
                    <a:pt x="759" y="542"/>
                    <a:pt x="755" y="527"/>
                    <a:pt x="762" y="515"/>
                  </a:cubicBezTo>
                  <a:cubicBezTo>
                    <a:pt x="820" y="414"/>
                    <a:pt x="820" y="414"/>
                    <a:pt x="820" y="414"/>
                  </a:cubicBezTo>
                  <a:cubicBezTo>
                    <a:pt x="762" y="313"/>
                    <a:pt x="762" y="313"/>
                    <a:pt x="762" y="313"/>
                  </a:cubicBezTo>
                  <a:cubicBezTo>
                    <a:pt x="755" y="301"/>
                    <a:pt x="759" y="287"/>
                    <a:pt x="771" y="280"/>
                  </a:cubicBezTo>
                  <a:cubicBezTo>
                    <a:pt x="783" y="273"/>
                    <a:pt x="798" y="277"/>
                    <a:pt x="804" y="289"/>
                  </a:cubicBezTo>
                  <a:cubicBezTo>
                    <a:pt x="877" y="414"/>
                    <a:pt x="877" y="414"/>
                    <a:pt x="877" y="414"/>
                  </a:cubicBezTo>
                  <a:cubicBezTo>
                    <a:pt x="804" y="540"/>
                    <a:pt x="804" y="540"/>
                    <a:pt x="804" y="540"/>
                  </a:cubicBezTo>
                  <a:cubicBezTo>
                    <a:pt x="800" y="547"/>
                    <a:pt x="792" y="552"/>
                    <a:pt x="783" y="552"/>
                  </a:cubicBezTo>
                  <a:cubicBezTo>
                    <a:pt x="779" y="552"/>
                    <a:pt x="775" y="551"/>
                    <a:pt x="771" y="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1044379" y="1279221"/>
              <a:ext cx="1084588" cy="964085"/>
            </a:xfrm>
            <a:custGeom>
              <a:avLst/>
              <a:gdLst>
                <a:gd name="T0" fmla="*/ 1116384 w 933"/>
                <a:gd name="T1" fmla="*/ 1382761 h 828"/>
                <a:gd name="T2" fmla="*/ 1204695 w 933"/>
                <a:gd name="T3" fmla="*/ 1332661 h 828"/>
                <a:gd name="T4" fmla="*/ 1542943 w 933"/>
                <a:gd name="T5" fmla="*/ 741481 h 828"/>
                <a:gd name="T6" fmla="*/ 1554607 w 933"/>
                <a:gd name="T7" fmla="*/ 691381 h 828"/>
                <a:gd name="T8" fmla="*/ 1542943 w 933"/>
                <a:gd name="T9" fmla="*/ 641280 h 828"/>
                <a:gd name="T10" fmla="*/ 1204695 w 933"/>
                <a:gd name="T11" fmla="*/ 51770 h 828"/>
                <a:gd name="T12" fmla="*/ 1116384 w 933"/>
                <a:gd name="T13" fmla="*/ 0 h 828"/>
                <a:gd name="T14" fmla="*/ 436556 w 933"/>
                <a:gd name="T15" fmla="*/ 0 h 828"/>
                <a:gd name="T16" fmla="*/ 349912 w 933"/>
                <a:gd name="T17" fmla="*/ 51770 h 828"/>
                <a:gd name="T18" fmla="*/ 9997 w 933"/>
                <a:gd name="T19" fmla="*/ 641280 h 828"/>
                <a:gd name="T20" fmla="*/ 0 w 933"/>
                <a:gd name="T21" fmla="*/ 691381 h 828"/>
                <a:gd name="T22" fmla="*/ 9997 w 933"/>
                <a:gd name="T23" fmla="*/ 743151 h 828"/>
                <a:gd name="T24" fmla="*/ 349912 w 933"/>
                <a:gd name="T25" fmla="*/ 1332661 h 828"/>
                <a:gd name="T26" fmla="*/ 436556 w 933"/>
                <a:gd name="T27" fmla="*/ 1382761 h 828"/>
                <a:gd name="T28" fmla="*/ 1116384 w 933"/>
                <a:gd name="T29" fmla="*/ 1382761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3" h="828">
                  <a:moveTo>
                    <a:pt x="670" y="828"/>
                  </a:moveTo>
                  <a:cubicBezTo>
                    <a:pt x="687" y="828"/>
                    <a:pt x="714" y="813"/>
                    <a:pt x="723" y="798"/>
                  </a:cubicBezTo>
                  <a:cubicBezTo>
                    <a:pt x="926" y="444"/>
                    <a:pt x="926" y="444"/>
                    <a:pt x="926" y="444"/>
                  </a:cubicBezTo>
                  <a:cubicBezTo>
                    <a:pt x="930" y="439"/>
                    <a:pt x="933" y="428"/>
                    <a:pt x="933" y="414"/>
                  </a:cubicBezTo>
                  <a:cubicBezTo>
                    <a:pt x="933" y="400"/>
                    <a:pt x="930" y="389"/>
                    <a:pt x="926" y="384"/>
                  </a:cubicBezTo>
                  <a:cubicBezTo>
                    <a:pt x="723" y="31"/>
                    <a:pt x="723" y="31"/>
                    <a:pt x="723" y="31"/>
                  </a:cubicBezTo>
                  <a:cubicBezTo>
                    <a:pt x="714" y="16"/>
                    <a:pt x="687" y="0"/>
                    <a:pt x="67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2" y="828"/>
                  </a:cubicBezTo>
                  <a:lnTo>
                    <a:pt x="670" y="82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1352048" y="1511664"/>
              <a:ext cx="468143" cy="469314"/>
            </a:xfrm>
            <a:custGeom>
              <a:avLst/>
              <a:gdLst>
                <a:gd name="T0" fmla="*/ 77737 w 406"/>
                <a:gd name="T1" fmla="*/ 370453 h 407"/>
                <a:gd name="T2" fmla="*/ 72775 w 406"/>
                <a:gd name="T3" fmla="*/ 358876 h 407"/>
                <a:gd name="T4" fmla="*/ 62851 w 406"/>
                <a:gd name="T5" fmla="*/ 352261 h 407"/>
                <a:gd name="T6" fmla="*/ 67813 w 406"/>
                <a:gd name="T7" fmla="*/ 372107 h 407"/>
                <a:gd name="T8" fmla="*/ 86007 w 406"/>
                <a:gd name="T9" fmla="*/ 380376 h 407"/>
                <a:gd name="T10" fmla="*/ 26464 w 406"/>
                <a:gd name="T11" fmla="*/ 253033 h 407"/>
                <a:gd name="T12" fmla="*/ 97584 w 406"/>
                <a:gd name="T13" fmla="*/ 138920 h 407"/>
                <a:gd name="T14" fmla="*/ 135626 w 406"/>
                <a:gd name="T15" fmla="*/ 114113 h 407"/>
                <a:gd name="T16" fmla="*/ 150512 w 406"/>
                <a:gd name="T17" fmla="*/ 67806 h 407"/>
                <a:gd name="T18" fmla="*/ 99238 w 406"/>
                <a:gd name="T19" fmla="*/ 104190 h 407"/>
                <a:gd name="T20" fmla="*/ 3308 w 406"/>
                <a:gd name="T21" fmla="*/ 297686 h 407"/>
                <a:gd name="T22" fmla="*/ 79391 w 406"/>
                <a:gd name="T23" fmla="*/ 386991 h 407"/>
                <a:gd name="T24" fmla="*/ 168705 w 406"/>
                <a:gd name="T25" fmla="*/ 49614 h 407"/>
                <a:gd name="T26" fmla="*/ 244788 w 406"/>
                <a:gd name="T27" fmla="*/ 23153 h 407"/>
                <a:gd name="T28" fmla="*/ 188553 w 406"/>
                <a:gd name="T29" fmla="*/ 47960 h 407"/>
                <a:gd name="T30" fmla="*/ 234864 w 406"/>
                <a:gd name="T31" fmla="*/ 19846 h 407"/>
                <a:gd name="T32" fmla="*/ 190207 w 406"/>
                <a:gd name="T33" fmla="*/ 39691 h 407"/>
                <a:gd name="T34" fmla="*/ 170359 w 406"/>
                <a:gd name="T35" fmla="*/ 51268 h 407"/>
                <a:gd name="T36" fmla="*/ 16540 w 406"/>
                <a:gd name="T37" fmla="*/ 324146 h 407"/>
                <a:gd name="T38" fmla="*/ 18194 w 406"/>
                <a:gd name="T39" fmla="*/ 324146 h 407"/>
                <a:gd name="T40" fmla="*/ 332449 w 406"/>
                <a:gd name="T41" fmla="*/ 625140 h 407"/>
                <a:gd name="T42" fmla="*/ 229902 w 406"/>
                <a:gd name="T43" fmla="*/ 454797 h 407"/>
                <a:gd name="T44" fmla="*/ 84353 w 406"/>
                <a:gd name="T45" fmla="*/ 411798 h 407"/>
                <a:gd name="T46" fmla="*/ 47965 w 406"/>
                <a:gd name="T47" fmla="*/ 415106 h 407"/>
                <a:gd name="T48" fmla="*/ 8270 w 406"/>
                <a:gd name="T49" fmla="*/ 398568 h 407"/>
                <a:gd name="T50" fmla="*/ 14886 w 406"/>
                <a:gd name="T51" fmla="*/ 436605 h 407"/>
                <a:gd name="T52" fmla="*/ 133972 w 406"/>
                <a:gd name="T53" fmla="*/ 583794 h 407"/>
                <a:gd name="T54" fmla="*/ 28118 w 406"/>
                <a:gd name="T55" fmla="*/ 373761 h 407"/>
                <a:gd name="T56" fmla="*/ 31425 w 406"/>
                <a:gd name="T57" fmla="*/ 365492 h 407"/>
                <a:gd name="T58" fmla="*/ 23156 w 406"/>
                <a:gd name="T59" fmla="*/ 355569 h 407"/>
                <a:gd name="T60" fmla="*/ 13232 w 406"/>
                <a:gd name="T61" fmla="*/ 355569 h 407"/>
                <a:gd name="T62" fmla="*/ 466420 w 406"/>
                <a:gd name="T63" fmla="*/ 61191 h 407"/>
                <a:gd name="T64" fmla="*/ 511078 w 406"/>
                <a:gd name="T65" fmla="*/ 69460 h 407"/>
                <a:gd name="T66" fmla="*/ 645049 w 406"/>
                <a:gd name="T67" fmla="*/ 464720 h 407"/>
                <a:gd name="T68" fmla="*/ 471382 w 406"/>
                <a:gd name="T69" fmla="*/ 61191 h 407"/>
                <a:gd name="T70" fmla="*/ 471382 w 406"/>
                <a:gd name="T71" fmla="*/ 61191 h 407"/>
                <a:gd name="T72" fmla="*/ 654973 w 406"/>
                <a:gd name="T73" fmla="*/ 223264 h 407"/>
                <a:gd name="T74" fmla="*/ 650011 w 406"/>
                <a:gd name="T75" fmla="*/ 196803 h 407"/>
                <a:gd name="T76" fmla="*/ 562351 w 406"/>
                <a:gd name="T77" fmla="*/ 76075 h 407"/>
                <a:gd name="T78" fmla="*/ 320871 w 406"/>
                <a:gd name="T79" fmla="*/ 11577 h 407"/>
                <a:gd name="T80" fmla="*/ 305985 w 406"/>
                <a:gd name="T81" fmla="*/ 24807 h 407"/>
                <a:gd name="T82" fmla="*/ 279521 w 406"/>
                <a:gd name="T83" fmla="*/ 21500 h 407"/>
                <a:gd name="T84" fmla="*/ 274560 w 406"/>
                <a:gd name="T85" fmla="*/ 33076 h 407"/>
                <a:gd name="T86" fmla="*/ 296061 w 406"/>
                <a:gd name="T87" fmla="*/ 28115 h 407"/>
                <a:gd name="T88" fmla="*/ 317563 w 406"/>
                <a:gd name="T89" fmla="*/ 31422 h 407"/>
                <a:gd name="T90" fmla="*/ 305985 w 406"/>
                <a:gd name="T91" fmla="*/ 90959 h 407"/>
                <a:gd name="T92" fmla="*/ 370490 w 406"/>
                <a:gd name="T93" fmla="*/ 44653 h 407"/>
                <a:gd name="T94" fmla="*/ 400261 w 406"/>
                <a:gd name="T95" fmla="*/ 41345 h 407"/>
                <a:gd name="T96" fmla="*/ 491230 w 406"/>
                <a:gd name="T97" fmla="*/ 61191 h 407"/>
                <a:gd name="T98" fmla="*/ 469728 w 406"/>
                <a:gd name="T99" fmla="*/ 82690 h 407"/>
                <a:gd name="T100" fmla="*/ 393646 w 406"/>
                <a:gd name="T101" fmla="*/ 74421 h 407"/>
                <a:gd name="T102" fmla="*/ 310947 w 406"/>
                <a:gd name="T103" fmla="*/ 158766 h 407"/>
                <a:gd name="T104" fmla="*/ 365528 w 406"/>
                <a:gd name="T105" fmla="*/ 309262 h 407"/>
                <a:gd name="T106" fmla="*/ 529271 w 406"/>
                <a:gd name="T107" fmla="*/ 353915 h 407"/>
                <a:gd name="T108" fmla="*/ 539195 w 406"/>
                <a:gd name="T109" fmla="*/ 570564 h 407"/>
                <a:gd name="T110" fmla="*/ 613624 w 406"/>
                <a:gd name="T111" fmla="*/ 128997 h 407"/>
                <a:gd name="T112" fmla="*/ 347334 w 406"/>
                <a:gd name="T113" fmla="*/ 11577 h 407"/>
                <a:gd name="T114" fmla="*/ 353950 w 406"/>
                <a:gd name="T115" fmla="*/ 11577 h 407"/>
                <a:gd name="T116" fmla="*/ 444919 w 406"/>
                <a:gd name="T117" fmla="*/ 23153 h 407"/>
                <a:gd name="T118" fmla="*/ 448227 w 406"/>
                <a:gd name="T119" fmla="*/ 38038 h 407"/>
                <a:gd name="T120" fmla="*/ 456497 w 406"/>
                <a:gd name="T121" fmla="*/ 28115 h 407"/>
                <a:gd name="T122" fmla="*/ 382068 w 406"/>
                <a:gd name="T123" fmla="*/ 54576 h 407"/>
                <a:gd name="T124" fmla="*/ 461458 w 406"/>
                <a:gd name="T125" fmla="*/ 57883 h 4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06" h="407">
                  <a:moveTo>
                    <a:pt x="44" y="222"/>
                  </a:moveTo>
                  <a:cubicBezTo>
                    <a:pt x="44" y="223"/>
                    <a:pt x="45" y="223"/>
                    <a:pt x="45" y="223"/>
                  </a:cubicBezTo>
                  <a:cubicBezTo>
                    <a:pt x="45" y="223"/>
                    <a:pt x="45" y="223"/>
                    <a:pt x="45" y="223"/>
                  </a:cubicBezTo>
                  <a:cubicBezTo>
                    <a:pt x="45" y="222"/>
                    <a:pt x="45" y="222"/>
                    <a:pt x="45" y="222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44" y="221"/>
                    <a:pt x="44" y="221"/>
                    <a:pt x="44" y="221"/>
                  </a:cubicBezTo>
                  <a:cubicBezTo>
                    <a:pt x="44" y="222"/>
                    <a:pt x="44" y="222"/>
                    <a:pt x="44" y="222"/>
                  </a:cubicBezTo>
                  <a:close/>
                  <a:moveTo>
                    <a:pt x="45" y="221"/>
                  </a:moveTo>
                  <a:cubicBezTo>
                    <a:pt x="45" y="221"/>
                    <a:pt x="45" y="221"/>
                    <a:pt x="45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45" y="221"/>
                    <a:pt x="45" y="220"/>
                    <a:pt x="45" y="220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4" y="220"/>
                    <a:pt x="44" y="220"/>
                    <a:pt x="44" y="220"/>
                  </a:cubicBezTo>
                  <a:cubicBezTo>
                    <a:pt x="44" y="220"/>
                    <a:pt x="44" y="220"/>
                    <a:pt x="45" y="221"/>
                  </a:cubicBezTo>
                  <a:close/>
                  <a:moveTo>
                    <a:pt x="47" y="225"/>
                  </a:moveTo>
                  <a:cubicBezTo>
                    <a:pt x="47" y="224"/>
                    <a:pt x="47" y="224"/>
                    <a:pt x="47" y="224"/>
                  </a:cubicBezTo>
                  <a:cubicBezTo>
                    <a:pt x="47" y="224"/>
                    <a:pt x="47" y="224"/>
                    <a:pt x="47" y="224"/>
                  </a:cubicBezTo>
                  <a:cubicBezTo>
                    <a:pt x="46" y="224"/>
                    <a:pt x="46" y="224"/>
                    <a:pt x="46" y="224"/>
                  </a:cubicBezTo>
                  <a:cubicBezTo>
                    <a:pt x="46" y="225"/>
                    <a:pt x="46" y="225"/>
                    <a:pt x="46" y="225"/>
                  </a:cubicBezTo>
                  <a:cubicBezTo>
                    <a:pt x="46" y="225"/>
                    <a:pt x="46" y="225"/>
                    <a:pt x="46" y="225"/>
                  </a:cubicBezTo>
                  <a:cubicBezTo>
                    <a:pt x="46" y="226"/>
                    <a:pt x="46" y="226"/>
                    <a:pt x="46" y="226"/>
                  </a:cubicBezTo>
                  <a:cubicBezTo>
                    <a:pt x="46" y="227"/>
                    <a:pt x="46" y="227"/>
                    <a:pt x="46" y="227"/>
                  </a:cubicBezTo>
                  <a:cubicBezTo>
                    <a:pt x="47" y="226"/>
                    <a:pt x="47" y="226"/>
                    <a:pt x="47" y="226"/>
                  </a:cubicBezTo>
                  <a:cubicBezTo>
                    <a:pt x="47" y="226"/>
                    <a:pt x="47" y="225"/>
                    <a:pt x="47" y="225"/>
                  </a:cubicBezTo>
                  <a:close/>
                  <a:moveTo>
                    <a:pt x="40" y="214"/>
                  </a:moveTo>
                  <a:cubicBezTo>
                    <a:pt x="40" y="215"/>
                    <a:pt x="40" y="215"/>
                    <a:pt x="40" y="215"/>
                  </a:cubicBezTo>
                  <a:cubicBezTo>
                    <a:pt x="39" y="215"/>
                    <a:pt x="39" y="215"/>
                    <a:pt x="39" y="215"/>
                  </a:cubicBezTo>
                  <a:cubicBezTo>
                    <a:pt x="39" y="215"/>
                    <a:pt x="39" y="216"/>
                    <a:pt x="40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216"/>
                    <a:pt x="40" y="216"/>
                    <a:pt x="40" y="215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14"/>
                    <a:pt x="40" y="214"/>
                    <a:pt x="40" y="214"/>
                  </a:cubicBezTo>
                  <a:close/>
                  <a:moveTo>
                    <a:pt x="44" y="217"/>
                  </a:moveTo>
                  <a:cubicBezTo>
                    <a:pt x="43" y="217"/>
                    <a:pt x="43" y="217"/>
                    <a:pt x="43" y="217"/>
                  </a:cubicBezTo>
                  <a:cubicBezTo>
                    <a:pt x="43" y="217"/>
                    <a:pt x="43" y="217"/>
                    <a:pt x="43" y="217"/>
                  </a:cubicBezTo>
                  <a:cubicBezTo>
                    <a:pt x="43" y="218"/>
                    <a:pt x="43" y="219"/>
                    <a:pt x="43" y="219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4" y="219"/>
                    <a:pt x="44" y="218"/>
                    <a:pt x="44" y="217"/>
                  </a:cubicBezTo>
                  <a:cubicBezTo>
                    <a:pt x="44" y="217"/>
                    <a:pt x="44" y="217"/>
                    <a:pt x="44" y="217"/>
                  </a:cubicBezTo>
                  <a:close/>
                  <a:moveTo>
                    <a:pt x="41" y="215"/>
                  </a:moveTo>
                  <a:cubicBezTo>
                    <a:pt x="42" y="214"/>
                    <a:pt x="42" y="214"/>
                    <a:pt x="42" y="214"/>
                  </a:cubicBezTo>
                  <a:cubicBezTo>
                    <a:pt x="42" y="214"/>
                    <a:pt x="42" y="214"/>
                    <a:pt x="42" y="214"/>
                  </a:cubicBezTo>
                  <a:cubicBezTo>
                    <a:pt x="41" y="214"/>
                    <a:pt x="41" y="214"/>
                    <a:pt x="41" y="214"/>
                  </a:cubicBezTo>
                  <a:cubicBezTo>
                    <a:pt x="41" y="214"/>
                    <a:pt x="41" y="214"/>
                    <a:pt x="41" y="214"/>
                  </a:cubicBezTo>
                  <a:cubicBezTo>
                    <a:pt x="41" y="214"/>
                    <a:pt x="41" y="214"/>
                    <a:pt x="41" y="214"/>
                  </a:cubicBezTo>
                  <a:cubicBezTo>
                    <a:pt x="41" y="214"/>
                    <a:pt x="41" y="215"/>
                    <a:pt x="41" y="215"/>
                  </a:cubicBezTo>
                  <a:close/>
                  <a:moveTo>
                    <a:pt x="39" y="213"/>
                  </a:moveTo>
                  <a:cubicBezTo>
                    <a:pt x="39" y="212"/>
                    <a:pt x="39" y="212"/>
                    <a:pt x="39" y="212"/>
                  </a:cubicBezTo>
                  <a:cubicBezTo>
                    <a:pt x="39" y="212"/>
                    <a:pt x="39" y="212"/>
                    <a:pt x="39" y="212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8" y="212"/>
                    <a:pt x="38" y="212"/>
                    <a:pt x="38" y="213"/>
                  </a:cubicBezTo>
                  <a:lnTo>
                    <a:pt x="39" y="213"/>
                  </a:lnTo>
                  <a:close/>
                  <a:moveTo>
                    <a:pt x="41" y="224"/>
                  </a:moveTo>
                  <a:cubicBezTo>
                    <a:pt x="41" y="224"/>
                    <a:pt x="41" y="224"/>
                    <a:pt x="41" y="224"/>
                  </a:cubicBezTo>
                  <a:cubicBezTo>
                    <a:pt x="41" y="224"/>
                    <a:pt x="41" y="224"/>
                    <a:pt x="41" y="224"/>
                  </a:cubicBezTo>
                  <a:cubicBezTo>
                    <a:pt x="41" y="224"/>
                    <a:pt x="41" y="224"/>
                    <a:pt x="41" y="224"/>
                  </a:cubicBezTo>
                  <a:cubicBezTo>
                    <a:pt x="40" y="224"/>
                    <a:pt x="40" y="224"/>
                    <a:pt x="40" y="224"/>
                  </a:cubicBezTo>
                  <a:cubicBezTo>
                    <a:pt x="40" y="224"/>
                    <a:pt x="40" y="224"/>
                    <a:pt x="40" y="224"/>
                  </a:cubicBezTo>
                  <a:cubicBezTo>
                    <a:pt x="40" y="224"/>
                    <a:pt x="40" y="224"/>
                    <a:pt x="40" y="224"/>
                  </a:cubicBezTo>
                  <a:cubicBezTo>
                    <a:pt x="40" y="224"/>
                    <a:pt x="40" y="224"/>
                    <a:pt x="40" y="224"/>
                  </a:cubicBezTo>
                  <a:cubicBezTo>
                    <a:pt x="40" y="224"/>
                    <a:pt x="40" y="224"/>
                    <a:pt x="40" y="224"/>
                  </a:cubicBezTo>
                  <a:cubicBezTo>
                    <a:pt x="40" y="224"/>
                    <a:pt x="40" y="224"/>
                    <a:pt x="40" y="224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1" y="225"/>
                    <a:pt x="41" y="225"/>
                    <a:pt x="41" y="225"/>
                  </a:cubicBezTo>
                  <a:lnTo>
                    <a:pt x="41" y="224"/>
                  </a:lnTo>
                  <a:close/>
                  <a:moveTo>
                    <a:pt x="48" y="239"/>
                  </a:moveTo>
                  <a:cubicBezTo>
                    <a:pt x="49" y="239"/>
                    <a:pt x="49" y="239"/>
                    <a:pt x="49" y="239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49" y="238"/>
                    <a:pt x="48" y="238"/>
                    <a:pt x="48" y="238"/>
                  </a:cubicBezTo>
                  <a:cubicBezTo>
                    <a:pt x="48" y="238"/>
                    <a:pt x="48" y="238"/>
                    <a:pt x="48" y="238"/>
                  </a:cubicBezTo>
                  <a:cubicBezTo>
                    <a:pt x="48" y="238"/>
                    <a:pt x="48" y="238"/>
                    <a:pt x="48" y="238"/>
                  </a:cubicBezTo>
                  <a:cubicBezTo>
                    <a:pt x="48" y="238"/>
                    <a:pt x="48" y="238"/>
                    <a:pt x="48" y="238"/>
                  </a:cubicBezTo>
                  <a:cubicBezTo>
                    <a:pt x="48" y="238"/>
                    <a:pt x="48" y="238"/>
                    <a:pt x="48" y="238"/>
                  </a:cubicBezTo>
                  <a:cubicBezTo>
                    <a:pt x="48" y="238"/>
                    <a:pt x="48" y="238"/>
                    <a:pt x="48" y="238"/>
                  </a:cubicBezTo>
                  <a:cubicBezTo>
                    <a:pt x="48" y="238"/>
                    <a:pt x="48" y="238"/>
                    <a:pt x="48" y="238"/>
                  </a:cubicBezTo>
                  <a:cubicBezTo>
                    <a:pt x="48" y="239"/>
                    <a:pt x="48" y="239"/>
                    <a:pt x="48" y="239"/>
                  </a:cubicBezTo>
                  <a:close/>
                  <a:moveTo>
                    <a:pt x="52" y="230"/>
                  </a:moveTo>
                  <a:cubicBezTo>
                    <a:pt x="51" y="230"/>
                    <a:pt x="51" y="230"/>
                    <a:pt x="51" y="230"/>
                  </a:cubicBezTo>
                  <a:cubicBezTo>
                    <a:pt x="51" y="230"/>
                    <a:pt x="51" y="230"/>
                    <a:pt x="51" y="230"/>
                  </a:cubicBezTo>
                  <a:cubicBezTo>
                    <a:pt x="51" y="231"/>
                    <a:pt x="52" y="232"/>
                    <a:pt x="52" y="232"/>
                  </a:cubicBezTo>
                  <a:cubicBezTo>
                    <a:pt x="52" y="231"/>
                    <a:pt x="52" y="231"/>
                    <a:pt x="52" y="231"/>
                  </a:cubicBezTo>
                  <a:cubicBezTo>
                    <a:pt x="53" y="231"/>
                    <a:pt x="53" y="231"/>
                    <a:pt x="53" y="231"/>
                  </a:cubicBezTo>
                  <a:cubicBezTo>
                    <a:pt x="52" y="230"/>
                    <a:pt x="52" y="230"/>
                    <a:pt x="52" y="230"/>
                  </a:cubicBezTo>
                  <a:close/>
                  <a:moveTo>
                    <a:pt x="3" y="184"/>
                  </a:moveTo>
                  <a:cubicBezTo>
                    <a:pt x="3" y="183"/>
                    <a:pt x="3" y="181"/>
                    <a:pt x="5" y="179"/>
                  </a:cubicBezTo>
                  <a:cubicBezTo>
                    <a:pt x="5" y="179"/>
                    <a:pt x="5" y="180"/>
                    <a:pt x="5" y="181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1"/>
                    <a:pt x="6" y="181"/>
                    <a:pt x="6" y="180"/>
                  </a:cubicBezTo>
                  <a:cubicBezTo>
                    <a:pt x="6" y="181"/>
                    <a:pt x="6" y="181"/>
                    <a:pt x="6" y="181"/>
                  </a:cubicBezTo>
                  <a:cubicBezTo>
                    <a:pt x="6" y="183"/>
                    <a:pt x="6" y="184"/>
                    <a:pt x="6" y="185"/>
                  </a:cubicBezTo>
                  <a:cubicBezTo>
                    <a:pt x="6" y="186"/>
                    <a:pt x="6" y="188"/>
                    <a:pt x="6" y="189"/>
                  </a:cubicBezTo>
                  <a:cubicBezTo>
                    <a:pt x="6" y="190"/>
                    <a:pt x="6" y="191"/>
                    <a:pt x="6" y="192"/>
                  </a:cubicBezTo>
                  <a:cubicBezTo>
                    <a:pt x="6" y="194"/>
                    <a:pt x="6" y="195"/>
                    <a:pt x="7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7" y="199"/>
                    <a:pt x="7" y="199"/>
                    <a:pt x="7" y="199"/>
                  </a:cubicBezTo>
                  <a:cubicBezTo>
                    <a:pt x="9" y="195"/>
                    <a:pt x="9" y="194"/>
                    <a:pt x="9" y="184"/>
                  </a:cubicBezTo>
                  <a:cubicBezTo>
                    <a:pt x="9" y="174"/>
                    <a:pt x="9" y="172"/>
                    <a:pt x="10" y="170"/>
                  </a:cubicBezTo>
                  <a:cubicBezTo>
                    <a:pt x="11" y="166"/>
                    <a:pt x="12" y="163"/>
                    <a:pt x="13" y="160"/>
                  </a:cubicBezTo>
                  <a:cubicBezTo>
                    <a:pt x="14" y="158"/>
                    <a:pt x="15" y="155"/>
                    <a:pt x="16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22" y="138"/>
                    <a:pt x="23" y="135"/>
                    <a:pt x="24" y="133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8" y="127"/>
                    <a:pt x="31" y="122"/>
                    <a:pt x="34" y="116"/>
                  </a:cubicBezTo>
                  <a:cubicBezTo>
                    <a:pt x="37" y="109"/>
                    <a:pt x="41" y="102"/>
                    <a:pt x="48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9" y="95"/>
                    <a:pt x="51" y="93"/>
                    <a:pt x="52" y="92"/>
                  </a:cubicBezTo>
                  <a:cubicBezTo>
                    <a:pt x="53" y="91"/>
                    <a:pt x="53" y="90"/>
                    <a:pt x="54" y="90"/>
                  </a:cubicBezTo>
                  <a:cubicBezTo>
                    <a:pt x="50" y="94"/>
                    <a:pt x="50" y="95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4" y="93"/>
                    <a:pt x="62" y="85"/>
                    <a:pt x="62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61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2"/>
                    <a:pt x="60" y="81"/>
                    <a:pt x="61" y="79"/>
                  </a:cubicBezTo>
                  <a:cubicBezTo>
                    <a:pt x="62" y="78"/>
                    <a:pt x="63" y="76"/>
                    <a:pt x="64" y="75"/>
                  </a:cubicBezTo>
                  <a:cubicBezTo>
                    <a:pt x="64" y="75"/>
                    <a:pt x="64" y="75"/>
                    <a:pt x="63" y="74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62" y="74"/>
                    <a:pt x="60" y="76"/>
                    <a:pt x="57" y="79"/>
                  </a:cubicBezTo>
                  <a:cubicBezTo>
                    <a:pt x="59" y="76"/>
                    <a:pt x="62" y="73"/>
                    <a:pt x="62" y="73"/>
                  </a:cubicBezTo>
                  <a:cubicBezTo>
                    <a:pt x="62" y="73"/>
                    <a:pt x="78" y="62"/>
                    <a:pt x="80" y="61"/>
                  </a:cubicBezTo>
                  <a:cubicBezTo>
                    <a:pt x="79" y="63"/>
                    <a:pt x="77" y="64"/>
                    <a:pt x="76" y="65"/>
                  </a:cubicBezTo>
                  <a:cubicBezTo>
                    <a:pt x="73" y="69"/>
                    <a:pt x="71" y="72"/>
                    <a:pt x="69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0" y="76"/>
                    <a:pt x="72" y="75"/>
                    <a:pt x="73" y="74"/>
                  </a:cubicBezTo>
                  <a:cubicBezTo>
                    <a:pt x="74" y="73"/>
                    <a:pt x="75" y="73"/>
                    <a:pt x="76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8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81" y="71"/>
                    <a:pt x="81" y="70"/>
                    <a:pt x="82" y="69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1" y="68"/>
                    <a:pt x="81" y="67"/>
                    <a:pt x="83" y="64"/>
                  </a:cubicBezTo>
                  <a:cubicBezTo>
                    <a:pt x="83" y="64"/>
                    <a:pt x="83" y="64"/>
                    <a:pt x="83" y="64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2" y="63"/>
                    <a:pt x="82" y="63"/>
                    <a:pt x="80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4"/>
                    <a:pt x="81" y="63"/>
                    <a:pt x="83" y="59"/>
                  </a:cubicBezTo>
                  <a:cubicBezTo>
                    <a:pt x="84" y="58"/>
                    <a:pt x="84" y="57"/>
                    <a:pt x="85" y="56"/>
                  </a:cubicBezTo>
                  <a:cubicBezTo>
                    <a:pt x="86" y="55"/>
                    <a:pt x="86" y="54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53"/>
                    <a:pt x="87" y="53"/>
                    <a:pt x="86" y="52"/>
                  </a:cubicBezTo>
                  <a:cubicBezTo>
                    <a:pt x="87" y="52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51"/>
                    <a:pt x="86" y="51"/>
                    <a:pt x="85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9"/>
                    <a:pt x="86" y="47"/>
                    <a:pt x="91" y="41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1"/>
                    <a:pt x="89" y="42"/>
                    <a:pt x="88" y="43"/>
                  </a:cubicBezTo>
                  <a:cubicBezTo>
                    <a:pt x="87" y="44"/>
                    <a:pt x="85" y="46"/>
                    <a:pt x="84" y="46"/>
                  </a:cubicBezTo>
                  <a:cubicBezTo>
                    <a:pt x="84" y="45"/>
                    <a:pt x="86" y="44"/>
                    <a:pt x="86" y="43"/>
                  </a:cubicBezTo>
                  <a:cubicBezTo>
                    <a:pt x="87" y="42"/>
                    <a:pt x="88" y="41"/>
                    <a:pt x="89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79" y="44"/>
                    <a:pt x="63" y="63"/>
                    <a:pt x="51" y="77"/>
                  </a:cubicBezTo>
                  <a:cubicBezTo>
                    <a:pt x="52" y="76"/>
                    <a:pt x="53" y="73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9" y="66"/>
                    <a:pt x="59" y="66"/>
                    <a:pt x="60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1" y="62"/>
                    <a:pt x="63" y="60"/>
                    <a:pt x="64" y="59"/>
                  </a:cubicBezTo>
                  <a:cubicBezTo>
                    <a:pt x="67" y="57"/>
                    <a:pt x="69" y="54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54"/>
                    <a:pt x="67" y="56"/>
                    <a:pt x="64" y="59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49" y="74"/>
                    <a:pt x="47" y="76"/>
                    <a:pt x="39" y="88"/>
                  </a:cubicBezTo>
                  <a:cubicBezTo>
                    <a:pt x="28" y="105"/>
                    <a:pt x="27" y="106"/>
                    <a:pt x="22" y="117"/>
                  </a:cubicBezTo>
                  <a:cubicBezTo>
                    <a:pt x="13" y="136"/>
                    <a:pt x="13" y="136"/>
                    <a:pt x="9" y="148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7" y="155"/>
                    <a:pt x="5" y="163"/>
                    <a:pt x="4" y="168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2" y="180"/>
                    <a:pt x="2" y="183"/>
                    <a:pt x="1" y="188"/>
                  </a:cubicBezTo>
                  <a:cubicBezTo>
                    <a:pt x="1" y="188"/>
                    <a:pt x="1" y="190"/>
                    <a:pt x="1" y="194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89"/>
                    <a:pt x="1" y="189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3" y="187"/>
                    <a:pt x="3" y="186"/>
                    <a:pt x="3" y="184"/>
                  </a:cubicBezTo>
                  <a:close/>
                  <a:moveTo>
                    <a:pt x="47" y="230"/>
                  </a:moveTo>
                  <a:cubicBezTo>
                    <a:pt x="48" y="230"/>
                    <a:pt x="48" y="230"/>
                    <a:pt x="48" y="230"/>
                  </a:cubicBezTo>
                  <a:cubicBezTo>
                    <a:pt x="48" y="229"/>
                    <a:pt x="48" y="229"/>
                    <a:pt x="48" y="229"/>
                  </a:cubicBezTo>
                  <a:cubicBezTo>
                    <a:pt x="48" y="228"/>
                    <a:pt x="48" y="228"/>
                    <a:pt x="48" y="228"/>
                  </a:cubicBezTo>
                  <a:cubicBezTo>
                    <a:pt x="47" y="228"/>
                    <a:pt x="47" y="228"/>
                    <a:pt x="47" y="228"/>
                  </a:cubicBezTo>
                  <a:cubicBezTo>
                    <a:pt x="47" y="228"/>
                    <a:pt x="47" y="228"/>
                    <a:pt x="47" y="228"/>
                  </a:cubicBezTo>
                  <a:cubicBezTo>
                    <a:pt x="47" y="229"/>
                    <a:pt x="47" y="229"/>
                    <a:pt x="47" y="229"/>
                  </a:cubicBezTo>
                  <a:lnTo>
                    <a:pt x="47" y="230"/>
                  </a:lnTo>
                  <a:close/>
                  <a:moveTo>
                    <a:pt x="48" y="234"/>
                  </a:moveTo>
                  <a:cubicBezTo>
                    <a:pt x="49" y="233"/>
                    <a:pt x="49" y="233"/>
                    <a:pt x="49" y="233"/>
                  </a:cubicBezTo>
                  <a:cubicBezTo>
                    <a:pt x="49" y="233"/>
                    <a:pt x="49" y="233"/>
                    <a:pt x="49" y="233"/>
                  </a:cubicBezTo>
                  <a:cubicBezTo>
                    <a:pt x="49" y="232"/>
                    <a:pt x="48" y="232"/>
                    <a:pt x="48" y="232"/>
                  </a:cubicBezTo>
                  <a:cubicBezTo>
                    <a:pt x="48" y="232"/>
                    <a:pt x="48" y="232"/>
                    <a:pt x="48" y="232"/>
                  </a:cubicBezTo>
                  <a:cubicBezTo>
                    <a:pt x="47" y="232"/>
                    <a:pt x="47" y="232"/>
                    <a:pt x="47" y="232"/>
                  </a:cubicBezTo>
                  <a:cubicBezTo>
                    <a:pt x="48" y="233"/>
                    <a:pt x="48" y="234"/>
                    <a:pt x="48" y="234"/>
                  </a:cubicBezTo>
                  <a:close/>
                  <a:moveTo>
                    <a:pt x="76" y="49"/>
                  </a:moveTo>
                  <a:cubicBezTo>
                    <a:pt x="77" y="47"/>
                    <a:pt x="80" y="46"/>
                    <a:pt x="82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7" y="41"/>
                    <a:pt x="89" y="39"/>
                    <a:pt x="89" y="39"/>
                  </a:cubicBezTo>
                  <a:cubicBezTo>
                    <a:pt x="89" y="39"/>
                    <a:pt x="90" y="38"/>
                    <a:pt x="91" y="37"/>
                  </a:cubicBezTo>
                  <a:cubicBezTo>
                    <a:pt x="95" y="35"/>
                    <a:pt x="99" y="32"/>
                    <a:pt x="102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1"/>
                    <a:pt x="95" y="34"/>
                    <a:pt x="91" y="37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4" y="42"/>
                    <a:pt x="84" y="42"/>
                    <a:pt x="76" y="48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6" y="49"/>
                    <a:pt x="76" y="49"/>
                    <a:pt x="76" y="49"/>
                  </a:cubicBezTo>
                  <a:close/>
                  <a:moveTo>
                    <a:pt x="141" y="14"/>
                  </a:moveTo>
                  <a:cubicBezTo>
                    <a:pt x="141" y="14"/>
                    <a:pt x="141" y="14"/>
                    <a:pt x="141" y="14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43" y="14"/>
                    <a:pt x="143" y="14"/>
                    <a:pt x="144" y="14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4" y="15"/>
                    <a:pt x="148" y="14"/>
                    <a:pt x="148" y="14"/>
                  </a:cubicBezTo>
                  <a:cubicBezTo>
                    <a:pt x="149" y="13"/>
                    <a:pt x="149" y="13"/>
                    <a:pt x="149" y="13"/>
                  </a:cubicBezTo>
                  <a:cubicBezTo>
                    <a:pt x="149" y="13"/>
                    <a:pt x="149" y="13"/>
                    <a:pt x="149" y="13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4" y="12"/>
                    <a:pt x="144" y="13"/>
                    <a:pt x="143" y="13"/>
                  </a:cubicBezTo>
                  <a:cubicBezTo>
                    <a:pt x="141" y="13"/>
                    <a:pt x="141" y="14"/>
                    <a:pt x="141" y="14"/>
                  </a:cubicBezTo>
                  <a:close/>
                  <a:moveTo>
                    <a:pt x="115" y="24"/>
                  </a:moveTo>
                  <a:cubicBezTo>
                    <a:pt x="113" y="26"/>
                    <a:pt x="111" y="28"/>
                    <a:pt x="111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30"/>
                    <a:pt x="114" y="29"/>
                    <a:pt x="114" y="29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5" y="30"/>
                    <a:pt x="116" y="30"/>
                    <a:pt x="116" y="30"/>
                  </a:cubicBezTo>
                  <a:cubicBezTo>
                    <a:pt x="116" y="29"/>
                    <a:pt x="117" y="29"/>
                    <a:pt x="118" y="28"/>
                  </a:cubicBezTo>
                  <a:cubicBezTo>
                    <a:pt x="118" y="28"/>
                    <a:pt x="119" y="27"/>
                    <a:pt x="119" y="26"/>
                  </a:cubicBezTo>
                  <a:cubicBezTo>
                    <a:pt x="120" y="26"/>
                    <a:pt x="120" y="25"/>
                    <a:pt x="121" y="25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3" y="23"/>
                    <a:pt x="123" y="23"/>
                    <a:pt x="124" y="22"/>
                  </a:cubicBezTo>
                  <a:cubicBezTo>
                    <a:pt x="124" y="22"/>
                    <a:pt x="125" y="21"/>
                    <a:pt x="125" y="21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8" y="19"/>
                    <a:pt x="128" y="19"/>
                    <a:pt x="129" y="19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19"/>
                    <a:pt x="130" y="19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9" y="14"/>
                    <a:pt x="141" y="12"/>
                    <a:pt x="142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43" y="11"/>
                    <a:pt x="143" y="11"/>
                    <a:pt x="141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18"/>
                    <a:pt x="125" y="18"/>
                    <a:pt x="124" y="18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19" y="21"/>
                    <a:pt x="117" y="22"/>
                    <a:pt x="115" y="24"/>
                  </a:cubicBezTo>
                  <a:close/>
                  <a:moveTo>
                    <a:pt x="91" y="37"/>
                  </a:moveTo>
                  <a:cubicBezTo>
                    <a:pt x="91" y="37"/>
                    <a:pt x="91" y="37"/>
                    <a:pt x="91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2" y="37"/>
                    <a:pt x="92" y="37"/>
                    <a:pt x="94" y="36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7"/>
                    <a:pt x="92" y="38"/>
                    <a:pt x="92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4" y="38"/>
                    <a:pt x="94" y="38"/>
                    <a:pt x="96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7" y="36"/>
                    <a:pt x="101" y="33"/>
                    <a:pt x="103" y="31"/>
                  </a:cubicBezTo>
                  <a:cubicBezTo>
                    <a:pt x="103" y="30"/>
                    <a:pt x="103" y="30"/>
                    <a:pt x="104" y="29"/>
                  </a:cubicBezTo>
                  <a:cubicBezTo>
                    <a:pt x="104" y="30"/>
                    <a:pt x="104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8" y="27"/>
                  </a:cubicBezTo>
                  <a:cubicBezTo>
                    <a:pt x="110" y="27"/>
                    <a:pt x="111" y="26"/>
                    <a:pt x="111" y="25"/>
                  </a:cubicBezTo>
                  <a:cubicBezTo>
                    <a:pt x="111" y="25"/>
                    <a:pt x="111" y="25"/>
                    <a:pt x="111" y="25"/>
                  </a:cubicBezTo>
                  <a:cubicBezTo>
                    <a:pt x="111" y="25"/>
                    <a:pt x="111" y="25"/>
                    <a:pt x="111" y="25"/>
                  </a:cubicBezTo>
                  <a:cubicBezTo>
                    <a:pt x="111" y="25"/>
                    <a:pt x="115" y="23"/>
                    <a:pt x="115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3" y="23"/>
                    <a:pt x="110" y="25"/>
                    <a:pt x="108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9"/>
                    <a:pt x="94" y="35"/>
                    <a:pt x="91" y="37"/>
                  </a:cubicBezTo>
                  <a:close/>
                  <a:moveTo>
                    <a:pt x="10" y="196"/>
                  </a:moveTo>
                  <a:cubicBezTo>
                    <a:pt x="10" y="196"/>
                    <a:pt x="10" y="196"/>
                    <a:pt x="10" y="196"/>
                  </a:cubicBezTo>
                  <a:cubicBezTo>
                    <a:pt x="10" y="196"/>
                    <a:pt x="10" y="196"/>
                    <a:pt x="10" y="196"/>
                  </a:cubicBezTo>
                  <a:cubicBezTo>
                    <a:pt x="10" y="197"/>
                    <a:pt x="10" y="197"/>
                    <a:pt x="10" y="198"/>
                  </a:cubicBezTo>
                  <a:cubicBezTo>
                    <a:pt x="10" y="200"/>
                    <a:pt x="10" y="201"/>
                    <a:pt x="11" y="202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1" y="201"/>
                    <a:pt x="11" y="201"/>
                    <a:pt x="11" y="199"/>
                  </a:cubicBezTo>
                  <a:cubicBezTo>
                    <a:pt x="11" y="198"/>
                    <a:pt x="11" y="197"/>
                    <a:pt x="10" y="196"/>
                  </a:cubicBezTo>
                  <a:close/>
                  <a:moveTo>
                    <a:pt x="12" y="195"/>
                  </a:moveTo>
                  <a:cubicBezTo>
                    <a:pt x="12" y="195"/>
                    <a:pt x="12" y="195"/>
                    <a:pt x="12" y="195"/>
                  </a:cubicBezTo>
                  <a:cubicBezTo>
                    <a:pt x="12" y="195"/>
                    <a:pt x="12" y="195"/>
                    <a:pt x="12" y="194"/>
                  </a:cubicBezTo>
                  <a:cubicBezTo>
                    <a:pt x="12" y="194"/>
                    <a:pt x="12" y="192"/>
                    <a:pt x="12" y="192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3"/>
                    <a:pt x="12" y="194"/>
                  </a:cubicBezTo>
                  <a:cubicBezTo>
                    <a:pt x="12" y="194"/>
                    <a:pt x="12" y="195"/>
                    <a:pt x="12" y="195"/>
                  </a:cubicBezTo>
                  <a:close/>
                  <a:moveTo>
                    <a:pt x="11" y="195"/>
                  </a:moveTo>
                  <a:cubicBezTo>
                    <a:pt x="11" y="195"/>
                    <a:pt x="11" y="195"/>
                    <a:pt x="1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11" y="195"/>
                    <a:pt x="11" y="195"/>
                    <a:pt x="11" y="196"/>
                  </a:cubicBezTo>
                  <a:cubicBezTo>
                    <a:pt x="11" y="196"/>
                    <a:pt x="11" y="196"/>
                    <a:pt x="11" y="196"/>
                  </a:cubicBezTo>
                  <a:cubicBezTo>
                    <a:pt x="11" y="196"/>
                    <a:pt x="12" y="196"/>
                    <a:pt x="12" y="196"/>
                  </a:cubicBezTo>
                  <a:cubicBezTo>
                    <a:pt x="12" y="195"/>
                    <a:pt x="11" y="195"/>
                    <a:pt x="11" y="195"/>
                  </a:cubicBezTo>
                  <a:close/>
                  <a:moveTo>
                    <a:pt x="279" y="403"/>
                  </a:moveTo>
                  <a:cubicBezTo>
                    <a:pt x="279" y="403"/>
                    <a:pt x="279" y="403"/>
                    <a:pt x="279" y="403"/>
                  </a:cubicBezTo>
                  <a:cubicBezTo>
                    <a:pt x="256" y="406"/>
                    <a:pt x="251" y="405"/>
                    <a:pt x="225" y="401"/>
                  </a:cubicBezTo>
                  <a:cubicBezTo>
                    <a:pt x="226" y="401"/>
                    <a:pt x="226" y="401"/>
                    <a:pt x="227" y="401"/>
                  </a:cubicBezTo>
                  <a:cubicBezTo>
                    <a:pt x="227" y="401"/>
                    <a:pt x="227" y="401"/>
                    <a:pt x="227" y="401"/>
                  </a:cubicBezTo>
                  <a:cubicBezTo>
                    <a:pt x="227" y="401"/>
                    <a:pt x="227" y="401"/>
                    <a:pt x="227" y="401"/>
                  </a:cubicBezTo>
                  <a:cubicBezTo>
                    <a:pt x="226" y="400"/>
                    <a:pt x="226" y="400"/>
                    <a:pt x="226" y="400"/>
                  </a:cubicBezTo>
                  <a:cubicBezTo>
                    <a:pt x="225" y="399"/>
                    <a:pt x="223" y="399"/>
                    <a:pt x="220" y="398"/>
                  </a:cubicBezTo>
                  <a:cubicBezTo>
                    <a:pt x="220" y="398"/>
                    <a:pt x="220" y="397"/>
                    <a:pt x="221" y="397"/>
                  </a:cubicBezTo>
                  <a:cubicBezTo>
                    <a:pt x="220" y="393"/>
                    <a:pt x="211" y="391"/>
                    <a:pt x="206" y="390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0" y="389"/>
                    <a:pt x="210" y="389"/>
                    <a:pt x="210" y="388"/>
                  </a:cubicBezTo>
                  <a:cubicBezTo>
                    <a:pt x="211" y="388"/>
                    <a:pt x="211" y="388"/>
                    <a:pt x="211" y="388"/>
                  </a:cubicBezTo>
                  <a:cubicBezTo>
                    <a:pt x="209" y="386"/>
                    <a:pt x="207" y="384"/>
                    <a:pt x="205" y="383"/>
                  </a:cubicBezTo>
                  <a:cubicBezTo>
                    <a:pt x="203" y="381"/>
                    <a:pt x="202" y="380"/>
                    <a:pt x="200" y="378"/>
                  </a:cubicBezTo>
                  <a:cubicBezTo>
                    <a:pt x="201" y="378"/>
                    <a:pt x="201" y="378"/>
                    <a:pt x="201" y="378"/>
                  </a:cubicBezTo>
                  <a:cubicBezTo>
                    <a:pt x="201" y="378"/>
                    <a:pt x="201" y="378"/>
                    <a:pt x="201" y="378"/>
                  </a:cubicBezTo>
                  <a:cubicBezTo>
                    <a:pt x="200" y="374"/>
                    <a:pt x="197" y="372"/>
                    <a:pt x="194" y="370"/>
                  </a:cubicBezTo>
                  <a:cubicBezTo>
                    <a:pt x="190" y="368"/>
                    <a:pt x="187" y="366"/>
                    <a:pt x="186" y="362"/>
                  </a:cubicBezTo>
                  <a:cubicBezTo>
                    <a:pt x="186" y="361"/>
                    <a:pt x="186" y="360"/>
                    <a:pt x="186" y="360"/>
                  </a:cubicBezTo>
                  <a:cubicBezTo>
                    <a:pt x="186" y="355"/>
                    <a:pt x="190" y="352"/>
                    <a:pt x="192" y="351"/>
                  </a:cubicBezTo>
                  <a:cubicBezTo>
                    <a:pt x="192" y="351"/>
                    <a:pt x="192" y="351"/>
                    <a:pt x="192" y="350"/>
                  </a:cubicBezTo>
                  <a:cubicBezTo>
                    <a:pt x="192" y="346"/>
                    <a:pt x="190" y="338"/>
                    <a:pt x="173" y="312"/>
                  </a:cubicBezTo>
                  <a:cubicBezTo>
                    <a:pt x="173" y="311"/>
                    <a:pt x="174" y="309"/>
                    <a:pt x="174" y="308"/>
                  </a:cubicBezTo>
                  <a:cubicBezTo>
                    <a:pt x="174" y="307"/>
                    <a:pt x="174" y="306"/>
                    <a:pt x="174" y="305"/>
                  </a:cubicBezTo>
                  <a:cubicBezTo>
                    <a:pt x="173" y="304"/>
                    <a:pt x="173" y="303"/>
                    <a:pt x="173" y="302"/>
                  </a:cubicBezTo>
                  <a:cubicBezTo>
                    <a:pt x="173" y="301"/>
                    <a:pt x="173" y="301"/>
                    <a:pt x="173" y="300"/>
                  </a:cubicBezTo>
                  <a:cubicBezTo>
                    <a:pt x="173" y="300"/>
                    <a:pt x="173" y="300"/>
                    <a:pt x="173" y="300"/>
                  </a:cubicBezTo>
                  <a:cubicBezTo>
                    <a:pt x="174" y="299"/>
                    <a:pt x="174" y="298"/>
                    <a:pt x="174" y="297"/>
                  </a:cubicBezTo>
                  <a:cubicBezTo>
                    <a:pt x="174" y="295"/>
                    <a:pt x="173" y="291"/>
                    <a:pt x="172" y="287"/>
                  </a:cubicBezTo>
                  <a:cubicBezTo>
                    <a:pt x="171" y="285"/>
                    <a:pt x="168" y="279"/>
                    <a:pt x="163" y="276"/>
                  </a:cubicBezTo>
                  <a:cubicBezTo>
                    <a:pt x="161" y="275"/>
                    <a:pt x="160" y="276"/>
                    <a:pt x="159" y="276"/>
                  </a:cubicBezTo>
                  <a:cubicBezTo>
                    <a:pt x="158" y="277"/>
                    <a:pt x="157" y="277"/>
                    <a:pt x="156" y="277"/>
                  </a:cubicBezTo>
                  <a:cubicBezTo>
                    <a:pt x="154" y="277"/>
                    <a:pt x="153" y="276"/>
                    <a:pt x="152" y="275"/>
                  </a:cubicBezTo>
                  <a:cubicBezTo>
                    <a:pt x="151" y="275"/>
                    <a:pt x="150" y="274"/>
                    <a:pt x="149" y="274"/>
                  </a:cubicBezTo>
                  <a:cubicBezTo>
                    <a:pt x="144" y="272"/>
                    <a:pt x="142" y="273"/>
                    <a:pt x="139" y="275"/>
                  </a:cubicBezTo>
                  <a:cubicBezTo>
                    <a:pt x="139" y="275"/>
                    <a:pt x="139" y="275"/>
                    <a:pt x="139" y="275"/>
                  </a:cubicBezTo>
                  <a:cubicBezTo>
                    <a:pt x="139" y="275"/>
                    <a:pt x="139" y="275"/>
                    <a:pt x="139" y="275"/>
                  </a:cubicBezTo>
                  <a:cubicBezTo>
                    <a:pt x="138" y="276"/>
                    <a:pt x="136" y="275"/>
                    <a:pt x="135" y="275"/>
                  </a:cubicBezTo>
                  <a:cubicBezTo>
                    <a:pt x="132" y="275"/>
                    <a:pt x="130" y="275"/>
                    <a:pt x="128" y="278"/>
                  </a:cubicBezTo>
                  <a:cubicBezTo>
                    <a:pt x="126" y="276"/>
                    <a:pt x="126" y="276"/>
                    <a:pt x="114" y="275"/>
                  </a:cubicBezTo>
                  <a:cubicBezTo>
                    <a:pt x="114" y="275"/>
                    <a:pt x="114" y="275"/>
                    <a:pt x="112" y="276"/>
                  </a:cubicBezTo>
                  <a:cubicBezTo>
                    <a:pt x="109" y="275"/>
                    <a:pt x="109" y="275"/>
                    <a:pt x="107" y="275"/>
                  </a:cubicBezTo>
                  <a:cubicBezTo>
                    <a:pt x="102" y="273"/>
                    <a:pt x="99" y="270"/>
                    <a:pt x="96" y="266"/>
                  </a:cubicBezTo>
                  <a:cubicBezTo>
                    <a:pt x="92" y="262"/>
                    <a:pt x="89" y="258"/>
                    <a:pt x="84" y="256"/>
                  </a:cubicBezTo>
                  <a:cubicBezTo>
                    <a:pt x="84" y="256"/>
                    <a:pt x="81" y="255"/>
                    <a:pt x="71" y="260"/>
                  </a:cubicBezTo>
                  <a:cubicBezTo>
                    <a:pt x="70" y="260"/>
                    <a:pt x="69" y="259"/>
                    <a:pt x="68" y="259"/>
                  </a:cubicBezTo>
                  <a:cubicBezTo>
                    <a:pt x="68" y="259"/>
                    <a:pt x="67" y="258"/>
                    <a:pt x="67" y="258"/>
                  </a:cubicBezTo>
                  <a:cubicBezTo>
                    <a:pt x="66" y="258"/>
                    <a:pt x="66" y="258"/>
                    <a:pt x="66" y="258"/>
                  </a:cubicBezTo>
                  <a:cubicBezTo>
                    <a:pt x="65" y="257"/>
                    <a:pt x="64" y="257"/>
                    <a:pt x="63" y="256"/>
                  </a:cubicBezTo>
                  <a:cubicBezTo>
                    <a:pt x="61" y="255"/>
                    <a:pt x="59" y="253"/>
                    <a:pt x="56" y="254"/>
                  </a:cubicBezTo>
                  <a:cubicBezTo>
                    <a:pt x="55" y="250"/>
                    <a:pt x="55" y="250"/>
                    <a:pt x="53" y="249"/>
                  </a:cubicBezTo>
                  <a:cubicBezTo>
                    <a:pt x="53" y="245"/>
                    <a:pt x="53" y="245"/>
                    <a:pt x="52" y="244"/>
                  </a:cubicBezTo>
                  <a:cubicBezTo>
                    <a:pt x="51" y="244"/>
                    <a:pt x="51" y="244"/>
                    <a:pt x="50" y="245"/>
                  </a:cubicBezTo>
                  <a:cubicBezTo>
                    <a:pt x="50" y="246"/>
                    <a:pt x="50" y="246"/>
                    <a:pt x="50" y="246"/>
                  </a:cubicBezTo>
                  <a:cubicBezTo>
                    <a:pt x="50" y="246"/>
                    <a:pt x="51" y="247"/>
                    <a:pt x="51" y="249"/>
                  </a:cubicBezTo>
                  <a:cubicBezTo>
                    <a:pt x="50" y="249"/>
                    <a:pt x="50" y="249"/>
                    <a:pt x="50" y="249"/>
                  </a:cubicBezTo>
                  <a:cubicBezTo>
                    <a:pt x="50" y="249"/>
                    <a:pt x="50" y="249"/>
                    <a:pt x="50" y="247"/>
                  </a:cubicBezTo>
                  <a:cubicBezTo>
                    <a:pt x="50" y="247"/>
                    <a:pt x="50" y="247"/>
                    <a:pt x="50" y="247"/>
                  </a:cubicBezTo>
                  <a:cubicBezTo>
                    <a:pt x="50" y="246"/>
                    <a:pt x="50" y="246"/>
                    <a:pt x="50" y="246"/>
                  </a:cubicBezTo>
                  <a:cubicBezTo>
                    <a:pt x="49" y="246"/>
                    <a:pt x="49" y="246"/>
                    <a:pt x="49" y="246"/>
                  </a:cubicBezTo>
                  <a:cubicBezTo>
                    <a:pt x="49" y="246"/>
                    <a:pt x="49" y="246"/>
                    <a:pt x="49" y="246"/>
                  </a:cubicBezTo>
                  <a:cubicBezTo>
                    <a:pt x="47" y="247"/>
                    <a:pt x="47" y="248"/>
                    <a:pt x="46" y="250"/>
                  </a:cubicBezTo>
                  <a:cubicBezTo>
                    <a:pt x="45" y="251"/>
                    <a:pt x="45" y="251"/>
                    <a:pt x="44" y="252"/>
                  </a:cubicBezTo>
                  <a:cubicBezTo>
                    <a:pt x="43" y="254"/>
                    <a:pt x="41" y="253"/>
                    <a:pt x="40" y="253"/>
                  </a:cubicBezTo>
                  <a:cubicBezTo>
                    <a:pt x="39" y="253"/>
                    <a:pt x="38" y="253"/>
                    <a:pt x="37" y="254"/>
                  </a:cubicBezTo>
                  <a:cubicBezTo>
                    <a:pt x="36" y="253"/>
                    <a:pt x="36" y="253"/>
                    <a:pt x="35" y="251"/>
                  </a:cubicBezTo>
                  <a:cubicBezTo>
                    <a:pt x="34" y="251"/>
                    <a:pt x="34" y="252"/>
                    <a:pt x="33" y="252"/>
                  </a:cubicBezTo>
                  <a:cubicBezTo>
                    <a:pt x="33" y="252"/>
                    <a:pt x="32" y="251"/>
                    <a:pt x="32" y="25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52"/>
                    <a:pt x="31" y="254"/>
                    <a:pt x="31" y="255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30" y="256"/>
                    <a:pt x="30" y="256"/>
                    <a:pt x="30" y="256"/>
                  </a:cubicBezTo>
                  <a:cubicBezTo>
                    <a:pt x="30" y="256"/>
                    <a:pt x="30" y="255"/>
                    <a:pt x="30" y="254"/>
                  </a:cubicBezTo>
                  <a:cubicBezTo>
                    <a:pt x="30" y="253"/>
                    <a:pt x="30" y="252"/>
                    <a:pt x="29" y="251"/>
                  </a:cubicBezTo>
                  <a:cubicBezTo>
                    <a:pt x="29" y="251"/>
                    <a:pt x="29" y="251"/>
                    <a:pt x="29" y="251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7" y="252"/>
                    <a:pt x="25" y="263"/>
                    <a:pt x="25" y="263"/>
                  </a:cubicBezTo>
                  <a:cubicBezTo>
                    <a:pt x="25" y="264"/>
                    <a:pt x="25" y="264"/>
                    <a:pt x="25" y="264"/>
                  </a:cubicBezTo>
                  <a:cubicBezTo>
                    <a:pt x="25" y="267"/>
                    <a:pt x="26" y="269"/>
                    <a:pt x="26" y="272"/>
                  </a:cubicBezTo>
                  <a:cubicBezTo>
                    <a:pt x="26" y="273"/>
                    <a:pt x="27" y="275"/>
                    <a:pt x="27" y="276"/>
                  </a:cubicBezTo>
                  <a:cubicBezTo>
                    <a:pt x="27" y="275"/>
                    <a:pt x="26" y="274"/>
                    <a:pt x="23" y="274"/>
                  </a:cubicBezTo>
                  <a:cubicBezTo>
                    <a:pt x="23" y="274"/>
                    <a:pt x="23" y="274"/>
                    <a:pt x="23" y="274"/>
                  </a:cubicBezTo>
                  <a:cubicBezTo>
                    <a:pt x="23" y="274"/>
                    <a:pt x="23" y="274"/>
                    <a:pt x="23" y="274"/>
                  </a:cubicBezTo>
                  <a:cubicBezTo>
                    <a:pt x="23" y="274"/>
                    <a:pt x="23" y="274"/>
                    <a:pt x="23" y="274"/>
                  </a:cubicBezTo>
                  <a:cubicBezTo>
                    <a:pt x="23" y="274"/>
                    <a:pt x="23" y="274"/>
                    <a:pt x="22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20" y="278"/>
                    <a:pt x="20" y="278"/>
                    <a:pt x="11" y="250"/>
                  </a:cubicBezTo>
                  <a:cubicBezTo>
                    <a:pt x="10" y="250"/>
                    <a:pt x="10" y="250"/>
                    <a:pt x="9" y="249"/>
                  </a:cubicBezTo>
                  <a:cubicBezTo>
                    <a:pt x="9" y="248"/>
                    <a:pt x="9" y="248"/>
                    <a:pt x="9" y="248"/>
                  </a:cubicBezTo>
                  <a:cubicBezTo>
                    <a:pt x="9" y="248"/>
                    <a:pt x="9" y="248"/>
                    <a:pt x="9" y="248"/>
                  </a:cubicBezTo>
                  <a:cubicBezTo>
                    <a:pt x="8" y="248"/>
                    <a:pt x="8" y="248"/>
                    <a:pt x="8" y="248"/>
                  </a:cubicBezTo>
                  <a:cubicBezTo>
                    <a:pt x="8" y="249"/>
                    <a:pt x="8" y="249"/>
                    <a:pt x="7" y="252"/>
                  </a:cubicBezTo>
                  <a:cubicBezTo>
                    <a:pt x="7" y="252"/>
                    <a:pt x="6" y="250"/>
                    <a:pt x="5" y="241"/>
                  </a:cubicBezTo>
                  <a:cubicBezTo>
                    <a:pt x="5" y="241"/>
                    <a:pt x="5" y="241"/>
                    <a:pt x="5" y="241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2" y="224"/>
                    <a:pt x="2" y="224"/>
                    <a:pt x="2" y="227"/>
                  </a:cubicBezTo>
                  <a:cubicBezTo>
                    <a:pt x="2" y="229"/>
                    <a:pt x="2" y="235"/>
                    <a:pt x="3" y="243"/>
                  </a:cubicBezTo>
                  <a:cubicBezTo>
                    <a:pt x="3" y="242"/>
                    <a:pt x="3" y="242"/>
                    <a:pt x="3" y="242"/>
                  </a:cubicBezTo>
                  <a:cubicBezTo>
                    <a:pt x="3" y="242"/>
                    <a:pt x="3" y="242"/>
                    <a:pt x="3" y="242"/>
                  </a:cubicBezTo>
                  <a:cubicBezTo>
                    <a:pt x="3" y="242"/>
                    <a:pt x="3" y="242"/>
                    <a:pt x="3" y="242"/>
                  </a:cubicBezTo>
                  <a:cubicBezTo>
                    <a:pt x="3" y="242"/>
                    <a:pt x="3" y="242"/>
                    <a:pt x="3" y="242"/>
                  </a:cubicBezTo>
                  <a:cubicBezTo>
                    <a:pt x="3" y="242"/>
                    <a:pt x="3" y="242"/>
                    <a:pt x="3" y="242"/>
                  </a:cubicBezTo>
                  <a:cubicBezTo>
                    <a:pt x="3" y="247"/>
                    <a:pt x="3" y="247"/>
                    <a:pt x="3" y="247"/>
                  </a:cubicBezTo>
                  <a:cubicBezTo>
                    <a:pt x="6" y="258"/>
                    <a:pt x="6" y="258"/>
                    <a:pt x="6" y="258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60"/>
                    <a:pt x="7" y="261"/>
                    <a:pt x="7" y="262"/>
                  </a:cubicBezTo>
                  <a:cubicBezTo>
                    <a:pt x="7" y="263"/>
                    <a:pt x="8" y="264"/>
                    <a:pt x="8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9" y="264"/>
                    <a:pt x="9" y="264"/>
                    <a:pt x="9" y="264"/>
                  </a:cubicBezTo>
                  <a:cubicBezTo>
                    <a:pt x="9" y="266"/>
                    <a:pt x="10" y="267"/>
                    <a:pt x="14" y="273"/>
                  </a:cubicBezTo>
                  <a:cubicBezTo>
                    <a:pt x="15" y="273"/>
                    <a:pt x="15" y="273"/>
                    <a:pt x="15" y="273"/>
                  </a:cubicBezTo>
                  <a:cubicBezTo>
                    <a:pt x="15" y="273"/>
                    <a:pt x="15" y="273"/>
                    <a:pt x="15" y="273"/>
                  </a:cubicBezTo>
                  <a:cubicBezTo>
                    <a:pt x="15" y="272"/>
                    <a:pt x="15" y="272"/>
                    <a:pt x="14" y="271"/>
                  </a:cubicBezTo>
                  <a:cubicBezTo>
                    <a:pt x="16" y="274"/>
                    <a:pt x="18" y="277"/>
                    <a:pt x="19" y="279"/>
                  </a:cubicBezTo>
                  <a:cubicBezTo>
                    <a:pt x="20" y="281"/>
                    <a:pt x="21" y="283"/>
                    <a:pt x="22" y="285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4" y="285"/>
                    <a:pt x="24" y="285"/>
                    <a:pt x="25" y="286"/>
                  </a:cubicBezTo>
                  <a:cubicBezTo>
                    <a:pt x="26" y="286"/>
                    <a:pt x="26" y="286"/>
                    <a:pt x="26" y="286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6" y="285"/>
                    <a:pt x="26" y="284"/>
                    <a:pt x="25" y="283"/>
                  </a:cubicBezTo>
                  <a:cubicBezTo>
                    <a:pt x="25" y="281"/>
                    <a:pt x="25" y="280"/>
                    <a:pt x="24" y="279"/>
                  </a:cubicBezTo>
                  <a:cubicBezTo>
                    <a:pt x="25" y="279"/>
                    <a:pt x="27" y="279"/>
                    <a:pt x="34" y="293"/>
                  </a:cubicBezTo>
                  <a:cubicBezTo>
                    <a:pt x="37" y="298"/>
                    <a:pt x="39" y="303"/>
                    <a:pt x="41" y="308"/>
                  </a:cubicBezTo>
                  <a:cubicBezTo>
                    <a:pt x="43" y="313"/>
                    <a:pt x="45" y="318"/>
                    <a:pt x="47" y="322"/>
                  </a:cubicBezTo>
                  <a:cubicBezTo>
                    <a:pt x="47" y="323"/>
                    <a:pt x="51" y="329"/>
                    <a:pt x="53" y="329"/>
                  </a:cubicBezTo>
                  <a:cubicBezTo>
                    <a:pt x="62" y="342"/>
                    <a:pt x="62" y="342"/>
                    <a:pt x="81" y="353"/>
                  </a:cubicBezTo>
                  <a:cubicBezTo>
                    <a:pt x="96" y="363"/>
                    <a:pt x="97" y="363"/>
                    <a:pt x="101" y="365"/>
                  </a:cubicBezTo>
                  <a:cubicBezTo>
                    <a:pt x="104" y="366"/>
                    <a:pt x="107" y="366"/>
                    <a:pt x="110" y="366"/>
                  </a:cubicBezTo>
                  <a:cubicBezTo>
                    <a:pt x="113" y="367"/>
                    <a:pt x="116" y="367"/>
                    <a:pt x="119" y="368"/>
                  </a:cubicBezTo>
                  <a:cubicBezTo>
                    <a:pt x="128" y="371"/>
                    <a:pt x="136" y="376"/>
                    <a:pt x="144" y="381"/>
                  </a:cubicBezTo>
                  <a:cubicBezTo>
                    <a:pt x="151" y="385"/>
                    <a:pt x="157" y="389"/>
                    <a:pt x="165" y="392"/>
                  </a:cubicBezTo>
                  <a:cubicBezTo>
                    <a:pt x="194" y="401"/>
                    <a:pt x="194" y="401"/>
                    <a:pt x="194" y="401"/>
                  </a:cubicBezTo>
                  <a:cubicBezTo>
                    <a:pt x="217" y="407"/>
                    <a:pt x="251" y="407"/>
                    <a:pt x="272" y="404"/>
                  </a:cubicBezTo>
                  <a:cubicBezTo>
                    <a:pt x="272" y="404"/>
                    <a:pt x="272" y="404"/>
                    <a:pt x="272" y="404"/>
                  </a:cubicBezTo>
                  <a:cubicBezTo>
                    <a:pt x="272" y="404"/>
                    <a:pt x="272" y="404"/>
                    <a:pt x="272" y="404"/>
                  </a:cubicBezTo>
                  <a:cubicBezTo>
                    <a:pt x="272" y="404"/>
                    <a:pt x="272" y="404"/>
                    <a:pt x="272" y="404"/>
                  </a:cubicBezTo>
                  <a:cubicBezTo>
                    <a:pt x="272" y="404"/>
                    <a:pt x="272" y="404"/>
                    <a:pt x="272" y="404"/>
                  </a:cubicBezTo>
                  <a:cubicBezTo>
                    <a:pt x="272" y="404"/>
                    <a:pt x="272" y="404"/>
                    <a:pt x="272" y="404"/>
                  </a:cubicBezTo>
                  <a:cubicBezTo>
                    <a:pt x="279" y="403"/>
                    <a:pt x="279" y="403"/>
                    <a:pt x="279" y="403"/>
                  </a:cubicBezTo>
                  <a:close/>
                  <a:moveTo>
                    <a:pt x="19" y="222"/>
                  </a:moveTo>
                  <a:cubicBezTo>
                    <a:pt x="19" y="222"/>
                    <a:pt x="19" y="222"/>
                    <a:pt x="19" y="222"/>
                  </a:cubicBezTo>
                  <a:cubicBezTo>
                    <a:pt x="17" y="223"/>
                    <a:pt x="17" y="224"/>
                    <a:pt x="17" y="225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21" y="226"/>
                    <a:pt x="22" y="225"/>
                    <a:pt x="23" y="222"/>
                  </a:cubicBezTo>
                  <a:cubicBezTo>
                    <a:pt x="23" y="222"/>
                    <a:pt x="24" y="222"/>
                    <a:pt x="24" y="221"/>
                  </a:cubicBezTo>
                  <a:cubicBezTo>
                    <a:pt x="24" y="221"/>
                    <a:pt x="25" y="220"/>
                    <a:pt x="25" y="220"/>
                  </a:cubicBezTo>
                  <a:cubicBezTo>
                    <a:pt x="25" y="219"/>
                    <a:pt x="25" y="219"/>
                    <a:pt x="25" y="219"/>
                  </a:cubicBezTo>
                  <a:cubicBezTo>
                    <a:pt x="26" y="219"/>
                    <a:pt x="26" y="219"/>
                    <a:pt x="26" y="219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7" y="216"/>
                    <a:pt x="26" y="215"/>
                    <a:pt x="26" y="214"/>
                  </a:cubicBezTo>
                  <a:cubicBezTo>
                    <a:pt x="25" y="214"/>
                    <a:pt x="24" y="214"/>
                    <a:pt x="23" y="214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2" y="214"/>
                    <a:pt x="22" y="213"/>
                    <a:pt x="21" y="213"/>
                  </a:cubicBezTo>
                  <a:cubicBezTo>
                    <a:pt x="21" y="213"/>
                    <a:pt x="21" y="214"/>
                    <a:pt x="21" y="214"/>
                  </a:cubicBezTo>
                  <a:cubicBezTo>
                    <a:pt x="20" y="215"/>
                    <a:pt x="20" y="215"/>
                    <a:pt x="19" y="215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8" y="216"/>
                    <a:pt x="17" y="217"/>
                    <a:pt x="17" y="217"/>
                  </a:cubicBezTo>
                  <a:cubicBezTo>
                    <a:pt x="17" y="217"/>
                    <a:pt x="17" y="217"/>
                    <a:pt x="17" y="217"/>
                  </a:cubicBezTo>
                  <a:cubicBezTo>
                    <a:pt x="17" y="218"/>
                    <a:pt x="18" y="218"/>
                    <a:pt x="18" y="219"/>
                  </a:cubicBezTo>
                  <a:cubicBezTo>
                    <a:pt x="19" y="220"/>
                    <a:pt x="19" y="220"/>
                    <a:pt x="19" y="221"/>
                  </a:cubicBezTo>
                  <a:cubicBezTo>
                    <a:pt x="19" y="221"/>
                    <a:pt x="19" y="221"/>
                    <a:pt x="19" y="221"/>
                  </a:cubicBezTo>
                  <a:lnTo>
                    <a:pt x="19" y="222"/>
                  </a:lnTo>
                  <a:close/>
                  <a:moveTo>
                    <a:pt x="30" y="214"/>
                  </a:moveTo>
                  <a:cubicBezTo>
                    <a:pt x="30" y="214"/>
                    <a:pt x="30" y="214"/>
                    <a:pt x="30" y="214"/>
                  </a:cubicBezTo>
                  <a:cubicBezTo>
                    <a:pt x="29" y="215"/>
                    <a:pt x="29" y="216"/>
                    <a:pt x="30" y="218"/>
                  </a:cubicBezTo>
                  <a:cubicBezTo>
                    <a:pt x="30" y="218"/>
                    <a:pt x="31" y="218"/>
                    <a:pt x="31" y="218"/>
                  </a:cubicBezTo>
                  <a:cubicBezTo>
                    <a:pt x="32" y="217"/>
                    <a:pt x="32" y="216"/>
                    <a:pt x="32" y="215"/>
                  </a:cubicBezTo>
                  <a:cubicBezTo>
                    <a:pt x="32" y="214"/>
                    <a:pt x="32" y="214"/>
                    <a:pt x="32" y="214"/>
                  </a:cubicBezTo>
                  <a:cubicBezTo>
                    <a:pt x="31" y="213"/>
                    <a:pt x="31" y="213"/>
                    <a:pt x="30" y="214"/>
                  </a:cubicBezTo>
                  <a:close/>
                  <a:moveTo>
                    <a:pt x="12" y="219"/>
                  </a:moveTo>
                  <a:cubicBezTo>
                    <a:pt x="12" y="219"/>
                    <a:pt x="12" y="221"/>
                    <a:pt x="12" y="222"/>
                  </a:cubicBezTo>
                  <a:cubicBezTo>
                    <a:pt x="12" y="222"/>
                    <a:pt x="13" y="222"/>
                    <a:pt x="13" y="222"/>
                  </a:cubicBezTo>
                  <a:cubicBezTo>
                    <a:pt x="13" y="221"/>
                    <a:pt x="13" y="221"/>
                    <a:pt x="13" y="221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14" y="221"/>
                    <a:pt x="15" y="221"/>
                    <a:pt x="15" y="221"/>
                  </a:cubicBezTo>
                  <a:cubicBezTo>
                    <a:pt x="16" y="221"/>
                    <a:pt x="17" y="220"/>
                    <a:pt x="17" y="219"/>
                  </a:cubicBezTo>
                  <a:cubicBezTo>
                    <a:pt x="17" y="218"/>
                    <a:pt x="17" y="218"/>
                    <a:pt x="17" y="217"/>
                  </a:cubicBezTo>
                  <a:cubicBezTo>
                    <a:pt x="17" y="216"/>
                    <a:pt x="17" y="216"/>
                    <a:pt x="16" y="216"/>
                  </a:cubicBezTo>
                  <a:cubicBezTo>
                    <a:pt x="16" y="215"/>
                    <a:pt x="16" y="215"/>
                    <a:pt x="15" y="215"/>
                  </a:cubicBezTo>
                  <a:cubicBezTo>
                    <a:pt x="14" y="215"/>
                    <a:pt x="14" y="215"/>
                    <a:pt x="14" y="215"/>
                  </a:cubicBezTo>
                  <a:cubicBezTo>
                    <a:pt x="14" y="214"/>
                    <a:pt x="14" y="214"/>
                    <a:pt x="14" y="214"/>
                  </a:cubicBezTo>
                  <a:cubicBezTo>
                    <a:pt x="14" y="213"/>
                    <a:pt x="14" y="213"/>
                    <a:pt x="14" y="21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3" y="213"/>
                    <a:pt x="13" y="213"/>
                    <a:pt x="13" y="213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12" y="213"/>
                    <a:pt x="12" y="212"/>
                    <a:pt x="11" y="211"/>
                  </a:cubicBezTo>
                  <a:cubicBezTo>
                    <a:pt x="11" y="211"/>
                    <a:pt x="11" y="210"/>
                    <a:pt x="10" y="209"/>
                  </a:cubicBezTo>
                  <a:cubicBezTo>
                    <a:pt x="10" y="210"/>
                    <a:pt x="9" y="210"/>
                    <a:pt x="9" y="210"/>
                  </a:cubicBezTo>
                  <a:cubicBezTo>
                    <a:pt x="9" y="209"/>
                    <a:pt x="8" y="208"/>
                    <a:pt x="8" y="208"/>
                  </a:cubicBezTo>
                  <a:cubicBezTo>
                    <a:pt x="7" y="208"/>
                    <a:pt x="6" y="209"/>
                    <a:pt x="6" y="210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4" y="213"/>
                    <a:pt x="4" y="216"/>
                    <a:pt x="4" y="220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5" y="220"/>
                    <a:pt x="5" y="220"/>
                    <a:pt x="5" y="220"/>
                  </a:cubicBezTo>
                  <a:cubicBezTo>
                    <a:pt x="5" y="220"/>
                    <a:pt x="5" y="219"/>
                    <a:pt x="5" y="218"/>
                  </a:cubicBezTo>
                  <a:cubicBezTo>
                    <a:pt x="6" y="216"/>
                    <a:pt x="6" y="215"/>
                    <a:pt x="6" y="214"/>
                  </a:cubicBezTo>
                  <a:cubicBezTo>
                    <a:pt x="7" y="215"/>
                    <a:pt x="7" y="215"/>
                    <a:pt x="7" y="215"/>
                  </a:cubicBezTo>
                  <a:cubicBezTo>
                    <a:pt x="7" y="215"/>
                    <a:pt x="8" y="215"/>
                    <a:pt x="8" y="215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9" y="215"/>
                    <a:pt x="9" y="216"/>
                    <a:pt x="10" y="216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10" y="217"/>
                    <a:pt x="10" y="217"/>
                    <a:pt x="11" y="218"/>
                  </a:cubicBezTo>
                  <a:cubicBezTo>
                    <a:pt x="11" y="218"/>
                    <a:pt x="12" y="218"/>
                    <a:pt x="12" y="218"/>
                  </a:cubicBezTo>
                  <a:cubicBezTo>
                    <a:pt x="12" y="219"/>
                    <a:pt x="12" y="219"/>
                    <a:pt x="12" y="219"/>
                  </a:cubicBezTo>
                  <a:cubicBezTo>
                    <a:pt x="12" y="219"/>
                    <a:pt x="12" y="219"/>
                    <a:pt x="12" y="219"/>
                  </a:cubicBezTo>
                  <a:close/>
                  <a:moveTo>
                    <a:pt x="36" y="210"/>
                  </a:moveTo>
                  <a:cubicBezTo>
                    <a:pt x="35" y="210"/>
                    <a:pt x="35" y="210"/>
                    <a:pt x="35" y="210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35" y="211"/>
                    <a:pt x="35" y="211"/>
                    <a:pt x="35" y="211"/>
                  </a:cubicBezTo>
                  <a:cubicBezTo>
                    <a:pt x="35" y="211"/>
                    <a:pt x="35" y="211"/>
                    <a:pt x="35" y="211"/>
                  </a:cubicBezTo>
                  <a:cubicBezTo>
                    <a:pt x="36" y="211"/>
                    <a:pt x="36" y="211"/>
                    <a:pt x="36" y="211"/>
                  </a:cubicBezTo>
                  <a:cubicBezTo>
                    <a:pt x="36" y="211"/>
                    <a:pt x="36" y="210"/>
                    <a:pt x="36" y="210"/>
                  </a:cubicBezTo>
                  <a:close/>
                  <a:moveTo>
                    <a:pt x="282" y="37"/>
                  </a:moveTo>
                  <a:cubicBezTo>
                    <a:pt x="283" y="38"/>
                    <a:pt x="283" y="38"/>
                    <a:pt x="284" y="38"/>
                  </a:cubicBezTo>
                  <a:cubicBezTo>
                    <a:pt x="284" y="38"/>
                    <a:pt x="284" y="38"/>
                    <a:pt x="284" y="38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3" y="37"/>
                    <a:pt x="283" y="37"/>
                    <a:pt x="282" y="37"/>
                  </a:cubicBezTo>
                  <a:cubicBezTo>
                    <a:pt x="282" y="37"/>
                    <a:pt x="282" y="37"/>
                    <a:pt x="282" y="37"/>
                  </a:cubicBezTo>
                  <a:close/>
                  <a:moveTo>
                    <a:pt x="284" y="36"/>
                  </a:moveTo>
                  <a:cubicBezTo>
                    <a:pt x="283" y="36"/>
                    <a:pt x="283" y="36"/>
                    <a:pt x="283" y="36"/>
                  </a:cubicBezTo>
                  <a:cubicBezTo>
                    <a:pt x="283" y="36"/>
                    <a:pt x="283" y="36"/>
                    <a:pt x="283" y="36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83" y="37"/>
                    <a:pt x="284" y="37"/>
                    <a:pt x="284" y="37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4" y="36"/>
                    <a:pt x="284" y="36"/>
                    <a:pt x="284" y="36"/>
                  </a:cubicBezTo>
                  <a:close/>
                  <a:moveTo>
                    <a:pt x="285" y="41"/>
                  </a:moveTo>
                  <a:cubicBezTo>
                    <a:pt x="285" y="41"/>
                    <a:pt x="285" y="41"/>
                    <a:pt x="285" y="41"/>
                  </a:cubicBezTo>
                  <a:cubicBezTo>
                    <a:pt x="285" y="41"/>
                    <a:pt x="284" y="41"/>
                    <a:pt x="284" y="42"/>
                  </a:cubicBezTo>
                  <a:cubicBezTo>
                    <a:pt x="284" y="42"/>
                    <a:pt x="284" y="42"/>
                    <a:pt x="284" y="42"/>
                  </a:cubicBezTo>
                  <a:cubicBezTo>
                    <a:pt x="284" y="42"/>
                    <a:pt x="284" y="42"/>
                    <a:pt x="284" y="42"/>
                  </a:cubicBezTo>
                  <a:cubicBezTo>
                    <a:pt x="287" y="43"/>
                    <a:pt x="291" y="43"/>
                    <a:pt x="292" y="42"/>
                  </a:cubicBezTo>
                  <a:cubicBezTo>
                    <a:pt x="292" y="42"/>
                    <a:pt x="292" y="42"/>
                    <a:pt x="292" y="42"/>
                  </a:cubicBezTo>
                  <a:cubicBezTo>
                    <a:pt x="292" y="41"/>
                    <a:pt x="292" y="41"/>
                    <a:pt x="292" y="41"/>
                  </a:cubicBezTo>
                  <a:cubicBezTo>
                    <a:pt x="292" y="41"/>
                    <a:pt x="292" y="41"/>
                    <a:pt x="292" y="41"/>
                  </a:cubicBezTo>
                  <a:cubicBezTo>
                    <a:pt x="287" y="41"/>
                    <a:pt x="286" y="41"/>
                    <a:pt x="285" y="41"/>
                  </a:cubicBezTo>
                  <a:close/>
                  <a:moveTo>
                    <a:pt x="307" y="42"/>
                  </a:moveTo>
                  <a:cubicBezTo>
                    <a:pt x="307" y="42"/>
                    <a:pt x="308" y="42"/>
                    <a:pt x="309" y="42"/>
                  </a:cubicBezTo>
                  <a:cubicBezTo>
                    <a:pt x="309" y="41"/>
                    <a:pt x="309" y="41"/>
                    <a:pt x="309" y="41"/>
                  </a:cubicBezTo>
                  <a:cubicBezTo>
                    <a:pt x="309" y="41"/>
                    <a:pt x="309" y="41"/>
                    <a:pt x="308" y="39"/>
                  </a:cubicBezTo>
                  <a:cubicBezTo>
                    <a:pt x="308" y="38"/>
                    <a:pt x="308" y="38"/>
                    <a:pt x="308" y="38"/>
                  </a:cubicBezTo>
                  <a:cubicBezTo>
                    <a:pt x="307" y="38"/>
                    <a:pt x="307" y="38"/>
                    <a:pt x="307" y="38"/>
                  </a:cubicBezTo>
                  <a:cubicBezTo>
                    <a:pt x="307" y="38"/>
                    <a:pt x="307" y="38"/>
                    <a:pt x="307" y="38"/>
                  </a:cubicBezTo>
                  <a:cubicBezTo>
                    <a:pt x="307" y="38"/>
                    <a:pt x="307" y="38"/>
                    <a:pt x="307" y="38"/>
                  </a:cubicBezTo>
                  <a:cubicBezTo>
                    <a:pt x="307" y="38"/>
                    <a:pt x="307" y="38"/>
                    <a:pt x="307" y="38"/>
                  </a:cubicBezTo>
                  <a:cubicBezTo>
                    <a:pt x="306" y="38"/>
                    <a:pt x="306" y="38"/>
                    <a:pt x="306" y="39"/>
                  </a:cubicBezTo>
                  <a:cubicBezTo>
                    <a:pt x="305" y="39"/>
                    <a:pt x="305" y="39"/>
                    <a:pt x="305" y="40"/>
                  </a:cubicBezTo>
                  <a:cubicBezTo>
                    <a:pt x="304" y="40"/>
                    <a:pt x="304" y="40"/>
                    <a:pt x="304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306" y="41"/>
                    <a:pt x="306" y="42"/>
                    <a:pt x="307" y="42"/>
                  </a:cubicBezTo>
                  <a:close/>
                  <a:moveTo>
                    <a:pt x="405" y="248"/>
                  </a:moveTo>
                  <a:cubicBezTo>
                    <a:pt x="405" y="248"/>
                    <a:pt x="405" y="248"/>
                    <a:pt x="405" y="248"/>
                  </a:cubicBezTo>
                  <a:cubicBezTo>
                    <a:pt x="404" y="250"/>
                    <a:pt x="404" y="252"/>
                    <a:pt x="403" y="254"/>
                  </a:cubicBezTo>
                  <a:cubicBezTo>
                    <a:pt x="402" y="255"/>
                    <a:pt x="402" y="257"/>
                    <a:pt x="401" y="259"/>
                  </a:cubicBezTo>
                  <a:cubicBezTo>
                    <a:pt x="399" y="264"/>
                    <a:pt x="397" y="265"/>
                    <a:pt x="396" y="265"/>
                  </a:cubicBezTo>
                  <a:cubicBezTo>
                    <a:pt x="395" y="266"/>
                    <a:pt x="395" y="266"/>
                    <a:pt x="393" y="271"/>
                  </a:cubicBezTo>
                  <a:cubicBezTo>
                    <a:pt x="392" y="273"/>
                    <a:pt x="392" y="275"/>
                    <a:pt x="391" y="277"/>
                  </a:cubicBezTo>
                  <a:cubicBezTo>
                    <a:pt x="391" y="278"/>
                    <a:pt x="390" y="279"/>
                    <a:pt x="390" y="281"/>
                  </a:cubicBezTo>
                  <a:cubicBezTo>
                    <a:pt x="389" y="283"/>
                    <a:pt x="389" y="283"/>
                    <a:pt x="385" y="290"/>
                  </a:cubicBezTo>
                  <a:cubicBezTo>
                    <a:pt x="385" y="291"/>
                    <a:pt x="383" y="293"/>
                    <a:pt x="379" y="305"/>
                  </a:cubicBezTo>
                  <a:cubicBezTo>
                    <a:pt x="379" y="305"/>
                    <a:pt x="378" y="307"/>
                    <a:pt x="379" y="309"/>
                  </a:cubicBezTo>
                  <a:cubicBezTo>
                    <a:pt x="379" y="309"/>
                    <a:pt x="379" y="309"/>
                    <a:pt x="379" y="309"/>
                  </a:cubicBezTo>
                  <a:cubicBezTo>
                    <a:pt x="379" y="309"/>
                    <a:pt x="379" y="309"/>
                    <a:pt x="379" y="309"/>
                  </a:cubicBezTo>
                  <a:cubicBezTo>
                    <a:pt x="385" y="307"/>
                    <a:pt x="401" y="270"/>
                    <a:pt x="401" y="270"/>
                  </a:cubicBezTo>
                  <a:cubicBezTo>
                    <a:pt x="402" y="266"/>
                    <a:pt x="402" y="266"/>
                    <a:pt x="402" y="266"/>
                  </a:cubicBezTo>
                  <a:cubicBezTo>
                    <a:pt x="402" y="266"/>
                    <a:pt x="402" y="266"/>
                    <a:pt x="403" y="265"/>
                  </a:cubicBezTo>
                  <a:cubicBezTo>
                    <a:pt x="403" y="265"/>
                    <a:pt x="406" y="256"/>
                    <a:pt x="406" y="248"/>
                  </a:cubicBezTo>
                  <a:cubicBezTo>
                    <a:pt x="406" y="248"/>
                    <a:pt x="406" y="248"/>
                    <a:pt x="406" y="248"/>
                  </a:cubicBezTo>
                  <a:cubicBezTo>
                    <a:pt x="405" y="248"/>
                    <a:pt x="405" y="248"/>
                    <a:pt x="405" y="248"/>
                  </a:cubicBezTo>
                  <a:close/>
                  <a:moveTo>
                    <a:pt x="284" y="37"/>
                  </a:moveTo>
                  <a:cubicBezTo>
                    <a:pt x="284" y="37"/>
                    <a:pt x="284" y="37"/>
                    <a:pt x="284" y="37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5" y="38"/>
                    <a:pt x="285" y="38"/>
                    <a:pt x="285" y="38"/>
                  </a:cubicBezTo>
                  <a:cubicBezTo>
                    <a:pt x="285" y="38"/>
                    <a:pt x="285" y="38"/>
                    <a:pt x="286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6" y="38"/>
                    <a:pt x="286" y="38"/>
                    <a:pt x="286" y="38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6" y="37"/>
                    <a:pt x="286" y="37"/>
                    <a:pt x="286" y="37"/>
                  </a:cubicBezTo>
                  <a:cubicBezTo>
                    <a:pt x="287" y="38"/>
                    <a:pt x="287" y="38"/>
                    <a:pt x="287" y="38"/>
                  </a:cubicBezTo>
                  <a:cubicBezTo>
                    <a:pt x="288" y="38"/>
                    <a:pt x="288" y="38"/>
                    <a:pt x="288" y="38"/>
                  </a:cubicBezTo>
                  <a:cubicBezTo>
                    <a:pt x="288" y="38"/>
                    <a:pt x="288" y="38"/>
                    <a:pt x="288" y="38"/>
                  </a:cubicBezTo>
                  <a:cubicBezTo>
                    <a:pt x="288" y="38"/>
                    <a:pt x="288" y="38"/>
                    <a:pt x="288" y="38"/>
                  </a:cubicBezTo>
                  <a:cubicBezTo>
                    <a:pt x="288" y="37"/>
                    <a:pt x="288" y="37"/>
                    <a:pt x="288" y="37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86" y="37"/>
                    <a:pt x="286" y="37"/>
                    <a:pt x="286" y="37"/>
                  </a:cubicBezTo>
                  <a:cubicBezTo>
                    <a:pt x="286" y="36"/>
                    <a:pt x="286" y="36"/>
                    <a:pt x="286" y="36"/>
                  </a:cubicBezTo>
                  <a:cubicBezTo>
                    <a:pt x="286" y="37"/>
                    <a:pt x="286" y="37"/>
                    <a:pt x="286" y="37"/>
                  </a:cubicBezTo>
                  <a:cubicBezTo>
                    <a:pt x="286" y="37"/>
                    <a:pt x="286" y="37"/>
                    <a:pt x="286" y="37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7"/>
                    <a:pt x="285" y="37"/>
                    <a:pt x="284" y="37"/>
                  </a:cubicBezTo>
                  <a:close/>
                  <a:moveTo>
                    <a:pt x="390" y="266"/>
                  </a:moveTo>
                  <a:cubicBezTo>
                    <a:pt x="391" y="265"/>
                    <a:pt x="392" y="263"/>
                    <a:pt x="392" y="261"/>
                  </a:cubicBezTo>
                  <a:cubicBezTo>
                    <a:pt x="394" y="256"/>
                    <a:pt x="397" y="240"/>
                    <a:pt x="397" y="239"/>
                  </a:cubicBezTo>
                  <a:cubicBezTo>
                    <a:pt x="397" y="239"/>
                    <a:pt x="397" y="239"/>
                    <a:pt x="397" y="239"/>
                  </a:cubicBezTo>
                  <a:cubicBezTo>
                    <a:pt x="396" y="238"/>
                    <a:pt x="396" y="237"/>
                    <a:pt x="396" y="235"/>
                  </a:cubicBezTo>
                  <a:cubicBezTo>
                    <a:pt x="396" y="233"/>
                    <a:pt x="397" y="231"/>
                    <a:pt x="397" y="230"/>
                  </a:cubicBezTo>
                  <a:cubicBezTo>
                    <a:pt x="397" y="228"/>
                    <a:pt x="397" y="226"/>
                    <a:pt x="397" y="224"/>
                  </a:cubicBezTo>
                  <a:cubicBezTo>
                    <a:pt x="397" y="222"/>
                    <a:pt x="397" y="220"/>
                    <a:pt x="396" y="218"/>
                  </a:cubicBezTo>
                  <a:cubicBezTo>
                    <a:pt x="396" y="217"/>
                    <a:pt x="396" y="216"/>
                    <a:pt x="396" y="215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396" y="214"/>
                    <a:pt x="396" y="214"/>
                    <a:pt x="396" y="214"/>
                  </a:cubicBezTo>
                  <a:cubicBezTo>
                    <a:pt x="403" y="193"/>
                    <a:pt x="406" y="176"/>
                    <a:pt x="406" y="161"/>
                  </a:cubicBezTo>
                  <a:cubicBezTo>
                    <a:pt x="406" y="149"/>
                    <a:pt x="404" y="139"/>
                    <a:pt x="399" y="131"/>
                  </a:cubicBezTo>
                  <a:cubicBezTo>
                    <a:pt x="399" y="131"/>
                    <a:pt x="399" y="131"/>
                    <a:pt x="399" y="131"/>
                  </a:cubicBezTo>
                  <a:cubicBezTo>
                    <a:pt x="399" y="131"/>
                    <a:pt x="399" y="131"/>
                    <a:pt x="399" y="131"/>
                  </a:cubicBezTo>
                  <a:cubicBezTo>
                    <a:pt x="399" y="132"/>
                    <a:pt x="398" y="133"/>
                    <a:pt x="398" y="133"/>
                  </a:cubicBezTo>
                  <a:cubicBezTo>
                    <a:pt x="397" y="133"/>
                    <a:pt x="397" y="133"/>
                    <a:pt x="397" y="133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396" y="134"/>
                    <a:pt x="396" y="135"/>
                    <a:pt x="396" y="135"/>
                  </a:cubicBezTo>
                  <a:cubicBezTo>
                    <a:pt x="395" y="134"/>
                    <a:pt x="395" y="134"/>
                    <a:pt x="395" y="134"/>
                  </a:cubicBezTo>
                  <a:cubicBezTo>
                    <a:pt x="394" y="135"/>
                    <a:pt x="394" y="135"/>
                    <a:pt x="394" y="135"/>
                  </a:cubicBezTo>
                  <a:cubicBezTo>
                    <a:pt x="391" y="133"/>
                    <a:pt x="373" y="108"/>
                    <a:pt x="373" y="107"/>
                  </a:cubicBezTo>
                  <a:cubicBezTo>
                    <a:pt x="360" y="86"/>
                    <a:pt x="340" y="69"/>
                    <a:pt x="330" y="62"/>
                  </a:cubicBezTo>
                  <a:cubicBezTo>
                    <a:pt x="332" y="63"/>
                    <a:pt x="332" y="63"/>
                    <a:pt x="333" y="63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33" y="62"/>
                    <a:pt x="333" y="62"/>
                    <a:pt x="333" y="62"/>
                  </a:cubicBezTo>
                  <a:cubicBezTo>
                    <a:pt x="335" y="64"/>
                    <a:pt x="366" y="93"/>
                    <a:pt x="366" y="93"/>
                  </a:cubicBezTo>
                  <a:cubicBezTo>
                    <a:pt x="371" y="97"/>
                    <a:pt x="374" y="103"/>
                    <a:pt x="377" y="109"/>
                  </a:cubicBezTo>
                  <a:cubicBezTo>
                    <a:pt x="380" y="116"/>
                    <a:pt x="383" y="122"/>
                    <a:pt x="389" y="127"/>
                  </a:cubicBezTo>
                  <a:cubicBezTo>
                    <a:pt x="389" y="127"/>
                    <a:pt x="389" y="127"/>
                    <a:pt x="389" y="127"/>
                  </a:cubicBezTo>
                  <a:cubicBezTo>
                    <a:pt x="391" y="126"/>
                    <a:pt x="391" y="126"/>
                    <a:pt x="391" y="126"/>
                  </a:cubicBezTo>
                  <a:cubicBezTo>
                    <a:pt x="391" y="126"/>
                    <a:pt x="391" y="126"/>
                    <a:pt x="391" y="126"/>
                  </a:cubicBezTo>
                  <a:cubicBezTo>
                    <a:pt x="391" y="126"/>
                    <a:pt x="391" y="126"/>
                    <a:pt x="391" y="126"/>
                  </a:cubicBezTo>
                  <a:cubicBezTo>
                    <a:pt x="391" y="125"/>
                    <a:pt x="391" y="125"/>
                    <a:pt x="391" y="124"/>
                  </a:cubicBezTo>
                  <a:cubicBezTo>
                    <a:pt x="392" y="124"/>
                    <a:pt x="392" y="124"/>
                    <a:pt x="392" y="124"/>
                  </a:cubicBezTo>
                  <a:cubicBezTo>
                    <a:pt x="392" y="124"/>
                    <a:pt x="392" y="124"/>
                    <a:pt x="392" y="124"/>
                  </a:cubicBezTo>
                  <a:cubicBezTo>
                    <a:pt x="392" y="123"/>
                    <a:pt x="393" y="122"/>
                    <a:pt x="393" y="122"/>
                  </a:cubicBezTo>
                  <a:cubicBezTo>
                    <a:pt x="393" y="122"/>
                    <a:pt x="393" y="122"/>
                    <a:pt x="393" y="122"/>
                  </a:cubicBezTo>
                  <a:cubicBezTo>
                    <a:pt x="393" y="119"/>
                    <a:pt x="393" y="119"/>
                    <a:pt x="393" y="119"/>
                  </a:cubicBezTo>
                  <a:cubicBezTo>
                    <a:pt x="394" y="118"/>
                    <a:pt x="394" y="118"/>
                    <a:pt x="394" y="118"/>
                  </a:cubicBezTo>
                  <a:cubicBezTo>
                    <a:pt x="394" y="118"/>
                    <a:pt x="394" y="118"/>
                    <a:pt x="394" y="118"/>
                  </a:cubicBezTo>
                  <a:cubicBezTo>
                    <a:pt x="394" y="117"/>
                    <a:pt x="394" y="117"/>
                    <a:pt x="394" y="117"/>
                  </a:cubicBezTo>
                  <a:cubicBezTo>
                    <a:pt x="394" y="117"/>
                    <a:pt x="394" y="116"/>
                    <a:pt x="394" y="116"/>
                  </a:cubicBezTo>
                  <a:cubicBezTo>
                    <a:pt x="394" y="116"/>
                    <a:pt x="394" y="116"/>
                    <a:pt x="392" y="112"/>
                  </a:cubicBezTo>
                  <a:cubicBezTo>
                    <a:pt x="392" y="112"/>
                    <a:pt x="392" y="112"/>
                    <a:pt x="392" y="112"/>
                  </a:cubicBezTo>
                  <a:cubicBezTo>
                    <a:pt x="392" y="112"/>
                    <a:pt x="392" y="112"/>
                    <a:pt x="392" y="111"/>
                  </a:cubicBezTo>
                  <a:cubicBezTo>
                    <a:pt x="392" y="109"/>
                    <a:pt x="391" y="105"/>
                    <a:pt x="384" y="94"/>
                  </a:cubicBezTo>
                  <a:cubicBezTo>
                    <a:pt x="383" y="93"/>
                    <a:pt x="382" y="90"/>
                    <a:pt x="380" y="89"/>
                  </a:cubicBezTo>
                  <a:cubicBezTo>
                    <a:pt x="379" y="87"/>
                    <a:pt x="379" y="87"/>
                    <a:pt x="379" y="87"/>
                  </a:cubicBezTo>
                  <a:cubicBezTo>
                    <a:pt x="379" y="87"/>
                    <a:pt x="379" y="87"/>
                    <a:pt x="379" y="87"/>
                  </a:cubicBezTo>
                  <a:cubicBezTo>
                    <a:pt x="378" y="85"/>
                    <a:pt x="376" y="83"/>
                    <a:pt x="371" y="77"/>
                  </a:cubicBezTo>
                  <a:cubicBezTo>
                    <a:pt x="371" y="77"/>
                    <a:pt x="371" y="77"/>
                    <a:pt x="371" y="77"/>
                  </a:cubicBezTo>
                  <a:cubicBezTo>
                    <a:pt x="371" y="77"/>
                    <a:pt x="371" y="77"/>
                    <a:pt x="371" y="77"/>
                  </a:cubicBezTo>
                  <a:cubicBezTo>
                    <a:pt x="365" y="70"/>
                    <a:pt x="357" y="61"/>
                    <a:pt x="350" y="55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1" y="47"/>
                    <a:pt x="341" y="47"/>
                    <a:pt x="340" y="46"/>
                  </a:cubicBezTo>
                  <a:cubicBezTo>
                    <a:pt x="335" y="42"/>
                    <a:pt x="329" y="38"/>
                    <a:pt x="324" y="34"/>
                  </a:cubicBezTo>
                  <a:cubicBezTo>
                    <a:pt x="307" y="24"/>
                    <a:pt x="306" y="23"/>
                    <a:pt x="295" y="18"/>
                  </a:cubicBezTo>
                  <a:cubicBezTo>
                    <a:pt x="277" y="11"/>
                    <a:pt x="276" y="11"/>
                    <a:pt x="264" y="7"/>
                  </a:cubicBezTo>
                  <a:cubicBezTo>
                    <a:pt x="246" y="3"/>
                    <a:pt x="244" y="3"/>
                    <a:pt x="230" y="1"/>
                  </a:cubicBezTo>
                  <a:cubicBezTo>
                    <a:pt x="218" y="0"/>
                    <a:pt x="211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"/>
                    <a:pt x="195" y="1"/>
                    <a:pt x="195" y="1"/>
                  </a:cubicBezTo>
                  <a:cubicBezTo>
                    <a:pt x="189" y="1"/>
                    <a:pt x="186" y="1"/>
                    <a:pt x="180" y="2"/>
                  </a:cubicBezTo>
                  <a:cubicBezTo>
                    <a:pt x="177" y="2"/>
                    <a:pt x="173" y="3"/>
                    <a:pt x="170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72" y="4"/>
                    <a:pt x="173" y="4"/>
                    <a:pt x="174" y="4"/>
                  </a:cubicBezTo>
                  <a:cubicBezTo>
                    <a:pt x="175" y="4"/>
                    <a:pt x="175" y="4"/>
                    <a:pt x="176" y="4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7" y="7"/>
                    <a:pt x="184" y="9"/>
                    <a:pt x="187" y="8"/>
                  </a:cubicBezTo>
                  <a:cubicBezTo>
                    <a:pt x="188" y="8"/>
                    <a:pt x="189" y="7"/>
                    <a:pt x="189" y="6"/>
                  </a:cubicBezTo>
                  <a:cubicBezTo>
                    <a:pt x="190" y="6"/>
                    <a:pt x="191" y="7"/>
                    <a:pt x="194" y="7"/>
                  </a:cubicBezTo>
                  <a:cubicBezTo>
                    <a:pt x="193" y="7"/>
                    <a:pt x="193" y="7"/>
                    <a:pt x="192" y="7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1" y="8"/>
                    <a:pt x="191" y="8"/>
                    <a:pt x="191" y="8"/>
                  </a:cubicBezTo>
                  <a:cubicBezTo>
                    <a:pt x="191" y="8"/>
                    <a:pt x="191" y="8"/>
                    <a:pt x="191" y="8"/>
                  </a:cubicBezTo>
                  <a:cubicBezTo>
                    <a:pt x="192" y="9"/>
                    <a:pt x="192" y="9"/>
                    <a:pt x="198" y="11"/>
                  </a:cubicBezTo>
                  <a:cubicBezTo>
                    <a:pt x="197" y="12"/>
                    <a:pt x="197" y="12"/>
                    <a:pt x="196" y="13"/>
                  </a:cubicBezTo>
                  <a:cubicBezTo>
                    <a:pt x="196" y="13"/>
                    <a:pt x="195" y="13"/>
                    <a:pt x="195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5" y="15"/>
                    <a:pt x="195" y="15"/>
                    <a:pt x="195" y="16"/>
                  </a:cubicBezTo>
                  <a:cubicBezTo>
                    <a:pt x="195" y="17"/>
                    <a:pt x="194" y="17"/>
                    <a:pt x="193" y="19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18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0" y="16"/>
                    <a:pt x="189" y="16"/>
                    <a:pt x="188" y="16"/>
                  </a:cubicBezTo>
                  <a:cubicBezTo>
                    <a:pt x="187" y="16"/>
                    <a:pt x="187" y="16"/>
                    <a:pt x="186" y="16"/>
                  </a:cubicBezTo>
                  <a:cubicBezTo>
                    <a:pt x="185" y="15"/>
                    <a:pt x="185" y="15"/>
                    <a:pt x="185" y="15"/>
                  </a:cubicBezTo>
                  <a:cubicBezTo>
                    <a:pt x="185" y="15"/>
                    <a:pt x="184" y="15"/>
                    <a:pt x="184" y="15"/>
                  </a:cubicBezTo>
                  <a:cubicBezTo>
                    <a:pt x="184" y="15"/>
                    <a:pt x="183" y="14"/>
                    <a:pt x="182" y="14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1" y="14"/>
                    <a:pt x="177" y="13"/>
                    <a:pt x="176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4" y="12"/>
                    <a:pt x="174" y="12"/>
                    <a:pt x="173" y="12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2" y="11"/>
                    <a:pt x="171" y="11"/>
                    <a:pt x="170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9" y="15"/>
                    <a:pt x="169" y="15"/>
                    <a:pt x="169" y="15"/>
                  </a:cubicBezTo>
                  <a:cubicBezTo>
                    <a:pt x="170" y="15"/>
                    <a:pt x="170" y="15"/>
                    <a:pt x="171" y="15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172" y="16"/>
                    <a:pt x="172" y="16"/>
                    <a:pt x="172" y="16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2" y="16"/>
                    <a:pt x="170" y="16"/>
                    <a:pt x="169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8"/>
                    <a:pt x="168" y="18"/>
                  </a:cubicBezTo>
                  <a:cubicBezTo>
                    <a:pt x="168" y="18"/>
                    <a:pt x="168" y="18"/>
                    <a:pt x="168" y="18"/>
                  </a:cubicBezTo>
                  <a:cubicBezTo>
                    <a:pt x="168" y="19"/>
                    <a:pt x="168" y="19"/>
                    <a:pt x="168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19"/>
                    <a:pt x="166" y="19"/>
                    <a:pt x="166" y="20"/>
                  </a:cubicBezTo>
                  <a:cubicBezTo>
                    <a:pt x="166" y="20"/>
                    <a:pt x="166" y="20"/>
                    <a:pt x="166" y="20"/>
                  </a:cubicBezTo>
                  <a:cubicBezTo>
                    <a:pt x="166" y="20"/>
                    <a:pt x="166" y="20"/>
                    <a:pt x="166" y="20"/>
                  </a:cubicBezTo>
                  <a:cubicBezTo>
                    <a:pt x="166" y="21"/>
                    <a:pt x="167" y="21"/>
                    <a:pt x="168" y="22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7" y="23"/>
                    <a:pt x="167" y="23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9" y="24"/>
                    <a:pt x="170" y="25"/>
                    <a:pt x="171" y="25"/>
                  </a:cubicBezTo>
                  <a:cubicBezTo>
                    <a:pt x="171" y="25"/>
                    <a:pt x="171" y="24"/>
                    <a:pt x="173" y="23"/>
                  </a:cubicBezTo>
                  <a:cubicBezTo>
                    <a:pt x="173" y="23"/>
                    <a:pt x="174" y="22"/>
                    <a:pt x="175" y="22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76" y="20"/>
                    <a:pt x="175" y="19"/>
                    <a:pt x="174" y="19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7"/>
                    <a:pt x="174" y="17"/>
                    <a:pt x="174" y="17"/>
                  </a:cubicBezTo>
                  <a:cubicBezTo>
                    <a:pt x="175" y="17"/>
                    <a:pt x="176" y="16"/>
                    <a:pt x="177" y="16"/>
                  </a:cubicBezTo>
                  <a:cubicBezTo>
                    <a:pt x="177" y="17"/>
                    <a:pt x="178" y="17"/>
                    <a:pt x="178" y="17"/>
                  </a:cubicBezTo>
                  <a:cubicBezTo>
                    <a:pt x="179" y="17"/>
                    <a:pt x="179" y="17"/>
                    <a:pt x="179" y="17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8" y="18"/>
                    <a:pt x="178" y="18"/>
                    <a:pt x="177" y="19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20"/>
                    <a:pt x="178" y="20"/>
                    <a:pt x="179" y="20"/>
                  </a:cubicBezTo>
                  <a:cubicBezTo>
                    <a:pt x="179" y="20"/>
                    <a:pt x="179" y="20"/>
                    <a:pt x="179" y="20"/>
                  </a:cubicBezTo>
                  <a:cubicBezTo>
                    <a:pt x="179" y="20"/>
                    <a:pt x="178" y="20"/>
                    <a:pt x="178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8" y="21"/>
                    <a:pt x="178" y="21"/>
                    <a:pt x="178" y="21"/>
                  </a:cubicBezTo>
                  <a:cubicBezTo>
                    <a:pt x="179" y="22"/>
                    <a:pt x="180" y="21"/>
                    <a:pt x="181" y="21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80" y="22"/>
                    <a:pt x="180" y="23"/>
                    <a:pt x="180" y="23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1" y="24"/>
                    <a:pt x="182" y="24"/>
                    <a:pt x="182" y="24"/>
                  </a:cubicBezTo>
                  <a:cubicBezTo>
                    <a:pt x="183" y="24"/>
                    <a:pt x="183" y="24"/>
                    <a:pt x="184" y="23"/>
                  </a:cubicBezTo>
                  <a:cubicBezTo>
                    <a:pt x="184" y="23"/>
                    <a:pt x="184" y="23"/>
                    <a:pt x="185" y="22"/>
                  </a:cubicBezTo>
                  <a:cubicBezTo>
                    <a:pt x="185" y="22"/>
                    <a:pt x="187" y="22"/>
                    <a:pt x="188" y="21"/>
                  </a:cubicBezTo>
                  <a:cubicBezTo>
                    <a:pt x="188" y="21"/>
                    <a:pt x="191" y="20"/>
                    <a:pt x="192" y="19"/>
                  </a:cubicBezTo>
                  <a:cubicBezTo>
                    <a:pt x="192" y="20"/>
                    <a:pt x="190" y="21"/>
                    <a:pt x="188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9" y="24"/>
                    <a:pt x="189" y="24"/>
                    <a:pt x="189" y="24"/>
                  </a:cubicBezTo>
                  <a:cubicBezTo>
                    <a:pt x="188" y="25"/>
                    <a:pt x="187" y="25"/>
                    <a:pt x="186" y="25"/>
                  </a:cubicBezTo>
                  <a:cubicBezTo>
                    <a:pt x="185" y="25"/>
                    <a:pt x="184" y="25"/>
                    <a:pt x="184" y="26"/>
                  </a:cubicBezTo>
                  <a:cubicBezTo>
                    <a:pt x="183" y="26"/>
                    <a:pt x="183" y="26"/>
                    <a:pt x="183" y="26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84" y="28"/>
                    <a:pt x="185" y="28"/>
                    <a:pt x="189" y="28"/>
                  </a:cubicBezTo>
                  <a:cubicBezTo>
                    <a:pt x="196" y="28"/>
                    <a:pt x="198" y="32"/>
                    <a:pt x="199" y="36"/>
                  </a:cubicBezTo>
                  <a:cubicBezTo>
                    <a:pt x="197" y="36"/>
                    <a:pt x="195" y="37"/>
                    <a:pt x="192" y="37"/>
                  </a:cubicBezTo>
                  <a:cubicBezTo>
                    <a:pt x="190" y="38"/>
                    <a:pt x="187" y="39"/>
                    <a:pt x="184" y="39"/>
                  </a:cubicBezTo>
                  <a:cubicBezTo>
                    <a:pt x="184" y="39"/>
                    <a:pt x="184" y="39"/>
                    <a:pt x="184" y="39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40"/>
                    <a:pt x="183" y="40"/>
                    <a:pt x="183" y="40"/>
                  </a:cubicBezTo>
                  <a:cubicBezTo>
                    <a:pt x="182" y="41"/>
                    <a:pt x="182" y="42"/>
                    <a:pt x="181" y="42"/>
                  </a:cubicBezTo>
                  <a:cubicBezTo>
                    <a:pt x="181" y="42"/>
                    <a:pt x="181" y="42"/>
                    <a:pt x="181" y="42"/>
                  </a:cubicBezTo>
                  <a:cubicBezTo>
                    <a:pt x="181" y="43"/>
                    <a:pt x="181" y="43"/>
                    <a:pt x="181" y="43"/>
                  </a:cubicBezTo>
                  <a:cubicBezTo>
                    <a:pt x="184" y="46"/>
                    <a:pt x="186" y="50"/>
                    <a:pt x="186" y="53"/>
                  </a:cubicBezTo>
                  <a:cubicBezTo>
                    <a:pt x="186" y="54"/>
                    <a:pt x="186" y="54"/>
                    <a:pt x="186" y="54"/>
                  </a:cubicBezTo>
                  <a:cubicBezTo>
                    <a:pt x="185" y="55"/>
                    <a:pt x="185" y="55"/>
                    <a:pt x="185" y="55"/>
                  </a:cubicBezTo>
                  <a:cubicBezTo>
                    <a:pt x="186" y="55"/>
                    <a:pt x="186" y="55"/>
                    <a:pt x="186" y="55"/>
                  </a:cubicBezTo>
                  <a:cubicBezTo>
                    <a:pt x="187" y="55"/>
                    <a:pt x="188" y="56"/>
                    <a:pt x="190" y="59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203" y="60"/>
                    <a:pt x="208" y="60"/>
                    <a:pt x="214" y="51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4" y="50"/>
                    <a:pt x="213" y="50"/>
                    <a:pt x="213" y="49"/>
                  </a:cubicBezTo>
                  <a:cubicBezTo>
                    <a:pt x="213" y="49"/>
                    <a:pt x="214" y="48"/>
                    <a:pt x="214" y="47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13" y="46"/>
                    <a:pt x="213" y="45"/>
                    <a:pt x="213" y="44"/>
                  </a:cubicBezTo>
                  <a:cubicBezTo>
                    <a:pt x="213" y="43"/>
                    <a:pt x="213" y="42"/>
                    <a:pt x="214" y="40"/>
                  </a:cubicBezTo>
                  <a:cubicBezTo>
                    <a:pt x="214" y="39"/>
                    <a:pt x="215" y="38"/>
                    <a:pt x="215" y="36"/>
                  </a:cubicBezTo>
                  <a:cubicBezTo>
                    <a:pt x="215" y="35"/>
                    <a:pt x="214" y="34"/>
                    <a:pt x="214" y="34"/>
                  </a:cubicBezTo>
                  <a:cubicBezTo>
                    <a:pt x="214" y="31"/>
                    <a:pt x="216" y="31"/>
                    <a:pt x="218" y="31"/>
                  </a:cubicBezTo>
                  <a:cubicBezTo>
                    <a:pt x="219" y="31"/>
                    <a:pt x="221" y="31"/>
                    <a:pt x="222" y="31"/>
                  </a:cubicBezTo>
                  <a:cubicBezTo>
                    <a:pt x="222" y="31"/>
                    <a:pt x="222" y="31"/>
                    <a:pt x="222" y="31"/>
                  </a:cubicBezTo>
                  <a:cubicBezTo>
                    <a:pt x="222" y="30"/>
                    <a:pt x="222" y="30"/>
                    <a:pt x="222" y="30"/>
                  </a:cubicBezTo>
                  <a:cubicBezTo>
                    <a:pt x="223" y="29"/>
                    <a:pt x="223" y="29"/>
                    <a:pt x="224" y="27"/>
                  </a:cubicBezTo>
                  <a:cubicBezTo>
                    <a:pt x="225" y="28"/>
                    <a:pt x="250" y="31"/>
                    <a:pt x="255" y="37"/>
                  </a:cubicBezTo>
                  <a:cubicBezTo>
                    <a:pt x="254" y="38"/>
                    <a:pt x="252" y="38"/>
                    <a:pt x="251" y="38"/>
                  </a:cubicBezTo>
                  <a:cubicBezTo>
                    <a:pt x="250" y="39"/>
                    <a:pt x="249" y="39"/>
                    <a:pt x="248" y="39"/>
                  </a:cubicBezTo>
                  <a:cubicBezTo>
                    <a:pt x="248" y="39"/>
                    <a:pt x="248" y="39"/>
                    <a:pt x="248" y="39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41"/>
                    <a:pt x="249" y="41"/>
                    <a:pt x="249" y="41"/>
                  </a:cubicBezTo>
                  <a:cubicBezTo>
                    <a:pt x="251" y="42"/>
                    <a:pt x="258" y="42"/>
                    <a:pt x="258" y="42"/>
                  </a:cubicBezTo>
                  <a:cubicBezTo>
                    <a:pt x="259" y="42"/>
                    <a:pt x="259" y="42"/>
                    <a:pt x="259" y="42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57" y="39"/>
                    <a:pt x="257" y="39"/>
                    <a:pt x="257" y="39"/>
                  </a:cubicBezTo>
                  <a:cubicBezTo>
                    <a:pt x="257" y="39"/>
                    <a:pt x="257" y="39"/>
                    <a:pt x="257" y="39"/>
                  </a:cubicBezTo>
                  <a:cubicBezTo>
                    <a:pt x="257" y="38"/>
                    <a:pt x="257" y="37"/>
                    <a:pt x="254" y="32"/>
                  </a:cubicBezTo>
                  <a:cubicBezTo>
                    <a:pt x="255" y="32"/>
                    <a:pt x="256" y="32"/>
                    <a:pt x="256" y="32"/>
                  </a:cubicBezTo>
                  <a:cubicBezTo>
                    <a:pt x="259" y="33"/>
                    <a:pt x="259" y="33"/>
                    <a:pt x="259" y="33"/>
                  </a:cubicBezTo>
                  <a:cubicBezTo>
                    <a:pt x="258" y="32"/>
                    <a:pt x="258" y="32"/>
                    <a:pt x="258" y="32"/>
                  </a:cubicBezTo>
                  <a:cubicBezTo>
                    <a:pt x="256" y="29"/>
                    <a:pt x="249" y="28"/>
                    <a:pt x="244" y="28"/>
                  </a:cubicBezTo>
                  <a:cubicBezTo>
                    <a:pt x="239" y="28"/>
                    <a:pt x="231" y="24"/>
                    <a:pt x="230" y="23"/>
                  </a:cubicBezTo>
                  <a:cubicBezTo>
                    <a:pt x="230" y="23"/>
                    <a:pt x="231" y="23"/>
                    <a:pt x="231" y="22"/>
                  </a:cubicBezTo>
                  <a:cubicBezTo>
                    <a:pt x="231" y="22"/>
                    <a:pt x="231" y="22"/>
                    <a:pt x="231" y="22"/>
                  </a:cubicBezTo>
                  <a:cubicBezTo>
                    <a:pt x="235" y="24"/>
                    <a:pt x="239" y="24"/>
                    <a:pt x="242" y="25"/>
                  </a:cubicBezTo>
                  <a:cubicBezTo>
                    <a:pt x="246" y="25"/>
                    <a:pt x="250" y="26"/>
                    <a:pt x="253" y="27"/>
                  </a:cubicBezTo>
                  <a:cubicBezTo>
                    <a:pt x="257" y="29"/>
                    <a:pt x="261" y="31"/>
                    <a:pt x="264" y="33"/>
                  </a:cubicBezTo>
                  <a:cubicBezTo>
                    <a:pt x="268" y="35"/>
                    <a:pt x="272" y="38"/>
                    <a:pt x="276" y="39"/>
                  </a:cubicBezTo>
                  <a:cubicBezTo>
                    <a:pt x="277" y="39"/>
                    <a:pt x="278" y="39"/>
                    <a:pt x="279" y="39"/>
                  </a:cubicBezTo>
                  <a:cubicBezTo>
                    <a:pt x="279" y="39"/>
                    <a:pt x="279" y="39"/>
                    <a:pt x="280" y="39"/>
                  </a:cubicBezTo>
                  <a:cubicBezTo>
                    <a:pt x="280" y="39"/>
                    <a:pt x="280" y="39"/>
                    <a:pt x="280" y="39"/>
                  </a:cubicBezTo>
                  <a:cubicBezTo>
                    <a:pt x="280" y="39"/>
                    <a:pt x="280" y="39"/>
                    <a:pt x="280" y="39"/>
                  </a:cubicBezTo>
                  <a:cubicBezTo>
                    <a:pt x="280" y="38"/>
                    <a:pt x="278" y="37"/>
                    <a:pt x="276" y="35"/>
                  </a:cubicBezTo>
                  <a:cubicBezTo>
                    <a:pt x="276" y="35"/>
                    <a:pt x="276" y="35"/>
                    <a:pt x="277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7" y="35"/>
                    <a:pt x="277" y="35"/>
                    <a:pt x="269" y="29"/>
                  </a:cubicBezTo>
                  <a:cubicBezTo>
                    <a:pt x="269" y="29"/>
                    <a:pt x="269" y="28"/>
                    <a:pt x="269" y="28"/>
                  </a:cubicBezTo>
                  <a:cubicBezTo>
                    <a:pt x="270" y="28"/>
                    <a:pt x="271" y="28"/>
                    <a:pt x="272" y="28"/>
                  </a:cubicBezTo>
                  <a:cubicBezTo>
                    <a:pt x="273" y="28"/>
                    <a:pt x="274" y="28"/>
                    <a:pt x="274" y="28"/>
                  </a:cubicBezTo>
                  <a:cubicBezTo>
                    <a:pt x="275" y="29"/>
                    <a:pt x="275" y="30"/>
                    <a:pt x="281" y="32"/>
                  </a:cubicBezTo>
                  <a:cubicBezTo>
                    <a:pt x="281" y="33"/>
                    <a:pt x="281" y="33"/>
                    <a:pt x="281" y="33"/>
                  </a:cubicBezTo>
                  <a:cubicBezTo>
                    <a:pt x="281" y="33"/>
                    <a:pt x="281" y="33"/>
                    <a:pt x="281" y="33"/>
                  </a:cubicBezTo>
                  <a:cubicBezTo>
                    <a:pt x="292" y="38"/>
                    <a:pt x="292" y="38"/>
                    <a:pt x="296" y="37"/>
                  </a:cubicBezTo>
                  <a:cubicBezTo>
                    <a:pt x="297" y="37"/>
                    <a:pt x="297" y="37"/>
                    <a:pt x="297" y="37"/>
                  </a:cubicBezTo>
                  <a:cubicBezTo>
                    <a:pt x="297" y="36"/>
                    <a:pt x="297" y="36"/>
                    <a:pt x="297" y="36"/>
                  </a:cubicBezTo>
                  <a:cubicBezTo>
                    <a:pt x="298" y="36"/>
                    <a:pt x="300" y="37"/>
                    <a:pt x="301" y="37"/>
                  </a:cubicBezTo>
                  <a:cubicBezTo>
                    <a:pt x="302" y="38"/>
                    <a:pt x="303" y="38"/>
                    <a:pt x="304" y="38"/>
                  </a:cubicBezTo>
                  <a:cubicBezTo>
                    <a:pt x="304" y="38"/>
                    <a:pt x="304" y="38"/>
                    <a:pt x="304" y="38"/>
                  </a:cubicBezTo>
                  <a:cubicBezTo>
                    <a:pt x="304" y="37"/>
                    <a:pt x="304" y="37"/>
                    <a:pt x="304" y="37"/>
                  </a:cubicBezTo>
                  <a:cubicBezTo>
                    <a:pt x="304" y="36"/>
                    <a:pt x="304" y="36"/>
                    <a:pt x="304" y="36"/>
                  </a:cubicBezTo>
                  <a:cubicBezTo>
                    <a:pt x="308" y="36"/>
                    <a:pt x="312" y="40"/>
                    <a:pt x="314" y="43"/>
                  </a:cubicBezTo>
                  <a:cubicBezTo>
                    <a:pt x="314" y="43"/>
                    <a:pt x="314" y="43"/>
                    <a:pt x="314" y="43"/>
                  </a:cubicBezTo>
                  <a:cubicBezTo>
                    <a:pt x="314" y="43"/>
                    <a:pt x="314" y="43"/>
                    <a:pt x="314" y="43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5" y="44"/>
                    <a:pt x="316" y="45"/>
                    <a:pt x="317" y="47"/>
                  </a:cubicBezTo>
                  <a:cubicBezTo>
                    <a:pt x="318" y="48"/>
                    <a:pt x="320" y="49"/>
                    <a:pt x="321" y="51"/>
                  </a:cubicBezTo>
                  <a:cubicBezTo>
                    <a:pt x="320" y="51"/>
                    <a:pt x="320" y="51"/>
                    <a:pt x="320" y="51"/>
                  </a:cubicBezTo>
                  <a:cubicBezTo>
                    <a:pt x="319" y="51"/>
                    <a:pt x="318" y="51"/>
                    <a:pt x="317" y="51"/>
                  </a:cubicBezTo>
                  <a:cubicBezTo>
                    <a:pt x="315" y="50"/>
                    <a:pt x="314" y="50"/>
                    <a:pt x="313" y="50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2" y="51"/>
                    <a:pt x="312" y="52"/>
                    <a:pt x="312" y="53"/>
                  </a:cubicBezTo>
                  <a:cubicBezTo>
                    <a:pt x="311" y="53"/>
                    <a:pt x="311" y="53"/>
                    <a:pt x="311" y="53"/>
                  </a:cubicBezTo>
                  <a:cubicBezTo>
                    <a:pt x="290" y="48"/>
                    <a:pt x="286" y="49"/>
                    <a:pt x="284" y="50"/>
                  </a:cubicBezTo>
                  <a:cubicBezTo>
                    <a:pt x="284" y="50"/>
                    <a:pt x="284" y="51"/>
                    <a:pt x="284" y="51"/>
                  </a:cubicBezTo>
                  <a:cubicBezTo>
                    <a:pt x="284" y="52"/>
                    <a:pt x="284" y="53"/>
                    <a:pt x="284" y="53"/>
                  </a:cubicBezTo>
                  <a:cubicBezTo>
                    <a:pt x="285" y="54"/>
                    <a:pt x="286" y="55"/>
                    <a:pt x="286" y="56"/>
                  </a:cubicBezTo>
                  <a:cubicBezTo>
                    <a:pt x="287" y="56"/>
                    <a:pt x="287" y="56"/>
                    <a:pt x="288" y="57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5" y="58"/>
                    <a:pt x="255" y="53"/>
                    <a:pt x="254" y="53"/>
                  </a:cubicBezTo>
                  <a:cubicBezTo>
                    <a:pt x="254" y="53"/>
                    <a:pt x="254" y="53"/>
                    <a:pt x="254" y="53"/>
                  </a:cubicBezTo>
                  <a:cubicBezTo>
                    <a:pt x="252" y="52"/>
                    <a:pt x="252" y="51"/>
                    <a:pt x="252" y="50"/>
                  </a:cubicBezTo>
                  <a:cubicBezTo>
                    <a:pt x="252" y="49"/>
                    <a:pt x="252" y="49"/>
                    <a:pt x="252" y="48"/>
                  </a:cubicBezTo>
                  <a:cubicBezTo>
                    <a:pt x="252" y="47"/>
                    <a:pt x="250" y="47"/>
                    <a:pt x="249" y="46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49" y="44"/>
                    <a:pt x="248" y="44"/>
                    <a:pt x="247" y="43"/>
                  </a:cubicBezTo>
                  <a:cubicBezTo>
                    <a:pt x="247" y="43"/>
                    <a:pt x="247" y="43"/>
                    <a:pt x="247" y="43"/>
                  </a:cubicBezTo>
                  <a:cubicBezTo>
                    <a:pt x="247" y="43"/>
                    <a:pt x="247" y="43"/>
                    <a:pt x="247" y="43"/>
                  </a:cubicBezTo>
                  <a:cubicBezTo>
                    <a:pt x="246" y="44"/>
                    <a:pt x="245" y="44"/>
                    <a:pt x="244" y="43"/>
                  </a:cubicBezTo>
                  <a:cubicBezTo>
                    <a:pt x="244" y="43"/>
                    <a:pt x="243" y="43"/>
                    <a:pt x="242" y="43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0" y="45"/>
                    <a:pt x="240" y="45"/>
                    <a:pt x="238" y="45"/>
                  </a:cubicBezTo>
                  <a:cubicBezTo>
                    <a:pt x="234" y="46"/>
                    <a:pt x="233" y="46"/>
                    <a:pt x="232" y="47"/>
                  </a:cubicBezTo>
                  <a:cubicBezTo>
                    <a:pt x="230" y="47"/>
                    <a:pt x="223" y="49"/>
                    <a:pt x="219" y="52"/>
                  </a:cubicBezTo>
                  <a:cubicBezTo>
                    <a:pt x="218" y="53"/>
                    <a:pt x="217" y="54"/>
                    <a:pt x="217" y="55"/>
                  </a:cubicBezTo>
                  <a:cubicBezTo>
                    <a:pt x="216" y="55"/>
                    <a:pt x="216" y="56"/>
                    <a:pt x="215" y="57"/>
                  </a:cubicBezTo>
                  <a:cubicBezTo>
                    <a:pt x="214" y="57"/>
                    <a:pt x="214" y="58"/>
                    <a:pt x="213" y="59"/>
                  </a:cubicBezTo>
                  <a:cubicBezTo>
                    <a:pt x="212" y="59"/>
                    <a:pt x="211" y="59"/>
                    <a:pt x="210" y="59"/>
                  </a:cubicBezTo>
                  <a:cubicBezTo>
                    <a:pt x="209" y="60"/>
                    <a:pt x="207" y="61"/>
                    <a:pt x="206" y="61"/>
                  </a:cubicBezTo>
                  <a:cubicBezTo>
                    <a:pt x="205" y="61"/>
                    <a:pt x="204" y="60"/>
                    <a:pt x="203" y="60"/>
                  </a:cubicBezTo>
                  <a:cubicBezTo>
                    <a:pt x="203" y="60"/>
                    <a:pt x="202" y="59"/>
                    <a:pt x="201" y="59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00" y="61"/>
                    <a:pt x="200" y="61"/>
                    <a:pt x="200" y="67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199" y="68"/>
                    <a:pt x="199" y="68"/>
                    <a:pt x="199" y="68"/>
                  </a:cubicBezTo>
                  <a:cubicBezTo>
                    <a:pt x="196" y="71"/>
                    <a:pt x="194" y="75"/>
                    <a:pt x="194" y="78"/>
                  </a:cubicBezTo>
                  <a:cubicBezTo>
                    <a:pt x="194" y="79"/>
                    <a:pt x="195" y="81"/>
                    <a:pt x="195" y="81"/>
                  </a:cubicBezTo>
                  <a:cubicBezTo>
                    <a:pt x="196" y="82"/>
                    <a:pt x="197" y="84"/>
                    <a:pt x="197" y="85"/>
                  </a:cubicBezTo>
                  <a:cubicBezTo>
                    <a:pt x="197" y="89"/>
                    <a:pt x="192" y="93"/>
                    <a:pt x="188" y="96"/>
                  </a:cubicBezTo>
                  <a:cubicBezTo>
                    <a:pt x="188" y="96"/>
                    <a:pt x="188" y="96"/>
                    <a:pt x="188" y="96"/>
                  </a:cubicBezTo>
                  <a:cubicBezTo>
                    <a:pt x="188" y="96"/>
                    <a:pt x="188" y="96"/>
                    <a:pt x="188" y="96"/>
                  </a:cubicBezTo>
                  <a:cubicBezTo>
                    <a:pt x="189" y="98"/>
                    <a:pt x="189" y="98"/>
                    <a:pt x="189" y="98"/>
                  </a:cubicBezTo>
                  <a:cubicBezTo>
                    <a:pt x="189" y="99"/>
                    <a:pt x="189" y="99"/>
                    <a:pt x="189" y="99"/>
                  </a:cubicBezTo>
                  <a:cubicBezTo>
                    <a:pt x="187" y="103"/>
                    <a:pt x="185" y="105"/>
                    <a:pt x="185" y="107"/>
                  </a:cubicBezTo>
                  <a:cubicBezTo>
                    <a:pt x="185" y="108"/>
                    <a:pt x="186" y="109"/>
                    <a:pt x="187" y="111"/>
                  </a:cubicBezTo>
                  <a:cubicBezTo>
                    <a:pt x="184" y="115"/>
                    <a:pt x="183" y="119"/>
                    <a:pt x="183" y="123"/>
                  </a:cubicBezTo>
                  <a:cubicBezTo>
                    <a:pt x="183" y="126"/>
                    <a:pt x="183" y="128"/>
                    <a:pt x="184" y="131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5" y="131"/>
                    <a:pt x="185" y="131"/>
                    <a:pt x="186" y="131"/>
                  </a:cubicBezTo>
                  <a:cubicBezTo>
                    <a:pt x="188" y="133"/>
                    <a:pt x="190" y="137"/>
                    <a:pt x="191" y="141"/>
                  </a:cubicBezTo>
                  <a:cubicBezTo>
                    <a:pt x="192" y="145"/>
                    <a:pt x="193" y="151"/>
                    <a:pt x="192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4" y="160"/>
                    <a:pt x="196" y="163"/>
                    <a:pt x="197" y="165"/>
                  </a:cubicBezTo>
                  <a:cubicBezTo>
                    <a:pt x="198" y="168"/>
                    <a:pt x="200" y="170"/>
                    <a:pt x="202" y="17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04" y="172"/>
                    <a:pt x="204" y="172"/>
                    <a:pt x="204" y="172"/>
                  </a:cubicBezTo>
                  <a:cubicBezTo>
                    <a:pt x="220" y="186"/>
                    <a:pt x="220" y="186"/>
                    <a:pt x="221" y="187"/>
                  </a:cubicBezTo>
                  <a:cubicBezTo>
                    <a:pt x="222" y="187"/>
                    <a:pt x="222" y="187"/>
                    <a:pt x="222" y="187"/>
                  </a:cubicBezTo>
                  <a:cubicBezTo>
                    <a:pt x="222" y="187"/>
                    <a:pt x="222" y="187"/>
                    <a:pt x="222" y="187"/>
                  </a:cubicBezTo>
                  <a:cubicBezTo>
                    <a:pt x="226" y="187"/>
                    <a:pt x="228" y="188"/>
                    <a:pt x="230" y="191"/>
                  </a:cubicBezTo>
                  <a:cubicBezTo>
                    <a:pt x="230" y="191"/>
                    <a:pt x="230" y="191"/>
                    <a:pt x="230" y="191"/>
                  </a:cubicBezTo>
                  <a:cubicBezTo>
                    <a:pt x="231" y="191"/>
                    <a:pt x="231" y="191"/>
                    <a:pt x="231" y="191"/>
                  </a:cubicBezTo>
                  <a:cubicBezTo>
                    <a:pt x="233" y="191"/>
                    <a:pt x="235" y="192"/>
                    <a:pt x="238" y="193"/>
                  </a:cubicBezTo>
                  <a:cubicBezTo>
                    <a:pt x="242" y="195"/>
                    <a:pt x="247" y="197"/>
                    <a:pt x="251" y="193"/>
                  </a:cubicBezTo>
                  <a:cubicBezTo>
                    <a:pt x="255" y="189"/>
                    <a:pt x="258" y="186"/>
                    <a:pt x="267" y="188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86" y="173"/>
                    <a:pt x="286" y="173"/>
                    <a:pt x="288" y="174"/>
                  </a:cubicBezTo>
                  <a:cubicBezTo>
                    <a:pt x="290" y="175"/>
                    <a:pt x="291" y="176"/>
                    <a:pt x="292" y="178"/>
                  </a:cubicBezTo>
                  <a:cubicBezTo>
                    <a:pt x="293" y="179"/>
                    <a:pt x="294" y="181"/>
                    <a:pt x="297" y="182"/>
                  </a:cubicBezTo>
                  <a:cubicBezTo>
                    <a:pt x="298" y="182"/>
                    <a:pt x="300" y="181"/>
                    <a:pt x="301" y="180"/>
                  </a:cubicBezTo>
                  <a:cubicBezTo>
                    <a:pt x="303" y="179"/>
                    <a:pt x="304" y="178"/>
                    <a:pt x="306" y="179"/>
                  </a:cubicBezTo>
                  <a:cubicBezTo>
                    <a:pt x="310" y="182"/>
                    <a:pt x="310" y="182"/>
                    <a:pt x="310" y="182"/>
                  </a:cubicBezTo>
                  <a:cubicBezTo>
                    <a:pt x="313" y="200"/>
                    <a:pt x="313" y="200"/>
                    <a:pt x="313" y="200"/>
                  </a:cubicBezTo>
                  <a:cubicBezTo>
                    <a:pt x="313" y="202"/>
                    <a:pt x="313" y="203"/>
                    <a:pt x="313" y="204"/>
                  </a:cubicBezTo>
                  <a:cubicBezTo>
                    <a:pt x="313" y="205"/>
                    <a:pt x="313" y="206"/>
                    <a:pt x="314" y="208"/>
                  </a:cubicBezTo>
                  <a:cubicBezTo>
                    <a:pt x="315" y="210"/>
                    <a:pt x="318" y="212"/>
                    <a:pt x="320" y="214"/>
                  </a:cubicBezTo>
                  <a:cubicBezTo>
                    <a:pt x="321" y="216"/>
                    <a:pt x="323" y="218"/>
                    <a:pt x="325" y="220"/>
                  </a:cubicBezTo>
                  <a:cubicBezTo>
                    <a:pt x="331" y="239"/>
                    <a:pt x="331" y="239"/>
                    <a:pt x="331" y="239"/>
                  </a:cubicBezTo>
                  <a:cubicBezTo>
                    <a:pt x="331" y="239"/>
                    <a:pt x="331" y="239"/>
                    <a:pt x="331" y="240"/>
                  </a:cubicBezTo>
                  <a:cubicBezTo>
                    <a:pt x="331" y="242"/>
                    <a:pt x="332" y="244"/>
                    <a:pt x="333" y="245"/>
                  </a:cubicBezTo>
                  <a:cubicBezTo>
                    <a:pt x="333" y="245"/>
                    <a:pt x="333" y="245"/>
                    <a:pt x="333" y="245"/>
                  </a:cubicBezTo>
                  <a:cubicBezTo>
                    <a:pt x="333" y="246"/>
                    <a:pt x="333" y="246"/>
                    <a:pt x="333" y="246"/>
                  </a:cubicBezTo>
                  <a:cubicBezTo>
                    <a:pt x="333" y="246"/>
                    <a:pt x="333" y="246"/>
                    <a:pt x="333" y="246"/>
                  </a:cubicBezTo>
                  <a:cubicBezTo>
                    <a:pt x="334" y="248"/>
                    <a:pt x="334" y="249"/>
                    <a:pt x="334" y="250"/>
                  </a:cubicBezTo>
                  <a:cubicBezTo>
                    <a:pt x="334" y="251"/>
                    <a:pt x="334" y="251"/>
                    <a:pt x="334" y="251"/>
                  </a:cubicBezTo>
                  <a:cubicBezTo>
                    <a:pt x="334" y="253"/>
                    <a:pt x="333" y="254"/>
                    <a:pt x="332" y="256"/>
                  </a:cubicBezTo>
                  <a:cubicBezTo>
                    <a:pt x="329" y="262"/>
                    <a:pt x="327" y="278"/>
                    <a:pt x="327" y="278"/>
                  </a:cubicBezTo>
                  <a:cubicBezTo>
                    <a:pt x="327" y="278"/>
                    <a:pt x="327" y="278"/>
                    <a:pt x="327" y="278"/>
                  </a:cubicBezTo>
                  <a:cubicBezTo>
                    <a:pt x="327" y="279"/>
                    <a:pt x="328" y="281"/>
                    <a:pt x="330" y="292"/>
                  </a:cubicBezTo>
                  <a:cubicBezTo>
                    <a:pt x="331" y="297"/>
                    <a:pt x="331" y="299"/>
                    <a:pt x="331" y="301"/>
                  </a:cubicBezTo>
                  <a:cubicBezTo>
                    <a:pt x="331" y="302"/>
                    <a:pt x="331" y="304"/>
                    <a:pt x="331" y="306"/>
                  </a:cubicBezTo>
                  <a:cubicBezTo>
                    <a:pt x="330" y="316"/>
                    <a:pt x="330" y="320"/>
                    <a:pt x="330" y="322"/>
                  </a:cubicBezTo>
                  <a:cubicBezTo>
                    <a:pt x="330" y="324"/>
                    <a:pt x="330" y="324"/>
                    <a:pt x="330" y="325"/>
                  </a:cubicBezTo>
                  <a:cubicBezTo>
                    <a:pt x="331" y="326"/>
                    <a:pt x="331" y="326"/>
                    <a:pt x="331" y="326"/>
                  </a:cubicBezTo>
                  <a:cubicBezTo>
                    <a:pt x="331" y="327"/>
                    <a:pt x="331" y="327"/>
                    <a:pt x="331" y="327"/>
                  </a:cubicBezTo>
                  <a:cubicBezTo>
                    <a:pt x="329" y="337"/>
                    <a:pt x="329" y="339"/>
                    <a:pt x="326" y="345"/>
                  </a:cubicBezTo>
                  <a:cubicBezTo>
                    <a:pt x="325" y="345"/>
                    <a:pt x="325" y="345"/>
                    <a:pt x="325" y="345"/>
                  </a:cubicBezTo>
                  <a:cubicBezTo>
                    <a:pt x="326" y="346"/>
                    <a:pt x="326" y="346"/>
                    <a:pt x="326" y="346"/>
                  </a:cubicBezTo>
                  <a:cubicBezTo>
                    <a:pt x="327" y="347"/>
                    <a:pt x="327" y="347"/>
                    <a:pt x="330" y="346"/>
                  </a:cubicBezTo>
                  <a:cubicBezTo>
                    <a:pt x="330" y="346"/>
                    <a:pt x="330" y="346"/>
                    <a:pt x="330" y="346"/>
                  </a:cubicBezTo>
                  <a:cubicBezTo>
                    <a:pt x="330" y="346"/>
                    <a:pt x="330" y="346"/>
                    <a:pt x="330" y="346"/>
                  </a:cubicBezTo>
                  <a:cubicBezTo>
                    <a:pt x="331" y="345"/>
                    <a:pt x="331" y="345"/>
                    <a:pt x="332" y="345"/>
                  </a:cubicBezTo>
                  <a:cubicBezTo>
                    <a:pt x="334" y="345"/>
                    <a:pt x="340" y="344"/>
                    <a:pt x="352" y="328"/>
                  </a:cubicBezTo>
                  <a:cubicBezTo>
                    <a:pt x="353" y="327"/>
                    <a:pt x="354" y="326"/>
                    <a:pt x="355" y="324"/>
                  </a:cubicBezTo>
                  <a:cubicBezTo>
                    <a:pt x="357" y="322"/>
                    <a:pt x="359" y="319"/>
                    <a:pt x="360" y="317"/>
                  </a:cubicBezTo>
                  <a:cubicBezTo>
                    <a:pt x="361" y="316"/>
                    <a:pt x="361" y="314"/>
                    <a:pt x="362" y="313"/>
                  </a:cubicBezTo>
                  <a:cubicBezTo>
                    <a:pt x="363" y="311"/>
                    <a:pt x="364" y="309"/>
                    <a:pt x="366" y="307"/>
                  </a:cubicBezTo>
                  <a:cubicBezTo>
                    <a:pt x="368" y="305"/>
                    <a:pt x="369" y="305"/>
                    <a:pt x="371" y="302"/>
                  </a:cubicBezTo>
                  <a:cubicBezTo>
                    <a:pt x="372" y="299"/>
                    <a:pt x="373" y="296"/>
                    <a:pt x="374" y="292"/>
                  </a:cubicBezTo>
                  <a:cubicBezTo>
                    <a:pt x="375" y="289"/>
                    <a:pt x="375" y="287"/>
                    <a:pt x="377" y="284"/>
                  </a:cubicBezTo>
                  <a:cubicBezTo>
                    <a:pt x="378" y="280"/>
                    <a:pt x="381" y="278"/>
                    <a:pt x="383" y="275"/>
                  </a:cubicBezTo>
                  <a:cubicBezTo>
                    <a:pt x="386" y="272"/>
                    <a:pt x="388" y="269"/>
                    <a:pt x="390" y="266"/>
                  </a:cubicBezTo>
                  <a:close/>
                  <a:moveTo>
                    <a:pt x="368" y="74"/>
                  </a:moveTo>
                  <a:cubicBezTo>
                    <a:pt x="368" y="73"/>
                    <a:pt x="368" y="73"/>
                    <a:pt x="368" y="73"/>
                  </a:cubicBezTo>
                  <a:cubicBezTo>
                    <a:pt x="368" y="74"/>
                    <a:pt x="368" y="74"/>
                    <a:pt x="369" y="75"/>
                  </a:cubicBezTo>
                  <a:cubicBezTo>
                    <a:pt x="370" y="76"/>
                    <a:pt x="370" y="77"/>
                    <a:pt x="371" y="78"/>
                  </a:cubicBezTo>
                  <a:cubicBezTo>
                    <a:pt x="370" y="78"/>
                    <a:pt x="370" y="78"/>
                    <a:pt x="369" y="77"/>
                  </a:cubicBezTo>
                  <a:cubicBezTo>
                    <a:pt x="368" y="76"/>
                    <a:pt x="367" y="74"/>
                    <a:pt x="364" y="71"/>
                  </a:cubicBezTo>
                  <a:cubicBezTo>
                    <a:pt x="364" y="71"/>
                    <a:pt x="364" y="71"/>
                    <a:pt x="364" y="71"/>
                  </a:cubicBezTo>
                  <a:cubicBezTo>
                    <a:pt x="364" y="71"/>
                    <a:pt x="364" y="71"/>
                    <a:pt x="364" y="71"/>
                  </a:cubicBezTo>
                  <a:cubicBezTo>
                    <a:pt x="363" y="71"/>
                    <a:pt x="363" y="70"/>
                    <a:pt x="363" y="70"/>
                  </a:cubicBezTo>
                  <a:cubicBezTo>
                    <a:pt x="362" y="69"/>
                    <a:pt x="362" y="69"/>
                    <a:pt x="362" y="69"/>
                  </a:cubicBezTo>
                  <a:cubicBezTo>
                    <a:pt x="362" y="69"/>
                    <a:pt x="362" y="69"/>
                    <a:pt x="362" y="69"/>
                  </a:cubicBezTo>
                  <a:cubicBezTo>
                    <a:pt x="361" y="69"/>
                    <a:pt x="361" y="69"/>
                    <a:pt x="361" y="69"/>
                  </a:cubicBezTo>
                  <a:cubicBezTo>
                    <a:pt x="359" y="67"/>
                    <a:pt x="352" y="60"/>
                    <a:pt x="351" y="59"/>
                  </a:cubicBezTo>
                  <a:cubicBezTo>
                    <a:pt x="355" y="62"/>
                    <a:pt x="362" y="68"/>
                    <a:pt x="368" y="74"/>
                  </a:cubicBezTo>
                  <a:close/>
                  <a:moveTo>
                    <a:pt x="193" y="19"/>
                  </a:moveTo>
                  <a:cubicBezTo>
                    <a:pt x="193" y="19"/>
                    <a:pt x="193" y="19"/>
                    <a:pt x="193" y="19"/>
                  </a:cubicBezTo>
                  <a:cubicBezTo>
                    <a:pt x="193" y="19"/>
                    <a:pt x="193" y="19"/>
                    <a:pt x="193" y="19"/>
                  </a:cubicBezTo>
                  <a:close/>
                  <a:moveTo>
                    <a:pt x="199" y="8"/>
                  </a:moveTo>
                  <a:cubicBezTo>
                    <a:pt x="199" y="8"/>
                    <a:pt x="199" y="8"/>
                    <a:pt x="199" y="8"/>
                  </a:cubicBezTo>
                  <a:cubicBezTo>
                    <a:pt x="199" y="8"/>
                    <a:pt x="198" y="8"/>
                    <a:pt x="198" y="8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7" y="8"/>
                    <a:pt x="196" y="7"/>
                    <a:pt x="195" y="7"/>
                  </a:cubicBezTo>
                  <a:cubicBezTo>
                    <a:pt x="196" y="7"/>
                    <a:pt x="198" y="8"/>
                    <a:pt x="199" y="8"/>
                  </a:cubicBezTo>
                  <a:close/>
                  <a:moveTo>
                    <a:pt x="210" y="7"/>
                  </a:moveTo>
                  <a:cubicBezTo>
                    <a:pt x="207" y="7"/>
                    <a:pt x="205" y="8"/>
                    <a:pt x="203" y="9"/>
                  </a:cubicBezTo>
                  <a:cubicBezTo>
                    <a:pt x="203" y="9"/>
                    <a:pt x="202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3" y="8"/>
                    <a:pt x="204" y="8"/>
                    <a:pt x="204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3" y="6"/>
                    <a:pt x="203" y="5"/>
                    <a:pt x="199" y="5"/>
                  </a:cubicBezTo>
                  <a:cubicBezTo>
                    <a:pt x="199" y="4"/>
                    <a:pt x="198" y="3"/>
                    <a:pt x="190" y="2"/>
                  </a:cubicBezTo>
                  <a:cubicBezTo>
                    <a:pt x="194" y="2"/>
                    <a:pt x="202" y="2"/>
                    <a:pt x="207" y="2"/>
                  </a:cubicBezTo>
                  <a:cubicBezTo>
                    <a:pt x="205" y="2"/>
                    <a:pt x="205" y="2"/>
                    <a:pt x="205" y="2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6" y="3"/>
                    <a:pt x="207" y="3"/>
                    <a:pt x="208" y="4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9" y="5"/>
                    <a:pt x="209" y="5"/>
                    <a:pt x="214" y="6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13" y="7"/>
                    <a:pt x="211" y="7"/>
                    <a:pt x="210" y="7"/>
                  </a:cubicBezTo>
                  <a:close/>
                  <a:moveTo>
                    <a:pt x="269" y="13"/>
                  </a:moveTo>
                  <a:cubicBezTo>
                    <a:pt x="269" y="13"/>
                    <a:pt x="269" y="13"/>
                    <a:pt x="269" y="13"/>
                  </a:cubicBezTo>
                  <a:close/>
                  <a:moveTo>
                    <a:pt x="269" y="14"/>
                  </a:moveTo>
                  <a:cubicBezTo>
                    <a:pt x="269" y="14"/>
                    <a:pt x="269" y="14"/>
                    <a:pt x="269" y="14"/>
                  </a:cubicBezTo>
                  <a:cubicBezTo>
                    <a:pt x="270" y="14"/>
                    <a:pt x="270" y="14"/>
                    <a:pt x="270" y="14"/>
                  </a:cubicBezTo>
                  <a:cubicBezTo>
                    <a:pt x="270" y="14"/>
                    <a:pt x="270" y="14"/>
                    <a:pt x="270" y="14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2" y="15"/>
                    <a:pt x="273" y="15"/>
                    <a:pt x="273" y="15"/>
                  </a:cubicBezTo>
                  <a:cubicBezTo>
                    <a:pt x="274" y="15"/>
                    <a:pt x="274" y="15"/>
                    <a:pt x="274" y="15"/>
                  </a:cubicBezTo>
                  <a:cubicBezTo>
                    <a:pt x="273" y="15"/>
                    <a:pt x="273" y="15"/>
                    <a:pt x="273" y="15"/>
                  </a:cubicBezTo>
                  <a:cubicBezTo>
                    <a:pt x="273" y="15"/>
                    <a:pt x="273" y="15"/>
                    <a:pt x="273" y="15"/>
                  </a:cubicBezTo>
                  <a:cubicBezTo>
                    <a:pt x="273" y="16"/>
                    <a:pt x="273" y="16"/>
                    <a:pt x="273" y="16"/>
                  </a:cubicBezTo>
                  <a:cubicBezTo>
                    <a:pt x="273" y="15"/>
                    <a:pt x="273" y="15"/>
                    <a:pt x="272" y="15"/>
                  </a:cubicBezTo>
                  <a:cubicBezTo>
                    <a:pt x="271" y="15"/>
                    <a:pt x="271" y="15"/>
                    <a:pt x="270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lnTo>
                    <a:pt x="269" y="14"/>
                  </a:lnTo>
                  <a:close/>
                  <a:moveTo>
                    <a:pt x="278" y="27"/>
                  </a:moveTo>
                  <a:cubicBezTo>
                    <a:pt x="278" y="27"/>
                    <a:pt x="277" y="27"/>
                    <a:pt x="276" y="27"/>
                  </a:cubicBezTo>
                  <a:cubicBezTo>
                    <a:pt x="276" y="27"/>
                    <a:pt x="276" y="27"/>
                    <a:pt x="276" y="27"/>
                  </a:cubicBezTo>
                  <a:cubicBezTo>
                    <a:pt x="277" y="27"/>
                    <a:pt x="277" y="27"/>
                    <a:pt x="277" y="27"/>
                  </a:cubicBezTo>
                  <a:cubicBezTo>
                    <a:pt x="277" y="27"/>
                    <a:pt x="278" y="27"/>
                    <a:pt x="278" y="26"/>
                  </a:cubicBezTo>
                  <a:lnTo>
                    <a:pt x="278" y="27"/>
                  </a:lnTo>
                  <a:close/>
                  <a:moveTo>
                    <a:pt x="295" y="24"/>
                  </a:moveTo>
                  <a:cubicBezTo>
                    <a:pt x="295" y="24"/>
                    <a:pt x="295" y="24"/>
                    <a:pt x="291" y="24"/>
                  </a:cubicBezTo>
                  <a:cubicBezTo>
                    <a:pt x="290" y="23"/>
                    <a:pt x="289" y="23"/>
                    <a:pt x="288" y="23"/>
                  </a:cubicBezTo>
                  <a:cubicBezTo>
                    <a:pt x="287" y="22"/>
                    <a:pt x="285" y="22"/>
                    <a:pt x="284" y="22"/>
                  </a:cubicBezTo>
                  <a:cubicBezTo>
                    <a:pt x="283" y="22"/>
                    <a:pt x="282" y="22"/>
                    <a:pt x="281" y="23"/>
                  </a:cubicBezTo>
                  <a:cubicBezTo>
                    <a:pt x="281" y="24"/>
                    <a:pt x="280" y="24"/>
                    <a:pt x="280" y="24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78" y="25"/>
                    <a:pt x="278" y="25"/>
                    <a:pt x="278" y="25"/>
                  </a:cubicBezTo>
                  <a:cubicBezTo>
                    <a:pt x="278" y="25"/>
                    <a:pt x="278" y="25"/>
                    <a:pt x="278" y="25"/>
                  </a:cubicBezTo>
                  <a:cubicBezTo>
                    <a:pt x="278" y="25"/>
                    <a:pt x="278" y="25"/>
                    <a:pt x="278" y="25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6" y="25"/>
                    <a:pt x="275" y="24"/>
                    <a:pt x="275" y="24"/>
                  </a:cubicBezTo>
                  <a:cubicBezTo>
                    <a:pt x="274" y="24"/>
                    <a:pt x="273" y="24"/>
                    <a:pt x="272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0" y="23"/>
                    <a:pt x="270" y="23"/>
                    <a:pt x="270" y="23"/>
                  </a:cubicBezTo>
                  <a:cubicBezTo>
                    <a:pt x="269" y="22"/>
                    <a:pt x="268" y="21"/>
                    <a:pt x="268" y="21"/>
                  </a:cubicBezTo>
                  <a:cubicBezTo>
                    <a:pt x="267" y="20"/>
                    <a:pt x="266" y="19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4" y="17"/>
                    <a:pt x="263" y="16"/>
                  </a:cubicBezTo>
                  <a:cubicBezTo>
                    <a:pt x="263" y="16"/>
                    <a:pt x="262" y="15"/>
                    <a:pt x="262" y="15"/>
                  </a:cubicBezTo>
                  <a:cubicBezTo>
                    <a:pt x="262" y="15"/>
                    <a:pt x="262" y="15"/>
                    <a:pt x="262" y="15"/>
                  </a:cubicBezTo>
                  <a:cubicBezTo>
                    <a:pt x="262" y="15"/>
                    <a:pt x="262" y="15"/>
                    <a:pt x="262" y="15"/>
                  </a:cubicBezTo>
                  <a:cubicBezTo>
                    <a:pt x="262" y="15"/>
                    <a:pt x="266" y="15"/>
                    <a:pt x="266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7" y="16"/>
                    <a:pt x="272" y="18"/>
                    <a:pt x="273" y="18"/>
                  </a:cubicBezTo>
                  <a:cubicBezTo>
                    <a:pt x="274" y="18"/>
                    <a:pt x="274" y="18"/>
                    <a:pt x="274" y="18"/>
                  </a:cubicBezTo>
                  <a:cubicBezTo>
                    <a:pt x="274" y="18"/>
                    <a:pt x="274" y="18"/>
                    <a:pt x="274" y="18"/>
                  </a:cubicBezTo>
                  <a:cubicBezTo>
                    <a:pt x="274" y="18"/>
                    <a:pt x="274" y="18"/>
                    <a:pt x="274" y="18"/>
                  </a:cubicBezTo>
                  <a:cubicBezTo>
                    <a:pt x="274" y="17"/>
                    <a:pt x="274" y="17"/>
                    <a:pt x="274" y="17"/>
                  </a:cubicBezTo>
                  <a:cubicBezTo>
                    <a:pt x="275" y="17"/>
                    <a:pt x="275" y="17"/>
                    <a:pt x="276" y="17"/>
                  </a:cubicBezTo>
                  <a:cubicBezTo>
                    <a:pt x="276" y="17"/>
                    <a:pt x="276" y="17"/>
                    <a:pt x="276" y="17"/>
                  </a:cubicBezTo>
                  <a:cubicBezTo>
                    <a:pt x="276" y="17"/>
                    <a:pt x="276" y="17"/>
                    <a:pt x="276" y="17"/>
                  </a:cubicBezTo>
                  <a:cubicBezTo>
                    <a:pt x="277" y="17"/>
                    <a:pt x="278" y="17"/>
                    <a:pt x="279" y="18"/>
                  </a:cubicBezTo>
                  <a:cubicBezTo>
                    <a:pt x="281" y="18"/>
                    <a:pt x="283" y="19"/>
                    <a:pt x="285" y="19"/>
                  </a:cubicBezTo>
                  <a:cubicBezTo>
                    <a:pt x="291" y="21"/>
                    <a:pt x="295" y="23"/>
                    <a:pt x="295" y="24"/>
                  </a:cubicBezTo>
                  <a:cubicBezTo>
                    <a:pt x="295" y="24"/>
                    <a:pt x="295" y="24"/>
                    <a:pt x="295" y="24"/>
                  </a:cubicBezTo>
                  <a:close/>
                  <a:moveTo>
                    <a:pt x="228" y="30"/>
                  </a:moveTo>
                  <a:cubicBezTo>
                    <a:pt x="227" y="30"/>
                    <a:pt x="227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7" y="32"/>
                    <a:pt x="228" y="32"/>
                    <a:pt x="231" y="34"/>
                  </a:cubicBezTo>
                  <a:cubicBezTo>
                    <a:pt x="231" y="34"/>
                    <a:pt x="231" y="34"/>
                    <a:pt x="230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31" y="36"/>
                    <a:pt x="232" y="36"/>
                    <a:pt x="232" y="37"/>
                  </a:cubicBezTo>
                  <a:cubicBezTo>
                    <a:pt x="233" y="38"/>
                    <a:pt x="235" y="40"/>
                    <a:pt x="236" y="40"/>
                  </a:cubicBezTo>
                  <a:cubicBezTo>
                    <a:pt x="236" y="40"/>
                    <a:pt x="237" y="40"/>
                    <a:pt x="238" y="40"/>
                  </a:cubicBezTo>
                  <a:cubicBezTo>
                    <a:pt x="238" y="39"/>
                    <a:pt x="238" y="39"/>
                    <a:pt x="238" y="38"/>
                  </a:cubicBezTo>
                  <a:cubicBezTo>
                    <a:pt x="238" y="38"/>
                    <a:pt x="238" y="37"/>
                    <a:pt x="237" y="37"/>
                  </a:cubicBezTo>
                  <a:cubicBezTo>
                    <a:pt x="237" y="36"/>
                    <a:pt x="237" y="36"/>
                    <a:pt x="237" y="36"/>
                  </a:cubicBezTo>
                  <a:cubicBezTo>
                    <a:pt x="235" y="34"/>
                    <a:pt x="234" y="34"/>
                    <a:pt x="232" y="33"/>
                  </a:cubicBezTo>
                  <a:cubicBezTo>
                    <a:pt x="231" y="33"/>
                    <a:pt x="231" y="33"/>
                    <a:pt x="231" y="33"/>
                  </a:cubicBezTo>
                  <a:cubicBezTo>
                    <a:pt x="231" y="32"/>
                    <a:pt x="231" y="31"/>
                    <a:pt x="230" y="30"/>
                  </a:cubicBezTo>
                  <a:cubicBezTo>
                    <a:pt x="229" y="29"/>
                    <a:pt x="228" y="29"/>
                    <a:pt x="228" y="29"/>
                  </a:cubicBezTo>
                  <a:cubicBezTo>
                    <a:pt x="228" y="29"/>
                    <a:pt x="228" y="29"/>
                    <a:pt x="228" y="29"/>
                  </a:cubicBezTo>
                  <a:lnTo>
                    <a:pt x="228" y="30"/>
                  </a:lnTo>
                  <a:close/>
                  <a:moveTo>
                    <a:pt x="278" y="35"/>
                  </a:moveTo>
                  <a:cubicBezTo>
                    <a:pt x="278" y="35"/>
                    <a:pt x="278" y="35"/>
                    <a:pt x="278" y="35"/>
                  </a:cubicBezTo>
                  <a:cubicBezTo>
                    <a:pt x="278" y="35"/>
                    <a:pt x="278" y="35"/>
                    <a:pt x="278" y="35"/>
                  </a:cubicBezTo>
                  <a:cubicBezTo>
                    <a:pt x="279" y="36"/>
                    <a:pt x="280" y="37"/>
                    <a:pt x="281" y="36"/>
                  </a:cubicBezTo>
                  <a:cubicBezTo>
                    <a:pt x="281" y="36"/>
                    <a:pt x="281" y="36"/>
                    <a:pt x="281" y="36"/>
                  </a:cubicBezTo>
                  <a:cubicBezTo>
                    <a:pt x="281" y="36"/>
                    <a:pt x="281" y="36"/>
                    <a:pt x="281" y="36"/>
                  </a:cubicBezTo>
                  <a:cubicBezTo>
                    <a:pt x="281" y="36"/>
                    <a:pt x="281" y="36"/>
                    <a:pt x="281" y="36"/>
                  </a:cubicBezTo>
                  <a:cubicBezTo>
                    <a:pt x="281" y="36"/>
                    <a:pt x="281" y="36"/>
                    <a:pt x="281" y="36"/>
                  </a:cubicBezTo>
                  <a:cubicBezTo>
                    <a:pt x="281" y="36"/>
                    <a:pt x="281" y="36"/>
                    <a:pt x="281" y="36"/>
                  </a:cubicBezTo>
                  <a:cubicBezTo>
                    <a:pt x="282" y="35"/>
                    <a:pt x="282" y="35"/>
                    <a:pt x="282" y="35"/>
                  </a:cubicBezTo>
                  <a:cubicBezTo>
                    <a:pt x="282" y="35"/>
                    <a:pt x="282" y="35"/>
                    <a:pt x="282" y="35"/>
                  </a:cubicBezTo>
                  <a:cubicBezTo>
                    <a:pt x="282" y="35"/>
                    <a:pt x="282" y="35"/>
                    <a:pt x="282" y="35"/>
                  </a:cubicBezTo>
                  <a:cubicBezTo>
                    <a:pt x="281" y="34"/>
                    <a:pt x="280" y="34"/>
                    <a:pt x="279" y="34"/>
                  </a:cubicBezTo>
                  <a:cubicBezTo>
                    <a:pt x="279" y="34"/>
                    <a:pt x="279" y="34"/>
                    <a:pt x="279" y="34"/>
                  </a:cubicBezTo>
                  <a:cubicBezTo>
                    <a:pt x="279" y="34"/>
                    <a:pt x="279" y="34"/>
                    <a:pt x="279" y="34"/>
                  </a:cubicBezTo>
                  <a:cubicBezTo>
                    <a:pt x="279" y="35"/>
                    <a:pt x="279" y="35"/>
                    <a:pt x="279" y="35"/>
                  </a:cubicBezTo>
                  <a:cubicBezTo>
                    <a:pt x="279" y="35"/>
                    <a:pt x="279" y="35"/>
                    <a:pt x="279" y="35"/>
                  </a:cubicBezTo>
                  <a:cubicBezTo>
                    <a:pt x="279" y="35"/>
                    <a:pt x="279" y="35"/>
                    <a:pt x="279" y="35"/>
                  </a:cubicBezTo>
                  <a:lnTo>
                    <a:pt x="278" y="35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2" name="Picture 3" descr="E:\我图PPT\00001PNG素材\3D小人\yrt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86" y="1245722"/>
            <a:ext cx="3398900" cy="24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/>
          <p:cNvGrpSpPr/>
          <p:nvPr/>
        </p:nvGrpSpPr>
        <p:grpSpPr>
          <a:xfrm>
            <a:off x="2128038" y="3230337"/>
            <a:ext cx="1212576" cy="1082521"/>
            <a:chOff x="980189" y="2362848"/>
            <a:chExt cx="1212576" cy="1082521"/>
          </a:xfrm>
        </p:grpSpPr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980189" y="2362848"/>
              <a:ext cx="1212576" cy="1082521"/>
            </a:xfrm>
            <a:custGeom>
              <a:avLst/>
              <a:gdLst>
                <a:gd name="T0" fmla="*/ 726 w 1044"/>
                <a:gd name="T1" fmla="*/ 930 h 930"/>
                <a:gd name="T2" fmla="*/ 823 w 1044"/>
                <a:gd name="T3" fmla="*/ 874 h 930"/>
                <a:gd name="T4" fmla="*/ 1027 w 1044"/>
                <a:gd name="T5" fmla="*/ 521 h 930"/>
                <a:gd name="T6" fmla="*/ 1027 w 1044"/>
                <a:gd name="T7" fmla="*/ 409 h 930"/>
                <a:gd name="T8" fmla="*/ 823 w 1044"/>
                <a:gd name="T9" fmla="*/ 56 h 930"/>
                <a:gd name="T10" fmla="*/ 726 w 1044"/>
                <a:gd name="T11" fmla="*/ 0 h 930"/>
                <a:gd name="T12" fmla="*/ 318 w 1044"/>
                <a:gd name="T13" fmla="*/ 0 h 930"/>
                <a:gd name="T14" fmla="*/ 222 w 1044"/>
                <a:gd name="T15" fmla="*/ 56 h 930"/>
                <a:gd name="T16" fmla="*/ 18 w 1044"/>
                <a:gd name="T17" fmla="*/ 409 h 930"/>
                <a:gd name="T18" fmla="*/ 18 w 1044"/>
                <a:gd name="T19" fmla="*/ 521 h 930"/>
                <a:gd name="T20" fmla="*/ 222 w 1044"/>
                <a:gd name="T21" fmla="*/ 874 h 930"/>
                <a:gd name="T22" fmla="*/ 318 w 1044"/>
                <a:gd name="T23" fmla="*/ 930 h 930"/>
                <a:gd name="T24" fmla="*/ 726 w 1044"/>
                <a:gd name="T25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4" h="930">
                  <a:moveTo>
                    <a:pt x="726" y="930"/>
                  </a:moveTo>
                  <a:cubicBezTo>
                    <a:pt x="762" y="930"/>
                    <a:pt x="805" y="905"/>
                    <a:pt x="823" y="874"/>
                  </a:cubicBezTo>
                  <a:cubicBezTo>
                    <a:pt x="1027" y="521"/>
                    <a:pt x="1027" y="521"/>
                    <a:pt x="1027" y="521"/>
                  </a:cubicBezTo>
                  <a:cubicBezTo>
                    <a:pt x="1044" y="490"/>
                    <a:pt x="1044" y="440"/>
                    <a:pt x="1027" y="409"/>
                  </a:cubicBezTo>
                  <a:cubicBezTo>
                    <a:pt x="823" y="56"/>
                    <a:pt x="823" y="56"/>
                    <a:pt x="823" y="56"/>
                  </a:cubicBezTo>
                  <a:cubicBezTo>
                    <a:pt x="805" y="25"/>
                    <a:pt x="762" y="0"/>
                    <a:pt x="726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283" y="0"/>
                    <a:pt x="239" y="25"/>
                    <a:pt x="222" y="56"/>
                  </a:cubicBezTo>
                  <a:cubicBezTo>
                    <a:pt x="18" y="409"/>
                    <a:pt x="18" y="409"/>
                    <a:pt x="18" y="409"/>
                  </a:cubicBezTo>
                  <a:cubicBezTo>
                    <a:pt x="0" y="440"/>
                    <a:pt x="0" y="490"/>
                    <a:pt x="18" y="521"/>
                  </a:cubicBezTo>
                  <a:cubicBezTo>
                    <a:pt x="222" y="874"/>
                    <a:pt x="222" y="874"/>
                    <a:pt x="222" y="874"/>
                  </a:cubicBezTo>
                  <a:cubicBezTo>
                    <a:pt x="239" y="905"/>
                    <a:pt x="283" y="930"/>
                    <a:pt x="318" y="930"/>
                  </a:cubicBezTo>
                  <a:lnTo>
                    <a:pt x="726" y="930"/>
                  </a:lnTo>
                  <a:close/>
                </a:path>
              </a:pathLst>
            </a:custGeom>
            <a:solidFill>
              <a:srgbClr val="F16503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1045387" y="2422431"/>
              <a:ext cx="1083851" cy="963355"/>
            </a:xfrm>
            <a:custGeom>
              <a:avLst/>
              <a:gdLst>
                <a:gd name="T0" fmla="*/ 670 w 933"/>
                <a:gd name="T1" fmla="*/ 828 h 828"/>
                <a:gd name="T2" fmla="*/ 723 w 933"/>
                <a:gd name="T3" fmla="*/ 798 h 828"/>
                <a:gd name="T4" fmla="*/ 926 w 933"/>
                <a:gd name="T5" fmla="*/ 444 h 828"/>
                <a:gd name="T6" fmla="*/ 933 w 933"/>
                <a:gd name="T7" fmla="*/ 414 h 828"/>
                <a:gd name="T8" fmla="*/ 926 w 933"/>
                <a:gd name="T9" fmla="*/ 384 h 828"/>
                <a:gd name="T10" fmla="*/ 723 w 933"/>
                <a:gd name="T11" fmla="*/ 31 h 828"/>
                <a:gd name="T12" fmla="*/ 670 w 933"/>
                <a:gd name="T13" fmla="*/ 0 h 828"/>
                <a:gd name="T14" fmla="*/ 262 w 933"/>
                <a:gd name="T15" fmla="*/ 0 h 828"/>
                <a:gd name="T16" fmla="*/ 210 w 933"/>
                <a:gd name="T17" fmla="*/ 31 h 828"/>
                <a:gd name="T18" fmla="*/ 6 w 933"/>
                <a:gd name="T19" fmla="*/ 384 h 828"/>
                <a:gd name="T20" fmla="*/ 0 w 933"/>
                <a:gd name="T21" fmla="*/ 414 h 828"/>
                <a:gd name="T22" fmla="*/ 6 w 933"/>
                <a:gd name="T23" fmla="*/ 445 h 828"/>
                <a:gd name="T24" fmla="*/ 210 w 933"/>
                <a:gd name="T25" fmla="*/ 798 h 828"/>
                <a:gd name="T26" fmla="*/ 262 w 933"/>
                <a:gd name="T27" fmla="*/ 828 h 828"/>
                <a:gd name="T28" fmla="*/ 670 w 933"/>
                <a:gd name="T29" fmla="*/ 828 h 828"/>
                <a:gd name="T30" fmla="*/ 771 w 933"/>
                <a:gd name="T31" fmla="*/ 549 h 828"/>
                <a:gd name="T32" fmla="*/ 762 w 933"/>
                <a:gd name="T33" fmla="*/ 515 h 828"/>
                <a:gd name="T34" fmla="*/ 820 w 933"/>
                <a:gd name="T35" fmla="*/ 414 h 828"/>
                <a:gd name="T36" fmla="*/ 762 w 933"/>
                <a:gd name="T37" fmla="*/ 313 h 828"/>
                <a:gd name="T38" fmla="*/ 771 w 933"/>
                <a:gd name="T39" fmla="*/ 280 h 828"/>
                <a:gd name="T40" fmla="*/ 804 w 933"/>
                <a:gd name="T41" fmla="*/ 289 h 828"/>
                <a:gd name="T42" fmla="*/ 877 w 933"/>
                <a:gd name="T43" fmla="*/ 414 h 828"/>
                <a:gd name="T44" fmla="*/ 804 w 933"/>
                <a:gd name="T45" fmla="*/ 540 h 828"/>
                <a:gd name="T46" fmla="*/ 783 w 933"/>
                <a:gd name="T47" fmla="*/ 552 h 828"/>
                <a:gd name="T48" fmla="*/ 771 w 933"/>
                <a:gd name="T49" fmla="*/ 54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3" h="828">
                  <a:moveTo>
                    <a:pt x="670" y="828"/>
                  </a:moveTo>
                  <a:cubicBezTo>
                    <a:pt x="687" y="828"/>
                    <a:pt x="714" y="813"/>
                    <a:pt x="723" y="798"/>
                  </a:cubicBezTo>
                  <a:cubicBezTo>
                    <a:pt x="926" y="444"/>
                    <a:pt x="926" y="444"/>
                    <a:pt x="926" y="444"/>
                  </a:cubicBezTo>
                  <a:cubicBezTo>
                    <a:pt x="930" y="439"/>
                    <a:pt x="933" y="428"/>
                    <a:pt x="933" y="414"/>
                  </a:cubicBezTo>
                  <a:cubicBezTo>
                    <a:pt x="933" y="400"/>
                    <a:pt x="930" y="389"/>
                    <a:pt x="926" y="384"/>
                  </a:cubicBezTo>
                  <a:cubicBezTo>
                    <a:pt x="723" y="31"/>
                    <a:pt x="723" y="31"/>
                    <a:pt x="723" y="31"/>
                  </a:cubicBezTo>
                  <a:cubicBezTo>
                    <a:pt x="714" y="16"/>
                    <a:pt x="687" y="0"/>
                    <a:pt x="67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2" y="828"/>
                  </a:cubicBezTo>
                  <a:lnTo>
                    <a:pt x="670" y="828"/>
                  </a:lnTo>
                  <a:close/>
                  <a:moveTo>
                    <a:pt x="771" y="549"/>
                  </a:moveTo>
                  <a:cubicBezTo>
                    <a:pt x="759" y="542"/>
                    <a:pt x="755" y="527"/>
                    <a:pt x="762" y="515"/>
                  </a:cubicBezTo>
                  <a:cubicBezTo>
                    <a:pt x="820" y="414"/>
                    <a:pt x="820" y="414"/>
                    <a:pt x="820" y="414"/>
                  </a:cubicBezTo>
                  <a:cubicBezTo>
                    <a:pt x="762" y="313"/>
                    <a:pt x="762" y="313"/>
                    <a:pt x="762" y="313"/>
                  </a:cubicBezTo>
                  <a:cubicBezTo>
                    <a:pt x="755" y="301"/>
                    <a:pt x="759" y="287"/>
                    <a:pt x="771" y="280"/>
                  </a:cubicBezTo>
                  <a:cubicBezTo>
                    <a:pt x="783" y="273"/>
                    <a:pt x="798" y="277"/>
                    <a:pt x="804" y="289"/>
                  </a:cubicBezTo>
                  <a:cubicBezTo>
                    <a:pt x="877" y="414"/>
                    <a:pt x="877" y="414"/>
                    <a:pt x="877" y="414"/>
                  </a:cubicBezTo>
                  <a:cubicBezTo>
                    <a:pt x="804" y="540"/>
                    <a:pt x="804" y="540"/>
                    <a:pt x="804" y="540"/>
                  </a:cubicBezTo>
                  <a:cubicBezTo>
                    <a:pt x="800" y="547"/>
                    <a:pt x="792" y="552"/>
                    <a:pt x="783" y="552"/>
                  </a:cubicBezTo>
                  <a:cubicBezTo>
                    <a:pt x="779" y="552"/>
                    <a:pt x="775" y="551"/>
                    <a:pt x="771" y="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6" name="Freeform 12"/>
            <p:cNvSpPr>
              <a:spLocks/>
            </p:cNvSpPr>
            <p:nvPr/>
          </p:nvSpPr>
          <p:spPr bwMode="auto">
            <a:xfrm>
              <a:off x="1045387" y="2422431"/>
              <a:ext cx="1083851" cy="963355"/>
            </a:xfrm>
            <a:custGeom>
              <a:avLst/>
              <a:gdLst>
                <a:gd name="T0" fmla="*/ 2217311 w 933"/>
                <a:gd name="T1" fmla="*/ 2746375 h 828"/>
                <a:gd name="T2" fmla="*/ 2392710 w 933"/>
                <a:gd name="T3" fmla="*/ 2646869 h 828"/>
                <a:gd name="T4" fmla="*/ 3064522 w 933"/>
                <a:gd name="T5" fmla="*/ 1472694 h 828"/>
                <a:gd name="T6" fmla="*/ 3087688 w 933"/>
                <a:gd name="T7" fmla="*/ 1373188 h 828"/>
                <a:gd name="T8" fmla="*/ 3064522 w 933"/>
                <a:gd name="T9" fmla="*/ 1273681 h 828"/>
                <a:gd name="T10" fmla="*/ 2392710 w 933"/>
                <a:gd name="T11" fmla="*/ 102823 h 828"/>
                <a:gd name="T12" fmla="*/ 2217311 w 933"/>
                <a:gd name="T13" fmla="*/ 0 h 828"/>
                <a:gd name="T14" fmla="*/ 867068 w 933"/>
                <a:gd name="T15" fmla="*/ 0 h 828"/>
                <a:gd name="T16" fmla="*/ 694978 w 933"/>
                <a:gd name="T17" fmla="*/ 102823 h 828"/>
                <a:gd name="T18" fmla="*/ 19857 w 933"/>
                <a:gd name="T19" fmla="*/ 1273681 h 828"/>
                <a:gd name="T20" fmla="*/ 0 w 933"/>
                <a:gd name="T21" fmla="*/ 1373188 h 828"/>
                <a:gd name="T22" fmla="*/ 19857 w 933"/>
                <a:gd name="T23" fmla="*/ 1476011 h 828"/>
                <a:gd name="T24" fmla="*/ 694978 w 933"/>
                <a:gd name="T25" fmla="*/ 2646869 h 828"/>
                <a:gd name="T26" fmla="*/ 867068 w 933"/>
                <a:gd name="T27" fmla="*/ 2746375 h 828"/>
                <a:gd name="T28" fmla="*/ 2217311 w 933"/>
                <a:gd name="T29" fmla="*/ 2746375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3" h="828">
                  <a:moveTo>
                    <a:pt x="670" y="828"/>
                  </a:moveTo>
                  <a:cubicBezTo>
                    <a:pt x="687" y="828"/>
                    <a:pt x="714" y="813"/>
                    <a:pt x="723" y="798"/>
                  </a:cubicBezTo>
                  <a:cubicBezTo>
                    <a:pt x="926" y="444"/>
                    <a:pt x="926" y="444"/>
                    <a:pt x="926" y="444"/>
                  </a:cubicBezTo>
                  <a:cubicBezTo>
                    <a:pt x="930" y="439"/>
                    <a:pt x="933" y="428"/>
                    <a:pt x="933" y="414"/>
                  </a:cubicBezTo>
                  <a:cubicBezTo>
                    <a:pt x="933" y="400"/>
                    <a:pt x="930" y="389"/>
                    <a:pt x="926" y="384"/>
                  </a:cubicBezTo>
                  <a:cubicBezTo>
                    <a:pt x="723" y="31"/>
                    <a:pt x="723" y="31"/>
                    <a:pt x="723" y="31"/>
                  </a:cubicBezTo>
                  <a:cubicBezTo>
                    <a:pt x="714" y="16"/>
                    <a:pt x="687" y="0"/>
                    <a:pt x="67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2" y="828"/>
                  </a:cubicBezTo>
                  <a:lnTo>
                    <a:pt x="670" y="82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12"/>
            <p:cNvSpPr>
              <a:spLocks noEditPoints="1"/>
            </p:cNvSpPr>
            <p:nvPr/>
          </p:nvSpPr>
          <p:spPr bwMode="auto">
            <a:xfrm>
              <a:off x="1263511" y="2731437"/>
              <a:ext cx="537867" cy="388512"/>
            </a:xfrm>
            <a:custGeom>
              <a:avLst/>
              <a:gdLst>
                <a:gd name="T0" fmla="*/ 57823 w 467"/>
                <a:gd name="T1" fmla="*/ 248018 h 337"/>
                <a:gd name="T2" fmla="*/ 77648 w 467"/>
                <a:gd name="T3" fmla="*/ 315809 h 337"/>
                <a:gd name="T4" fmla="*/ 120602 w 467"/>
                <a:gd name="T5" fmla="*/ 307542 h 337"/>
                <a:gd name="T6" fmla="*/ 185034 w 467"/>
                <a:gd name="T7" fmla="*/ 314156 h 337"/>
                <a:gd name="T8" fmla="*/ 247813 w 467"/>
                <a:gd name="T9" fmla="*/ 314156 h 337"/>
                <a:gd name="T10" fmla="*/ 272594 w 467"/>
                <a:gd name="T11" fmla="*/ 248018 h 337"/>
                <a:gd name="T12" fmla="*/ 330418 w 467"/>
                <a:gd name="T13" fmla="*/ 208335 h 337"/>
                <a:gd name="T14" fmla="*/ 297376 w 467"/>
                <a:gd name="T15" fmla="*/ 170305 h 337"/>
                <a:gd name="T16" fmla="*/ 315549 w 467"/>
                <a:gd name="T17" fmla="*/ 102514 h 337"/>
                <a:gd name="T18" fmla="*/ 264334 w 467"/>
                <a:gd name="T19" fmla="*/ 66138 h 337"/>
                <a:gd name="T20" fmla="*/ 209815 w 467"/>
                <a:gd name="T21" fmla="*/ 33069 h 337"/>
                <a:gd name="T22" fmla="*/ 180078 w 467"/>
                <a:gd name="T23" fmla="*/ 1653 h 337"/>
                <a:gd name="T24" fmla="*/ 123907 w 467"/>
                <a:gd name="T25" fmla="*/ 44643 h 337"/>
                <a:gd name="T26" fmla="*/ 52867 w 467"/>
                <a:gd name="T27" fmla="*/ 47950 h 337"/>
                <a:gd name="T28" fmla="*/ 34694 w 467"/>
                <a:gd name="T29" fmla="*/ 107474 h 337"/>
                <a:gd name="T30" fmla="*/ 21477 w 467"/>
                <a:gd name="T31" fmla="*/ 170305 h 337"/>
                <a:gd name="T32" fmla="*/ 3304 w 467"/>
                <a:gd name="T33" fmla="*/ 203374 h 337"/>
                <a:gd name="T34" fmla="*/ 69388 w 467"/>
                <a:gd name="T35" fmla="*/ 170305 h 337"/>
                <a:gd name="T36" fmla="*/ 297376 w 467"/>
                <a:gd name="T37" fmla="*/ 286047 h 337"/>
                <a:gd name="T38" fmla="*/ 328765 w 467"/>
                <a:gd name="T39" fmla="*/ 317463 h 337"/>
                <a:gd name="T40" fmla="*/ 297376 w 467"/>
                <a:gd name="T41" fmla="*/ 348878 h 337"/>
                <a:gd name="T42" fmla="*/ 327113 w 467"/>
                <a:gd name="T43" fmla="*/ 380294 h 337"/>
                <a:gd name="T44" fmla="*/ 335374 w 467"/>
                <a:gd name="T45" fmla="*/ 405096 h 337"/>
                <a:gd name="T46" fmla="*/ 328765 w 467"/>
                <a:gd name="T47" fmla="*/ 444778 h 337"/>
                <a:gd name="T48" fmla="*/ 388241 w 467"/>
                <a:gd name="T49" fmla="*/ 476194 h 337"/>
                <a:gd name="T50" fmla="*/ 388241 w 467"/>
                <a:gd name="T51" fmla="*/ 476194 h 337"/>
                <a:gd name="T52" fmla="*/ 399805 w 467"/>
                <a:gd name="T53" fmla="*/ 517530 h 337"/>
                <a:gd name="T54" fmla="*/ 464237 w 467"/>
                <a:gd name="T55" fmla="*/ 520837 h 337"/>
                <a:gd name="T56" fmla="*/ 465889 w 467"/>
                <a:gd name="T57" fmla="*/ 520837 h 337"/>
                <a:gd name="T58" fmla="*/ 520408 w 467"/>
                <a:gd name="T59" fmla="*/ 557213 h 337"/>
                <a:gd name="T60" fmla="*/ 553449 w 467"/>
                <a:gd name="T61" fmla="*/ 530758 h 337"/>
                <a:gd name="T62" fmla="*/ 553449 w 467"/>
                <a:gd name="T63" fmla="*/ 530758 h 337"/>
                <a:gd name="T64" fmla="*/ 621185 w 467"/>
                <a:gd name="T65" fmla="*/ 539025 h 337"/>
                <a:gd name="T66" fmla="*/ 637706 w 467"/>
                <a:gd name="T67" fmla="*/ 502649 h 337"/>
                <a:gd name="T68" fmla="*/ 660835 w 467"/>
                <a:gd name="T69" fmla="*/ 489422 h 337"/>
                <a:gd name="T70" fmla="*/ 703789 w 467"/>
                <a:gd name="T71" fmla="*/ 482808 h 337"/>
                <a:gd name="T72" fmla="*/ 705441 w 467"/>
                <a:gd name="T73" fmla="*/ 443125 h 337"/>
                <a:gd name="T74" fmla="*/ 718658 w 467"/>
                <a:gd name="T75" fmla="*/ 421630 h 337"/>
                <a:gd name="T76" fmla="*/ 756656 w 467"/>
                <a:gd name="T77" fmla="*/ 398482 h 337"/>
                <a:gd name="T78" fmla="*/ 730223 w 467"/>
                <a:gd name="T79" fmla="*/ 358799 h 337"/>
                <a:gd name="T80" fmla="*/ 766569 w 467"/>
                <a:gd name="T81" fmla="*/ 335651 h 337"/>
                <a:gd name="T82" fmla="*/ 766569 w 467"/>
                <a:gd name="T83" fmla="*/ 299275 h 337"/>
                <a:gd name="T84" fmla="*/ 730223 w 467"/>
                <a:gd name="T85" fmla="*/ 274473 h 337"/>
                <a:gd name="T86" fmla="*/ 753352 w 467"/>
                <a:gd name="T87" fmla="*/ 238097 h 337"/>
                <a:gd name="T88" fmla="*/ 738483 w 467"/>
                <a:gd name="T89" fmla="*/ 205028 h 337"/>
                <a:gd name="T90" fmla="*/ 695529 w 467"/>
                <a:gd name="T91" fmla="*/ 198414 h 337"/>
                <a:gd name="T92" fmla="*/ 702137 w 467"/>
                <a:gd name="T93" fmla="*/ 153771 h 337"/>
                <a:gd name="T94" fmla="*/ 675704 w 467"/>
                <a:gd name="T95" fmla="*/ 130623 h 337"/>
                <a:gd name="T96" fmla="*/ 637706 w 467"/>
                <a:gd name="T97" fmla="*/ 132276 h 337"/>
                <a:gd name="T98" fmla="*/ 621185 w 467"/>
                <a:gd name="T99" fmla="*/ 95900 h 337"/>
                <a:gd name="T100" fmla="*/ 579883 w 467"/>
                <a:gd name="T101" fmla="*/ 107474 h 337"/>
                <a:gd name="T102" fmla="*/ 553449 w 467"/>
                <a:gd name="T103" fmla="*/ 104167 h 337"/>
                <a:gd name="T104" fmla="*/ 523712 w 467"/>
                <a:gd name="T105" fmla="*/ 79366 h 337"/>
                <a:gd name="T106" fmla="*/ 490670 w 467"/>
                <a:gd name="T107" fmla="*/ 107474 h 337"/>
                <a:gd name="T108" fmla="*/ 465889 w 467"/>
                <a:gd name="T109" fmla="*/ 114088 h 337"/>
                <a:gd name="T110" fmla="*/ 424587 w 467"/>
                <a:gd name="T111" fmla="*/ 102514 h 337"/>
                <a:gd name="T112" fmla="*/ 388241 w 467"/>
                <a:gd name="T113" fmla="*/ 158731 h 337"/>
                <a:gd name="T114" fmla="*/ 388241 w 467"/>
                <a:gd name="T115" fmla="*/ 158731 h 337"/>
                <a:gd name="T116" fmla="*/ 328765 w 467"/>
                <a:gd name="T117" fmla="*/ 190147 h 337"/>
                <a:gd name="T118" fmla="*/ 335374 w 467"/>
                <a:gd name="T119" fmla="*/ 229830 h 337"/>
                <a:gd name="T120" fmla="*/ 303984 w 467"/>
                <a:gd name="T121" fmla="*/ 251325 h 337"/>
                <a:gd name="T122" fmla="*/ 531972 w 467"/>
                <a:gd name="T123" fmla="*/ 162038 h 3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7" h="337">
                  <a:moveTo>
                    <a:pt x="0" y="126"/>
                  </a:moveTo>
                  <a:cubicBezTo>
                    <a:pt x="1" y="132"/>
                    <a:pt x="3" y="138"/>
                    <a:pt x="6" y="143"/>
                  </a:cubicBezTo>
                  <a:cubicBezTo>
                    <a:pt x="6" y="145"/>
                    <a:pt x="8" y="145"/>
                    <a:pt x="9" y="145"/>
                  </a:cubicBezTo>
                  <a:cubicBezTo>
                    <a:pt x="13" y="143"/>
                    <a:pt x="17" y="142"/>
                    <a:pt x="21" y="141"/>
                  </a:cubicBezTo>
                  <a:cubicBezTo>
                    <a:pt x="24" y="146"/>
                    <a:pt x="26" y="150"/>
                    <a:pt x="30" y="154"/>
                  </a:cubicBezTo>
                  <a:cubicBezTo>
                    <a:pt x="35" y="150"/>
                    <a:pt x="35" y="150"/>
                    <a:pt x="35" y="150"/>
                  </a:cubicBezTo>
                  <a:cubicBezTo>
                    <a:pt x="35" y="150"/>
                    <a:pt x="35" y="150"/>
                    <a:pt x="35" y="150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3" y="159"/>
                    <a:pt x="36" y="163"/>
                    <a:pt x="40" y="166"/>
                  </a:cubicBezTo>
                  <a:cubicBezTo>
                    <a:pt x="37" y="170"/>
                    <a:pt x="35" y="173"/>
                    <a:pt x="32" y="177"/>
                  </a:cubicBezTo>
                  <a:cubicBezTo>
                    <a:pt x="32" y="178"/>
                    <a:pt x="32" y="180"/>
                    <a:pt x="33" y="180"/>
                  </a:cubicBezTo>
                  <a:cubicBezTo>
                    <a:pt x="37" y="184"/>
                    <a:pt x="42" y="188"/>
                    <a:pt x="47" y="191"/>
                  </a:cubicBezTo>
                  <a:cubicBezTo>
                    <a:pt x="49" y="192"/>
                    <a:pt x="50" y="191"/>
                    <a:pt x="51" y="190"/>
                  </a:cubicBezTo>
                  <a:cubicBezTo>
                    <a:pt x="53" y="187"/>
                    <a:pt x="56" y="183"/>
                    <a:pt x="59" y="180"/>
                  </a:cubicBezTo>
                  <a:cubicBezTo>
                    <a:pt x="63" y="182"/>
                    <a:pt x="68" y="184"/>
                    <a:pt x="73" y="186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78" y="188"/>
                    <a:pt x="83" y="189"/>
                    <a:pt x="89" y="190"/>
                  </a:cubicBezTo>
                  <a:cubicBezTo>
                    <a:pt x="89" y="194"/>
                    <a:pt x="89" y="198"/>
                    <a:pt x="89" y="203"/>
                  </a:cubicBezTo>
                  <a:cubicBezTo>
                    <a:pt x="89" y="204"/>
                    <a:pt x="90" y="205"/>
                    <a:pt x="91" y="205"/>
                  </a:cubicBezTo>
                  <a:cubicBezTo>
                    <a:pt x="97" y="206"/>
                    <a:pt x="103" y="206"/>
                    <a:pt x="109" y="205"/>
                  </a:cubicBezTo>
                  <a:cubicBezTo>
                    <a:pt x="110" y="205"/>
                    <a:pt x="111" y="204"/>
                    <a:pt x="111" y="203"/>
                  </a:cubicBezTo>
                  <a:cubicBezTo>
                    <a:pt x="111" y="198"/>
                    <a:pt x="112" y="194"/>
                    <a:pt x="112" y="190"/>
                  </a:cubicBezTo>
                  <a:cubicBezTo>
                    <a:pt x="117" y="189"/>
                    <a:pt x="122" y="188"/>
                    <a:pt x="127" y="186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32" y="184"/>
                    <a:pt x="137" y="182"/>
                    <a:pt x="142" y="180"/>
                  </a:cubicBezTo>
                  <a:cubicBezTo>
                    <a:pt x="144" y="183"/>
                    <a:pt x="147" y="187"/>
                    <a:pt x="150" y="190"/>
                  </a:cubicBezTo>
                  <a:cubicBezTo>
                    <a:pt x="150" y="191"/>
                    <a:pt x="152" y="192"/>
                    <a:pt x="153" y="191"/>
                  </a:cubicBezTo>
                  <a:cubicBezTo>
                    <a:pt x="158" y="188"/>
                    <a:pt x="163" y="184"/>
                    <a:pt x="168" y="180"/>
                  </a:cubicBezTo>
                  <a:cubicBezTo>
                    <a:pt x="168" y="180"/>
                    <a:pt x="169" y="178"/>
                    <a:pt x="168" y="177"/>
                  </a:cubicBezTo>
                  <a:cubicBezTo>
                    <a:pt x="165" y="173"/>
                    <a:pt x="163" y="170"/>
                    <a:pt x="160" y="166"/>
                  </a:cubicBezTo>
                  <a:cubicBezTo>
                    <a:pt x="164" y="163"/>
                    <a:pt x="167" y="159"/>
                    <a:pt x="171" y="154"/>
                  </a:cubicBezTo>
                  <a:cubicBezTo>
                    <a:pt x="165" y="150"/>
                    <a:pt x="165" y="150"/>
                    <a:pt x="165" y="150"/>
                  </a:cubicBezTo>
                  <a:cubicBezTo>
                    <a:pt x="165" y="150"/>
                    <a:pt x="165" y="150"/>
                    <a:pt x="165" y="150"/>
                  </a:cubicBezTo>
                  <a:cubicBezTo>
                    <a:pt x="171" y="154"/>
                    <a:pt x="171" y="154"/>
                    <a:pt x="171" y="154"/>
                  </a:cubicBezTo>
                  <a:cubicBezTo>
                    <a:pt x="174" y="150"/>
                    <a:pt x="176" y="146"/>
                    <a:pt x="179" y="141"/>
                  </a:cubicBezTo>
                  <a:cubicBezTo>
                    <a:pt x="183" y="142"/>
                    <a:pt x="187" y="143"/>
                    <a:pt x="191" y="145"/>
                  </a:cubicBezTo>
                  <a:cubicBezTo>
                    <a:pt x="193" y="145"/>
                    <a:pt x="194" y="145"/>
                    <a:pt x="194" y="143"/>
                  </a:cubicBezTo>
                  <a:cubicBezTo>
                    <a:pt x="197" y="138"/>
                    <a:pt x="199" y="132"/>
                    <a:pt x="200" y="126"/>
                  </a:cubicBezTo>
                  <a:cubicBezTo>
                    <a:pt x="200" y="125"/>
                    <a:pt x="200" y="124"/>
                    <a:pt x="198" y="123"/>
                  </a:cubicBezTo>
                  <a:cubicBezTo>
                    <a:pt x="194" y="122"/>
                    <a:pt x="190" y="120"/>
                    <a:pt x="186" y="119"/>
                  </a:cubicBezTo>
                  <a:cubicBezTo>
                    <a:pt x="187" y="114"/>
                    <a:pt x="187" y="108"/>
                    <a:pt x="187" y="103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7" y="98"/>
                    <a:pt x="187" y="93"/>
                    <a:pt x="186" y="87"/>
                  </a:cubicBezTo>
                  <a:cubicBezTo>
                    <a:pt x="190" y="86"/>
                    <a:pt x="194" y="85"/>
                    <a:pt x="198" y="83"/>
                  </a:cubicBezTo>
                  <a:cubicBezTo>
                    <a:pt x="200" y="83"/>
                    <a:pt x="200" y="82"/>
                    <a:pt x="200" y="80"/>
                  </a:cubicBezTo>
                  <a:cubicBezTo>
                    <a:pt x="199" y="74"/>
                    <a:pt x="197" y="68"/>
                    <a:pt x="194" y="63"/>
                  </a:cubicBezTo>
                  <a:cubicBezTo>
                    <a:pt x="194" y="62"/>
                    <a:pt x="193" y="61"/>
                    <a:pt x="191" y="62"/>
                  </a:cubicBezTo>
                  <a:cubicBezTo>
                    <a:pt x="187" y="63"/>
                    <a:pt x="183" y="64"/>
                    <a:pt x="179" y="65"/>
                  </a:cubicBezTo>
                  <a:cubicBezTo>
                    <a:pt x="176" y="61"/>
                    <a:pt x="174" y="56"/>
                    <a:pt x="171" y="52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67" y="48"/>
                    <a:pt x="164" y="44"/>
                    <a:pt x="160" y="40"/>
                  </a:cubicBezTo>
                  <a:cubicBezTo>
                    <a:pt x="163" y="36"/>
                    <a:pt x="165" y="33"/>
                    <a:pt x="168" y="29"/>
                  </a:cubicBezTo>
                  <a:cubicBezTo>
                    <a:pt x="169" y="28"/>
                    <a:pt x="168" y="27"/>
                    <a:pt x="168" y="26"/>
                  </a:cubicBezTo>
                  <a:cubicBezTo>
                    <a:pt x="163" y="22"/>
                    <a:pt x="158" y="18"/>
                    <a:pt x="153" y="15"/>
                  </a:cubicBezTo>
                  <a:cubicBezTo>
                    <a:pt x="152" y="14"/>
                    <a:pt x="150" y="15"/>
                    <a:pt x="150" y="16"/>
                  </a:cubicBezTo>
                  <a:cubicBezTo>
                    <a:pt x="147" y="19"/>
                    <a:pt x="144" y="23"/>
                    <a:pt x="142" y="26"/>
                  </a:cubicBezTo>
                  <a:cubicBezTo>
                    <a:pt x="137" y="24"/>
                    <a:pt x="132" y="22"/>
                    <a:pt x="127" y="20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2" y="19"/>
                    <a:pt x="117" y="17"/>
                    <a:pt x="112" y="17"/>
                  </a:cubicBezTo>
                  <a:cubicBezTo>
                    <a:pt x="112" y="12"/>
                    <a:pt x="111" y="8"/>
                    <a:pt x="111" y="3"/>
                  </a:cubicBezTo>
                  <a:cubicBezTo>
                    <a:pt x="111" y="2"/>
                    <a:pt x="110" y="1"/>
                    <a:pt x="109" y="1"/>
                  </a:cubicBezTo>
                  <a:cubicBezTo>
                    <a:pt x="103" y="0"/>
                    <a:pt x="97" y="0"/>
                    <a:pt x="91" y="1"/>
                  </a:cubicBezTo>
                  <a:cubicBezTo>
                    <a:pt x="90" y="1"/>
                    <a:pt x="89" y="2"/>
                    <a:pt x="89" y="3"/>
                  </a:cubicBezTo>
                  <a:cubicBezTo>
                    <a:pt x="89" y="8"/>
                    <a:pt x="89" y="12"/>
                    <a:pt x="89" y="17"/>
                  </a:cubicBezTo>
                  <a:cubicBezTo>
                    <a:pt x="83" y="17"/>
                    <a:pt x="78" y="19"/>
                    <a:pt x="73" y="20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68" y="22"/>
                    <a:pt x="63" y="24"/>
                    <a:pt x="59" y="26"/>
                  </a:cubicBezTo>
                  <a:cubicBezTo>
                    <a:pt x="56" y="23"/>
                    <a:pt x="53" y="19"/>
                    <a:pt x="51" y="16"/>
                  </a:cubicBezTo>
                  <a:cubicBezTo>
                    <a:pt x="50" y="15"/>
                    <a:pt x="49" y="14"/>
                    <a:pt x="47" y="15"/>
                  </a:cubicBezTo>
                  <a:cubicBezTo>
                    <a:pt x="42" y="18"/>
                    <a:pt x="37" y="22"/>
                    <a:pt x="33" y="26"/>
                  </a:cubicBezTo>
                  <a:cubicBezTo>
                    <a:pt x="32" y="27"/>
                    <a:pt x="32" y="28"/>
                    <a:pt x="32" y="29"/>
                  </a:cubicBezTo>
                  <a:cubicBezTo>
                    <a:pt x="35" y="33"/>
                    <a:pt x="37" y="36"/>
                    <a:pt x="40" y="40"/>
                  </a:cubicBezTo>
                  <a:cubicBezTo>
                    <a:pt x="36" y="44"/>
                    <a:pt x="33" y="48"/>
                    <a:pt x="30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6" y="56"/>
                    <a:pt x="24" y="61"/>
                    <a:pt x="21" y="65"/>
                  </a:cubicBezTo>
                  <a:cubicBezTo>
                    <a:pt x="17" y="64"/>
                    <a:pt x="13" y="63"/>
                    <a:pt x="9" y="62"/>
                  </a:cubicBezTo>
                  <a:cubicBezTo>
                    <a:pt x="8" y="61"/>
                    <a:pt x="6" y="62"/>
                    <a:pt x="6" y="63"/>
                  </a:cubicBezTo>
                  <a:cubicBezTo>
                    <a:pt x="3" y="68"/>
                    <a:pt x="1" y="74"/>
                    <a:pt x="0" y="80"/>
                  </a:cubicBezTo>
                  <a:cubicBezTo>
                    <a:pt x="0" y="82"/>
                    <a:pt x="0" y="83"/>
                    <a:pt x="2" y="83"/>
                  </a:cubicBezTo>
                  <a:cubicBezTo>
                    <a:pt x="6" y="85"/>
                    <a:pt x="10" y="86"/>
                    <a:pt x="14" y="87"/>
                  </a:cubicBezTo>
                  <a:cubicBezTo>
                    <a:pt x="13" y="93"/>
                    <a:pt x="13" y="98"/>
                    <a:pt x="13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3" y="108"/>
                    <a:pt x="13" y="114"/>
                    <a:pt x="14" y="119"/>
                  </a:cubicBezTo>
                  <a:cubicBezTo>
                    <a:pt x="10" y="120"/>
                    <a:pt x="6" y="122"/>
                    <a:pt x="2" y="123"/>
                  </a:cubicBezTo>
                  <a:cubicBezTo>
                    <a:pt x="0" y="124"/>
                    <a:pt x="0" y="125"/>
                    <a:pt x="0" y="126"/>
                  </a:cubicBezTo>
                  <a:close/>
                  <a:moveTo>
                    <a:pt x="42" y="103"/>
                  </a:moveTo>
                  <a:cubicBezTo>
                    <a:pt x="42" y="71"/>
                    <a:pt x="68" y="45"/>
                    <a:pt x="100" y="45"/>
                  </a:cubicBezTo>
                  <a:cubicBezTo>
                    <a:pt x="132" y="45"/>
                    <a:pt x="159" y="71"/>
                    <a:pt x="159" y="103"/>
                  </a:cubicBezTo>
                  <a:cubicBezTo>
                    <a:pt x="159" y="135"/>
                    <a:pt x="132" y="162"/>
                    <a:pt x="100" y="162"/>
                  </a:cubicBezTo>
                  <a:cubicBezTo>
                    <a:pt x="68" y="162"/>
                    <a:pt x="42" y="135"/>
                    <a:pt x="42" y="103"/>
                  </a:cubicBezTo>
                  <a:close/>
                  <a:moveTo>
                    <a:pt x="213" y="284"/>
                  </a:moveTo>
                  <a:cubicBezTo>
                    <a:pt x="213" y="284"/>
                    <a:pt x="213" y="284"/>
                    <a:pt x="213" y="284"/>
                  </a:cubicBezTo>
                  <a:cubicBezTo>
                    <a:pt x="213" y="284"/>
                    <a:pt x="213" y="284"/>
                    <a:pt x="213" y="284"/>
                  </a:cubicBezTo>
                  <a:close/>
                  <a:moveTo>
                    <a:pt x="180" y="173"/>
                  </a:moveTo>
                  <a:cubicBezTo>
                    <a:pt x="180" y="173"/>
                    <a:pt x="180" y="173"/>
                    <a:pt x="180" y="173"/>
                  </a:cubicBezTo>
                  <a:close/>
                  <a:moveTo>
                    <a:pt x="180" y="173"/>
                  </a:moveTo>
                  <a:cubicBezTo>
                    <a:pt x="184" y="174"/>
                    <a:pt x="189" y="175"/>
                    <a:pt x="193" y="176"/>
                  </a:cubicBezTo>
                  <a:cubicBezTo>
                    <a:pt x="192" y="181"/>
                    <a:pt x="192" y="186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9" y="192"/>
                    <a:pt x="199" y="192"/>
                    <a:pt x="199" y="192"/>
                  </a:cubicBezTo>
                  <a:cubicBezTo>
                    <a:pt x="199" y="192"/>
                    <a:pt x="199" y="192"/>
                    <a:pt x="199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8"/>
                    <a:pt x="192" y="203"/>
                    <a:pt x="193" y="208"/>
                  </a:cubicBezTo>
                  <a:cubicBezTo>
                    <a:pt x="188" y="209"/>
                    <a:pt x="184" y="210"/>
                    <a:pt x="180" y="211"/>
                  </a:cubicBezTo>
                  <a:cubicBezTo>
                    <a:pt x="180" y="211"/>
                    <a:pt x="180" y="211"/>
                    <a:pt x="180" y="211"/>
                  </a:cubicBezTo>
                  <a:cubicBezTo>
                    <a:pt x="179" y="211"/>
                    <a:pt x="178" y="212"/>
                    <a:pt x="178" y="214"/>
                  </a:cubicBezTo>
                  <a:cubicBezTo>
                    <a:pt x="179" y="220"/>
                    <a:pt x="180" y="226"/>
                    <a:pt x="182" y="231"/>
                  </a:cubicBezTo>
                  <a:cubicBezTo>
                    <a:pt x="182" y="231"/>
                    <a:pt x="182" y="232"/>
                    <a:pt x="183" y="232"/>
                  </a:cubicBezTo>
                  <a:cubicBezTo>
                    <a:pt x="183" y="232"/>
                    <a:pt x="184" y="232"/>
                    <a:pt x="184" y="232"/>
                  </a:cubicBezTo>
                  <a:cubicBezTo>
                    <a:pt x="184" y="232"/>
                    <a:pt x="184" y="232"/>
                    <a:pt x="184" y="232"/>
                  </a:cubicBezTo>
                  <a:cubicBezTo>
                    <a:pt x="189" y="232"/>
                    <a:pt x="193" y="231"/>
                    <a:pt x="198" y="230"/>
                  </a:cubicBezTo>
                  <a:cubicBezTo>
                    <a:pt x="199" y="236"/>
                    <a:pt x="201" y="240"/>
                    <a:pt x="203" y="245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03" y="245"/>
                    <a:pt x="203" y="245"/>
                    <a:pt x="203" y="245"/>
                  </a:cubicBezTo>
                  <a:cubicBezTo>
                    <a:pt x="205" y="250"/>
                    <a:pt x="208" y="255"/>
                    <a:pt x="210" y="259"/>
                  </a:cubicBezTo>
                  <a:cubicBezTo>
                    <a:pt x="207" y="261"/>
                    <a:pt x="203" y="264"/>
                    <a:pt x="200" y="267"/>
                  </a:cubicBezTo>
                  <a:cubicBezTo>
                    <a:pt x="200" y="267"/>
                    <a:pt x="200" y="267"/>
                    <a:pt x="200" y="267"/>
                  </a:cubicBezTo>
                  <a:cubicBezTo>
                    <a:pt x="199" y="267"/>
                    <a:pt x="199" y="268"/>
                    <a:pt x="199" y="269"/>
                  </a:cubicBezTo>
                  <a:cubicBezTo>
                    <a:pt x="199" y="269"/>
                    <a:pt x="199" y="270"/>
                    <a:pt x="199" y="270"/>
                  </a:cubicBezTo>
                  <a:cubicBezTo>
                    <a:pt x="203" y="276"/>
                    <a:pt x="206" y="280"/>
                    <a:pt x="209" y="284"/>
                  </a:cubicBezTo>
                  <a:cubicBezTo>
                    <a:pt x="210" y="285"/>
                    <a:pt x="210" y="285"/>
                    <a:pt x="211" y="285"/>
                  </a:cubicBezTo>
                  <a:cubicBezTo>
                    <a:pt x="212" y="285"/>
                    <a:pt x="212" y="285"/>
                    <a:pt x="213" y="284"/>
                  </a:cubicBezTo>
                  <a:cubicBezTo>
                    <a:pt x="216" y="282"/>
                    <a:pt x="220" y="280"/>
                    <a:pt x="224" y="277"/>
                  </a:cubicBezTo>
                  <a:cubicBezTo>
                    <a:pt x="227" y="281"/>
                    <a:pt x="230" y="284"/>
                    <a:pt x="235" y="288"/>
                  </a:cubicBezTo>
                  <a:cubicBezTo>
                    <a:pt x="235" y="288"/>
                    <a:pt x="235" y="288"/>
                    <a:pt x="235" y="288"/>
                  </a:cubicBezTo>
                  <a:cubicBezTo>
                    <a:pt x="235" y="288"/>
                    <a:pt x="235" y="288"/>
                    <a:pt x="235" y="288"/>
                  </a:cubicBezTo>
                  <a:cubicBezTo>
                    <a:pt x="240" y="283"/>
                    <a:pt x="240" y="283"/>
                    <a:pt x="240" y="283"/>
                  </a:cubicBezTo>
                  <a:cubicBezTo>
                    <a:pt x="240" y="283"/>
                    <a:pt x="240" y="283"/>
                    <a:pt x="240" y="283"/>
                  </a:cubicBezTo>
                  <a:cubicBezTo>
                    <a:pt x="235" y="288"/>
                    <a:pt x="235" y="288"/>
                    <a:pt x="235" y="288"/>
                  </a:cubicBezTo>
                  <a:cubicBezTo>
                    <a:pt x="235" y="288"/>
                    <a:pt x="235" y="288"/>
                    <a:pt x="235" y="288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8" y="292"/>
                    <a:pt x="242" y="295"/>
                    <a:pt x="247" y="298"/>
                  </a:cubicBezTo>
                  <a:cubicBezTo>
                    <a:pt x="245" y="302"/>
                    <a:pt x="243" y="306"/>
                    <a:pt x="241" y="310"/>
                  </a:cubicBezTo>
                  <a:cubicBezTo>
                    <a:pt x="241" y="310"/>
                    <a:pt x="241" y="310"/>
                    <a:pt x="241" y="310"/>
                  </a:cubicBezTo>
                  <a:cubicBezTo>
                    <a:pt x="241" y="311"/>
                    <a:pt x="241" y="311"/>
                    <a:pt x="241" y="312"/>
                  </a:cubicBezTo>
                  <a:cubicBezTo>
                    <a:pt x="241" y="312"/>
                    <a:pt x="241" y="313"/>
                    <a:pt x="242" y="313"/>
                  </a:cubicBezTo>
                  <a:cubicBezTo>
                    <a:pt x="247" y="317"/>
                    <a:pt x="252" y="319"/>
                    <a:pt x="257" y="322"/>
                  </a:cubicBezTo>
                  <a:cubicBezTo>
                    <a:pt x="257" y="322"/>
                    <a:pt x="258" y="322"/>
                    <a:pt x="258" y="322"/>
                  </a:cubicBezTo>
                  <a:cubicBezTo>
                    <a:pt x="259" y="322"/>
                    <a:pt x="259" y="321"/>
                    <a:pt x="260" y="321"/>
                  </a:cubicBezTo>
                  <a:cubicBezTo>
                    <a:pt x="260" y="321"/>
                    <a:pt x="260" y="321"/>
                    <a:pt x="260" y="321"/>
                  </a:cubicBezTo>
                  <a:cubicBezTo>
                    <a:pt x="262" y="317"/>
                    <a:pt x="265" y="313"/>
                    <a:pt x="267" y="310"/>
                  </a:cubicBezTo>
                  <a:cubicBezTo>
                    <a:pt x="272" y="312"/>
                    <a:pt x="276" y="314"/>
                    <a:pt x="281" y="315"/>
                  </a:cubicBezTo>
                  <a:cubicBezTo>
                    <a:pt x="281" y="315"/>
                    <a:pt x="281" y="315"/>
                    <a:pt x="281" y="315"/>
                  </a:cubicBezTo>
                  <a:cubicBezTo>
                    <a:pt x="282" y="315"/>
                    <a:pt x="282" y="315"/>
                    <a:pt x="282" y="315"/>
                  </a:cubicBezTo>
                  <a:cubicBezTo>
                    <a:pt x="284" y="309"/>
                    <a:pt x="284" y="309"/>
                    <a:pt x="284" y="309"/>
                  </a:cubicBezTo>
                  <a:cubicBezTo>
                    <a:pt x="282" y="315"/>
                    <a:pt x="282" y="315"/>
                    <a:pt x="282" y="315"/>
                  </a:cubicBezTo>
                  <a:cubicBezTo>
                    <a:pt x="282" y="315"/>
                    <a:pt x="282" y="315"/>
                    <a:pt x="282" y="315"/>
                  </a:cubicBezTo>
                  <a:cubicBezTo>
                    <a:pt x="282" y="315"/>
                    <a:pt x="282" y="315"/>
                    <a:pt x="282" y="315"/>
                  </a:cubicBezTo>
                  <a:cubicBezTo>
                    <a:pt x="286" y="317"/>
                    <a:pt x="291" y="318"/>
                    <a:pt x="297" y="319"/>
                  </a:cubicBezTo>
                  <a:cubicBezTo>
                    <a:pt x="296" y="324"/>
                    <a:pt x="296" y="328"/>
                    <a:pt x="296" y="333"/>
                  </a:cubicBezTo>
                  <a:cubicBezTo>
                    <a:pt x="296" y="333"/>
                    <a:pt x="296" y="333"/>
                    <a:pt x="296" y="333"/>
                  </a:cubicBezTo>
                  <a:cubicBezTo>
                    <a:pt x="296" y="333"/>
                    <a:pt x="296" y="334"/>
                    <a:pt x="296" y="334"/>
                  </a:cubicBezTo>
                  <a:cubicBezTo>
                    <a:pt x="297" y="335"/>
                    <a:pt x="297" y="335"/>
                    <a:pt x="298" y="335"/>
                  </a:cubicBezTo>
                  <a:cubicBezTo>
                    <a:pt x="303" y="336"/>
                    <a:pt x="309" y="337"/>
                    <a:pt x="315" y="337"/>
                  </a:cubicBezTo>
                  <a:cubicBezTo>
                    <a:pt x="316" y="337"/>
                    <a:pt x="316" y="337"/>
                    <a:pt x="317" y="336"/>
                  </a:cubicBezTo>
                  <a:cubicBezTo>
                    <a:pt x="317" y="336"/>
                    <a:pt x="317" y="335"/>
                    <a:pt x="317" y="335"/>
                  </a:cubicBezTo>
                  <a:cubicBezTo>
                    <a:pt x="317" y="335"/>
                    <a:pt x="317" y="335"/>
                    <a:pt x="317" y="335"/>
                  </a:cubicBezTo>
                  <a:cubicBezTo>
                    <a:pt x="318" y="330"/>
                    <a:pt x="319" y="326"/>
                    <a:pt x="320" y="322"/>
                  </a:cubicBezTo>
                  <a:cubicBezTo>
                    <a:pt x="324" y="322"/>
                    <a:pt x="329" y="322"/>
                    <a:pt x="335" y="321"/>
                  </a:cubicBezTo>
                  <a:cubicBezTo>
                    <a:pt x="335" y="321"/>
                    <a:pt x="335" y="321"/>
                    <a:pt x="335" y="321"/>
                  </a:cubicBezTo>
                  <a:cubicBezTo>
                    <a:pt x="335" y="321"/>
                    <a:pt x="335" y="321"/>
                    <a:pt x="335" y="321"/>
                  </a:cubicBezTo>
                  <a:cubicBezTo>
                    <a:pt x="334" y="314"/>
                    <a:pt x="334" y="314"/>
                    <a:pt x="334" y="314"/>
                  </a:cubicBezTo>
                  <a:cubicBezTo>
                    <a:pt x="334" y="314"/>
                    <a:pt x="334" y="314"/>
                    <a:pt x="334" y="314"/>
                  </a:cubicBezTo>
                  <a:cubicBezTo>
                    <a:pt x="335" y="321"/>
                    <a:pt x="335" y="321"/>
                    <a:pt x="335" y="321"/>
                  </a:cubicBezTo>
                  <a:cubicBezTo>
                    <a:pt x="335" y="321"/>
                    <a:pt x="335" y="321"/>
                    <a:pt x="335" y="321"/>
                  </a:cubicBezTo>
                  <a:cubicBezTo>
                    <a:pt x="335" y="321"/>
                    <a:pt x="335" y="321"/>
                    <a:pt x="335" y="321"/>
                  </a:cubicBezTo>
                  <a:cubicBezTo>
                    <a:pt x="340" y="321"/>
                    <a:pt x="345" y="320"/>
                    <a:pt x="351" y="319"/>
                  </a:cubicBezTo>
                  <a:cubicBezTo>
                    <a:pt x="352" y="323"/>
                    <a:pt x="354" y="327"/>
                    <a:pt x="355" y="331"/>
                  </a:cubicBezTo>
                  <a:cubicBezTo>
                    <a:pt x="356" y="331"/>
                    <a:pt x="356" y="332"/>
                    <a:pt x="357" y="332"/>
                  </a:cubicBezTo>
                  <a:cubicBezTo>
                    <a:pt x="357" y="333"/>
                    <a:pt x="358" y="333"/>
                    <a:pt x="358" y="333"/>
                  </a:cubicBezTo>
                  <a:cubicBezTo>
                    <a:pt x="365" y="331"/>
                    <a:pt x="370" y="329"/>
                    <a:pt x="375" y="327"/>
                  </a:cubicBezTo>
                  <a:cubicBezTo>
                    <a:pt x="375" y="327"/>
                    <a:pt x="376" y="327"/>
                    <a:pt x="376" y="326"/>
                  </a:cubicBezTo>
                  <a:cubicBezTo>
                    <a:pt x="376" y="325"/>
                    <a:pt x="376" y="325"/>
                    <a:pt x="376" y="324"/>
                  </a:cubicBezTo>
                  <a:cubicBezTo>
                    <a:pt x="376" y="324"/>
                    <a:pt x="376" y="324"/>
                    <a:pt x="376" y="324"/>
                  </a:cubicBezTo>
                  <a:cubicBezTo>
                    <a:pt x="375" y="320"/>
                    <a:pt x="374" y="316"/>
                    <a:pt x="373" y="311"/>
                  </a:cubicBezTo>
                  <a:cubicBezTo>
                    <a:pt x="377" y="310"/>
                    <a:pt x="382" y="307"/>
                    <a:pt x="386" y="304"/>
                  </a:cubicBezTo>
                  <a:cubicBezTo>
                    <a:pt x="387" y="304"/>
                    <a:pt x="387" y="304"/>
                    <a:pt x="387" y="304"/>
                  </a:cubicBezTo>
                  <a:cubicBezTo>
                    <a:pt x="386" y="304"/>
                    <a:pt x="386" y="304"/>
                    <a:pt x="386" y="304"/>
                  </a:cubicBezTo>
                  <a:cubicBezTo>
                    <a:pt x="383" y="298"/>
                    <a:pt x="383" y="298"/>
                    <a:pt x="383" y="298"/>
                  </a:cubicBezTo>
                  <a:cubicBezTo>
                    <a:pt x="383" y="298"/>
                    <a:pt x="383" y="298"/>
                    <a:pt x="383" y="298"/>
                  </a:cubicBezTo>
                  <a:cubicBezTo>
                    <a:pt x="386" y="304"/>
                    <a:pt x="386" y="304"/>
                    <a:pt x="386" y="304"/>
                  </a:cubicBezTo>
                  <a:cubicBezTo>
                    <a:pt x="387" y="304"/>
                    <a:pt x="387" y="304"/>
                    <a:pt x="387" y="304"/>
                  </a:cubicBezTo>
                  <a:cubicBezTo>
                    <a:pt x="387" y="304"/>
                    <a:pt x="387" y="304"/>
                    <a:pt x="387" y="304"/>
                  </a:cubicBezTo>
                  <a:cubicBezTo>
                    <a:pt x="391" y="302"/>
                    <a:pt x="395" y="299"/>
                    <a:pt x="400" y="296"/>
                  </a:cubicBezTo>
                  <a:cubicBezTo>
                    <a:pt x="403" y="299"/>
                    <a:pt x="406" y="302"/>
                    <a:pt x="409" y="305"/>
                  </a:cubicBezTo>
                  <a:cubicBezTo>
                    <a:pt x="409" y="305"/>
                    <a:pt x="409" y="305"/>
                    <a:pt x="409" y="305"/>
                  </a:cubicBezTo>
                  <a:cubicBezTo>
                    <a:pt x="409" y="306"/>
                    <a:pt x="410" y="306"/>
                    <a:pt x="411" y="306"/>
                  </a:cubicBezTo>
                  <a:cubicBezTo>
                    <a:pt x="411" y="306"/>
                    <a:pt x="412" y="306"/>
                    <a:pt x="412" y="305"/>
                  </a:cubicBezTo>
                  <a:cubicBezTo>
                    <a:pt x="416" y="302"/>
                    <a:pt x="421" y="298"/>
                    <a:pt x="425" y="294"/>
                  </a:cubicBezTo>
                  <a:cubicBezTo>
                    <a:pt x="425" y="293"/>
                    <a:pt x="426" y="293"/>
                    <a:pt x="426" y="292"/>
                  </a:cubicBezTo>
                  <a:cubicBezTo>
                    <a:pt x="426" y="292"/>
                    <a:pt x="425" y="291"/>
                    <a:pt x="425" y="291"/>
                  </a:cubicBezTo>
                  <a:cubicBezTo>
                    <a:pt x="425" y="291"/>
                    <a:pt x="425" y="291"/>
                    <a:pt x="425" y="291"/>
                  </a:cubicBezTo>
                  <a:cubicBezTo>
                    <a:pt x="422" y="287"/>
                    <a:pt x="419" y="284"/>
                    <a:pt x="417" y="280"/>
                  </a:cubicBezTo>
                  <a:cubicBezTo>
                    <a:pt x="420" y="277"/>
                    <a:pt x="424" y="273"/>
                    <a:pt x="427" y="268"/>
                  </a:cubicBezTo>
                  <a:cubicBezTo>
                    <a:pt x="427" y="268"/>
                    <a:pt x="427" y="268"/>
                    <a:pt x="427" y="268"/>
                  </a:cubicBezTo>
                  <a:cubicBezTo>
                    <a:pt x="427" y="268"/>
                    <a:pt x="427" y="268"/>
                    <a:pt x="427" y="268"/>
                  </a:cubicBezTo>
                  <a:cubicBezTo>
                    <a:pt x="421" y="264"/>
                    <a:pt x="421" y="264"/>
                    <a:pt x="421" y="264"/>
                  </a:cubicBezTo>
                  <a:cubicBezTo>
                    <a:pt x="421" y="264"/>
                    <a:pt x="421" y="264"/>
                    <a:pt x="421" y="264"/>
                  </a:cubicBezTo>
                  <a:cubicBezTo>
                    <a:pt x="427" y="268"/>
                    <a:pt x="427" y="268"/>
                    <a:pt x="427" y="268"/>
                  </a:cubicBezTo>
                  <a:cubicBezTo>
                    <a:pt x="427" y="268"/>
                    <a:pt x="427" y="268"/>
                    <a:pt x="427" y="268"/>
                  </a:cubicBezTo>
                  <a:cubicBezTo>
                    <a:pt x="427" y="268"/>
                    <a:pt x="427" y="268"/>
                    <a:pt x="427" y="268"/>
                  </a:cubicBezTo>
                  <a:cubicBezTo>
                    <a:pt x="430" y="264"/>
                    <a:pt x="432" y="260"/>
                    <a:pt x="435" y="255"/>
                  </a:cubicBezTo>
                  <a:cubicBezTo>
                    <a:pt x="439" y="257"/>
                    <a:pt x="444" y="258"/>
                    <a:pt x="447" y="260"/>
                  </a:cubicBezTo>
                  <a:cubicBezTo>
                    <a:pt x="447" y="260"/>
                    <a:pt x="447" y="260"/>
                    <a:pt x="447" y="260"/>
                  </a:cubicBezTo>
                  <a:cubicBezTo>
                    <a:pt x="448" y="260"/>
                    <a:pt x="449" y="260"/>
                    <a:pt x="449" y="260"/>
                  </a:cubicBezTo>
                  <a:cubicBezTo>
                    <a:pt x="450" y="260"/>
                    <a:pt x="450" y="259"/>
                    <a:pt x="451" y="259"/>
                  </a:cubicBezTo>
                  <a:cubicBezTo>
                    <a:pt x="453" y="254"/>
                    <a:pt x="455" y="249"/>
                    <a:pt x="458" y="243"/>
                  </a:cubicBezTo>
                  <a:cubicBezTo>
                    <a:pt x="458" y="243"/>
                    <a:pt x="458" y="242"/>
                    <a:pt x="458" y="241"/>
                  </a:cubicBezTo>
                  <a:cubicBezTo>
                    <a:pt x="457" y="241"/>
                    <a:pt x="457" y="240"/>
                    <a:pt x="456" y="240"/>
                  </a:cubicBezTo>
                  <a:cubicBezTo>
                    <a:pt x="452" y="238"/>
                    <a:pt x="448" y="236"/>
                    <a:pt x="444" y="234"/>
                  </a:cubicBezTo>
                  <a:cubicBezTo>
                    <a:pt x="446" y="229"/>
                    <a:pt x="448" y="223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2" y="217"/>
                    <a:pt x="442" y="217"/>
                    <a:pt x="442" y="217"/>
                  </a:cubicBezTo>
                  <a:cubicBezTo>
                    <a:pt x="442" y="217"/>
                    <a:pt x="442" y="217"/>
                    <a:pt x="442" y="217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13"/>
                    <a:pt x="451" y="208"/>
                    <a:pt x="451" y="204"/>
                  </a:cubicBezTo>
                  <a:cubicBezTo>
                    <a:pt x="455" y="203"/>
                    <a:pt x="460" y="203"/>
                    <a:pt x="464" y="203"/>
                  </a:cubicBezTo>
                  <a:cubicBezTo>
                    <a:pt x="464" y="203"/>
                    <a:pt x="464" y="203"/>
                    <a:pt x="464" y="203"/>
                  </a:cubicBezTo>
                  <a:cubicBezTo>
                    <a:pt x="465" y="203"/>
                    <a:pt x="465" y="203"/>
                    <a:pt x="466" y="202"/>
                  </a:cubicBezTo>
                  <a:cubicBezTo>
                    <a:pt x="466" y="202"/>
                    <a:pt x="467" y="201"/>
                    <a:pt x="467" y="201"/>
                  </a:cubicBezTo>
                  <a:cubicBezTo>
                    <a:pt x="467" y="195"/>
                    <a:pt x="467" y="189"/>
                    <a:pt x="467" y="183"/>
                  </a:cubicBezTo>
                  <a:cubicBezTo>
                    <a:pt x="467" y="183"/>
                    <a:pt x="466" y="182"/>
                    <a:pt x="466" y="182"/>
                  </a:cubicBezTo>
                  <a:cubicBezTo>
                    <a:pt x="465" y="181"/>
                    <a:pt x="465" y="181"/>
                    <a:pt x="464" y="181"/>
                  </a:cubicBezTo>
                  <a:cubicBezTo>
                    <a:pt x="464" y="181"/>
                    <a:pt x="464" y="181"/>
                    <a:pt x="464" y="181"/>
                  </a:cubicBezTo>
                  <a:cubicBezTo>
                    <a:pt x="460" y="181"/>
                    <a:pt x="455" y="181"/>
                    <a:pt x="451" y="180"/>
                  </a:cubicBezTo>
                  <a:cubicBezTo>
                    <a:pt x="451" y="176"/>
                    <a:pt x="450" y="171"/>
                    <a:pt x="449" y="165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42" y="166"/>
                    <a:pt x="442" y="166"/>
                    <a:pt x="442" y="166"/>
                  </a:cubicBezTo>
                  <a:cubicBezTo>
                    <a:pt x="442" y="166"/>
                    <a:pt x="442" y="166"/>
                    <a:pt x="442" y="166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48" y="161"/>
                    <a:pt x="446" y="155"/>
                    <a:pt x="444" y="150"/>
                  </a:cubicBezTo>
                  <a:cubicBezTo>
                    <a:pt x="448" y="148"/>
                    <a:pt x="452" y="146"/>
                    <a:pt x="456" y="144"/>
                  </a:cubicBezTo>
                  <a:cubicBezTo>
                    <a:pt x="457" y="144"/>
                    <a:pt x="457" y="143"/>
                    <a:pt x="458" y="143"/>
                  </a:cubicBezTo>
                  <a:cubicBezTo>
                    <a:pt x="458" y="142"/>
                    <a:pt x="458" y="141"/>
                    <a:pt x="458" y="141"/>
                  </a:cubicBezTo>
                  <a:cubicBezTo>
                    <a:pt x="455" y="135"/>
                    <a:pt x="453" y="130"/>
                    <a:pt x="451" y="125"/>
                  </a:cubicBezTo>
                  <a:cubicBezTo>
                    <a:pt x="450" y="125"/>
                    <a:pt x="450" y="124"/>
                    <a:pt x="449" y="124"/>
                  </a:cubicBezTo>
                  <a:cubicBezTo>
                    <a:pt x="449" y="124"/>
                    <a:pt x="448" y="124"/>
                    <a:pt x="447" y="124"/>
                  </a:cubicBezTo>
                  <a:cubicBezTo>
                    <a:pt x="447" y="124"/>
                    <a:pt x="447" y="124"/>
                    <a:pt x="447" y="124"/>
                  </a:cubicBezTo>
                  <a:cubicBezTo>
                    <a:pt x="443" y="126"/>
                    <a:pt x="439" y="127"/>
                    <a:pt x="435" y="129"/>
                  </a:cubicBezTo>
                  <a:cubicBezTo>
                    <a:pt x="432" y="124"/>
                    <a:pt x="430" y="120"/>
                    <a:pt x="427" y="116"/>
                  </a:cubicBezTo>
                  <a:cubicBezTo>
                    <a:pt x="427" y="116"/>
                    <a:pt x="427" y="116"/>
                    <a:pt x="427" y="116"/>
                  </a:cubicBezTo>
                  <a:cubicBezTo>
                    <a:pt x="427" y="116"/>
                    <a:pt x="427" y="116"/>
                    <a:pt x="427" y="116"/>
                  </a:cubicBezTo>
                  <a:cubicBezTo>
                    <a:pt x="421" y="120"/>
                    <a:pt x="421" y="120"/>
                    <a:pt x="421" y="120"/>
                  </a:cubicBezTo>
                  <a:cubicBezTo>
                    <a:pt x="421" y="120"/>
                    <a:pt x="421" y="120"/>
                    <a:pt x="421" y="120"/>
                  </a:cubicBezTo>
                  <a:cubicBezTo>
                    <a:pt x="427" y="116"/>
                    <a:pt x="427" y="116"/>
                    <a:pt x="427" y="116"/>
                  </a:cubicBezTo>
                  <a:cubicBezTo>
                    <a:pt x="427" y="116"/>
                    <a:pt x="427" y="116"/>
                    <a:pt x="427" y="116"/>
                  </a:cubicBezTo>
                  <a:cubicBezTo>
                    <a:pt x="427" y="116"/>
                    <a:pt x="427" y="116"/>
                    <a:pt x="427" y="116"/>
                  </a:cubicBezTo>
                  <a:cubicBezTo>
                    <a:pt x="424" y="111"/>
                    <a:pt x="420" y="107"/>
                    <a:pt x="417" y="104"/>
                  </a:cubicBezTo>
                  <a:cubicBezTo>
                    <a:pt x="419" y="100"/>
                    <a:pt x="422" y="97"/>
                    <a:pt x="425" y="93"/>
                  </a:cubicBezTo>
                  <a:cubicBezTo>
                    <a:pt x="425" y="93"/>
                    <a:pt x="425" y="93"/>
                    <a:pt x="425" y="93"/>
                  </a:cubicBezTo>
                  <a:cubicBezTo>
                    <a:pt x="425" y="93"/>
                    <a:pt x="426" y="92"/>
                    <a:pt x="426" y="92"/>
                  </a:cubicBezTo>
                  <a:cubicBezTo>
                    <a:pt x="426" y="91"/>
                    <a:pt x="425" y="90"/>
                    <a:pt x="425" y="90"/>
                  </a:cubicBezTo>
                  <a:cubicBezTo>
                    <a:pt x="421" y="86"/>
                    <a:pt x="416" y="82"/>
                    <a:pt x="412" y="78"/>
                  </a:cubicBezTo>
                  <a:cubicBezTo>
                    <a:pt x="412" y="78"/>
                    <a:pt x="411" y="78"/>
                    <a:pt x="411" y="78"/>
                  </a:cubicBezTo>
                  <a:cubicBezTo>
                    <a:pt x="410" y="78"/>
                    <a:pt x="409" y="78"/>
                    <a:pt x="409" y="79"/>
                  </a:cubicBezTo>
                  <a:cubicBezTo>
                    <a:pt x="409" y="79"/>
                    <a:pt x="409" y="79"/>
                    <a:pt x="409" y="79"/>
                  </a:cubicBezTo>
                  <a:cubicBezTo>
                    <a:pt x="406" y="82"/>
                    <a:pt x="403" y="85"/>
                    <a:pt x="400" y="88"/>
                  </a:cubicBezTo>
                  <a:cubicBezTo>
                    <a:pt x="395" y="85"/>
                    <a:pt x="391" y="82"/>
                    <a:pt x="387" y="80"/>
                  </a:cubicBezTo>
                  <a:cubicBezTo>
                    <a:pt x="387" y="80"/>
                    <a:pt x="387" y="80"/>
                    <a:pt x="387" y="80"/>
                  </a:cubicBezTo>
                  <a:cubicBezTo>
                    <a:pt x="386" y="80"/>
                    <a:pt x="386" y="80"/>
                    <a:pt x="386" y="80"/>
                  </a:cubicBezTo>
                  <a:cubicBezTo>
                    <a:pt x="383" y="86"/>
                    <a:pt x="383" y="86"/>
                    <a:pt x="383" y="86"/>
                  </a:cubicBezTo>
                  <a:cubicBezTo>
                    <a:pt x="386" y="80"/>
                    <a:pt x="386" y="80"/>
                    <a:pt x="386" y="80"/>
                  </a:cubicBezTo>
                  <a:cubicBezTo>
                    <a:pt x="387" y="80"/>
                    <a:pt x="387" y="80"/>
                    <a:pt x="387" y="80"/>
                  </a:cubicBezTo>
                  <a:cubicBezTo>
                    <a:pt x="386" y="80"/>
                    <a:pt x="386" y="80"/>
                    <a:pt x="386" y="80"/>
                  </a:cubicBezTo>
                  <a:cubicBezTo>
                    <a:pt x="382" y="77"/>
                    <a:pt x="377" y="74"/>
                    <a:pt x="373" y="73"/>
                  </a:cubicBezTo>
                  <a:cubicBezTo>
                    <a:pt x="374" y="68"/>
                    <a:pt x="375" y="64"/>
                    <a:pt x="376" y="60"/>
                  </a:cubicBezTo>
                  <a:cubicBezTo>
                    <a:pt x="376" y="60"/>
                    <a:pt x="376" y="60"/>
                    <a:pt x="376" y="60"/>
                  </a:cubicBezTo>
                  <a:cubicBezTo>
                    <a:pt x="376" y="59"/>
                    <a:pt x="376" y="59"/>
                    <a:pt x="376" y="58"/>
                  </a:cubicBezTo>
                  <a:cubicBezTo>
                    <a:pt x="376" y="57"/>
                    <a:pt x="375" y="57"/>
                    <a:pt x="375" y="57"/>
                  </a:cubicBezTo>
                  <a:cubicBezTo>
                    <a:pt x="370" y="55"/>
                    <a:pt x="365" y="53"/>
                    <a:pt x="358" y="51"/>
                  </a:cubicBezTo>
                  <a:cubicBezTo>
                    <a:pt x="358" y="51"/>
                    <a:pt x="357" y="51"/>
                    <a:pt x="357" y="52"/>
                  </a:cubicBezTo>
                  <a:cubicBezTo>
                    <a:pt x="356" y="52"/>
                    <a:pt x="356" y="53"/>
                    <a:pt x="355" y="53"/>
                  </a:cubicBezTo>
                  <a:cubicBezTo>
                    <a:pt x="355" y="53"/>
                    <a:pt x="355" y="53"/>
                    <a:pt x="355" y="53"/>
                  </a:cubicBezTo>
                  <a:cubicBezTo>
                    <a:pt x="354" y="57"/>
                    <a:pt x="352" y="61"/>
                    <a:pt x="351" y="65"/>
                  </a:cubicBezTo>
                  <a:cubicBezTo>
                    <a:pt x="345" y="64"/>
                    <a:pt x="340" y="63"/>
                    <a:pt x="335" y="63"/>
                  </a:cubicBezTo>
                  <a:cubicBezTo>
                    <a:pt x="335" y="63"/>
                    <a:pt x="335" y="63"/>
                    <a:pt x="335" y="63"/>
                  </a:cubicBezTo>
                  <a:cubicBezTo>
                    <a:pt x="335" y="63"/>
                    <a:pt x="335" y="63"/>
                    <a:pt x="335" y="63"/>
                  </a:cubicBezTo>
                  <a:cubicBezTo>
                    <a:pt x="334" y="70"/>
                    <a:pt x="334" y="70"/>
                    <a:pt x="334" y="70"/>
                  </a:cubicBezTo>
                  <a:cubicBezTo>
                    <a:pt x="334" y="70"/>
                    <a:pt x="334" y="70"/>
                    <a:pt x="334" y="70"/>
                  </a:cubicBezTo>
                  <a:cubicBezTo>
                    <a:pt x="335" y="63"/>
                    <a:pt x="335" y="63"/>
                    <a:pt x="335" y="63"/>
                  </a:cubicBezTo>
                  <a:cubicBezTo>
                    <a:pt x="335" y="63"/>
                    <a:pt x="335" y="63"/>
                    <a:pt x="335" y="63"/>
                  </a:cubicBezTo>
                  <a:cubicBezTo>
                    <a:pt x="335" y="63"/>
                    <a:pt x="335" y="63"/>
                    <a:pt x="335" y="63"/>
                  </a:cubicBezTo>
                  <a:cubicBezTo>
                    <a:pt x="329" y="62"/>
                    <a:pt x="324" y="62"/>
                    <a:pt x="320" y="62"/>
                  </a:cubicBezTo>
                  <a:cubicBezTo>
                    <a:pt x="319" y="58"/>
                    <a:pt x="318" y="53"/>
                    <a:pt x="317" y="49"/>
                  </a:cubicBezTo>
                  <a:cubicBezTo>
                    <a:pt x="317" y="49"/>
                    <a:pt x="317" y="49"/>
                    <a:pt x="317" y="49"/>
                  </a:cubicBezTo>
                  <a:cubicBezTo>
                    <a:pt x="317" y="49"/>
                    <a:pt x="317" y="48"/>
                    <a:pt x="317" y="48"/>
                  </a:cubicBezTo>
                  <a:cubicBezTo>
                    <a:pt x="316" y="47"/>
                    <a:pt x="316" y="47"/>
                    <a:pt x="315" y="47"/>
                  </a:cubicBezTo>
                  <a:cubicBezTo>
                    <a:pt x="309" y="47"/>
                    <a:pt x="303" y="48"/>
                    <a:pt x="298" y="49"/>
                  </a:cubicBezTo>
                  <a:cubicBezTo>
                    <a:pt x="297" y="49"/>
                    <a:pt x="297" y="49"/>
                    <a:pt x="296" y="50"/>
                  </a:cubicBezTo>
                  <a:cubicBezTo>
                    <a:pt x="296" y="50"/>
                    <a:pt x="296" y="51"/>
                    <a:pt x="296" y="51"/>
                  </a:cubicBezTo>
                  <a:cubicBezTo>
                    <a:pt x="296" y="51"/>
                    <a:pt x="296" y="51"/>
                    <a:pt x="296" y="51"/>
                  </a:cubicBezTo>
                  <a:cubicBezTo>
                    <a:pt x="296" y="56"/>
                    <a:pt x="296" y="60"/>
                    <a:pt x="297" y="65"/>
                  </a:cubicBezTo>
                  <a:cubicBezTo>
                    <a:pt x="291" y="66"/>
                    <a:pt x="286" y="67"/>
                    <a:pt x="282" y="68"/>
                  </a:cubicBezTo>
                  <a:cubicBezTo>
                    <a:pt x="282" y="68"/>
                    <a:pt x="282" y="68"/>
                    <a:pt x="282" y="68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4" y="75"/>
                    <a:pt x="284" y="75"/>
                    <a:pt x="284" y="75"/>
                  </a:cubicBezTo>
                  <a:cubicBezTo>
                    <a:pt x="284" y="75"/>
                    <a:pt x="284" y="75"/>
                    <a:pt x="284" y="75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76" y="70"/>
                    <a:pt x="272" y="72"/>
                    <a:pt x="267" y="74"/>
                  </a:cubicBezTo>
                  <a:cubicBezTo>
                    <a:pt x="265" y="70"/>
                    <a:pt x="262" y="67"/>
                    <a:pt x="260" y="63"/>
                  </a:cubicBezTo>
                  <a:cubicBezTo>
                    <a:pt x="259" y="63"/>
                    <a:pt x="259" y="62"/>
                    <a:pt x="258" y="62"/>
                  </a:cubicBezTo>
                  <a:cubicBezTo>
                    <a:pt x="258" y="62"/>
                    <a:pt x="257" y="62"/>
                    <a:pt x="257" y="62"/>
                  </a:cubicBezTo>
                  <a:cubicBezTo>
                    <a:pt x="252" y="64"/>
                    <a:pt x="247" y="67"/>
                    <a:pt x="242" y="71"/>
                  </a:cubicBezTo>
                  <a:cubicBezTo>
                    <a:pt x="241" y="71"/>
                    <a:pt x="241" y="72"/>
                    <a:pt x="241" y="72"/>
                  </a:cubicBezTo>
                  <a:cubicBezTo>
                    <a:pt x="241" y="73"/>
                    <a:pt x="241" y="73"/>
                    <a:pt x="241" y="74"/>
                  </a:cubicBezTo>
                  <a:cubicBezTo>
                    <a:pt x="243" y="78"/>
                    <a:pt x="245" y="82"/>
                    <a:pt x="247" y="86"/>
                  </a:cubicBezTo>
                  <a:cubicBezTo>
                    <a:pt x="242" y="89"/>
                    <a:pt x="238" y="92"/>
                    <a:pt x="235" y="95"/>
                  </a:cubicBezTo>
                  <a:cubicBezTo>
                    <a:pt x="235" y="96"/>
                    <a:pt x="235" y="96"/>
                    <a:pt x="235" y="96"/>
                  </a:cubicBezTo>
                  <a:cubicBezTo>
                    <a:pt x="235" y="96"/>
                    <a:pt x="235" y="96"/>
                    <a:pt x="235" y="96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35" y="96"/>
                    <a:pt x="235" y="96"/>
                    <a:pt x="235" y="96"/>
                  </a:cubicBezTo>
                  <a:cubicBezTo>
                    <a:pt x="235" y="96"/>
                    <a:pt x="235" y="96"/>
                    <a:pt x="235" y="96"/>
                  </a:cubicBezTo>
                  <a:cubicBezTo>
                    <a:pt x="235" y="96"/>
                    <a:pt x="235" y="96"/>
                    <a:pt x="235" y="96"/>
                  </a:cubicBezTo>
                  <a:cubicBezTo>
                    <a:pt x="230" y="100"/>
                    <a:pt x="227" y="103"/>
                    <a:pt x="224" y="107"/>
                  </a:cubicBezTo>
                  <a:cubicBezTo>
                    <a:pt x="220" y="104"/>
                    <a:pt x="216" y="102"/>
                    <a:pt x="213" y="100"/>
                  </a:cubicBezTo>
                  <a:cubicBezTo>
                    <a:pt x="212" y="99"/>
                    <a:pt x="212" y="99"/>
                    <a:pt x="211" y="99"/>
                  </a:cubicBezTo>
                  <a:cubicBezTo>
                    <a:pt x="210" y="99"/>
                    <a:pt x="210" y="99"/>
                    <a:pt x="209" y="100"/>
                  </a:cubicBezTo>
                  <a:cubicBezTo>
                    <a:pt x="206" y="103"/>
                    <a:pt x="203" y="108"/>
                    <a:pt x="199" y="114"/>
                  </a:cubicBezTo>
                  <a:cubicBezTo>
                    <a:pt x="199" y="114"/>
                    <a:pt x="199" y="115"/>
                    <a:pt x="199" y="115"/>
                  </a:cubicBezTo>
                  <a:cubicBezTo>
                    <a:pt x="199" y="116"/>
                    <a:pt x="199" y="117"/>
                    <a:pt x="200" y="117"/>
                  </a:cubicBezTo>
                  <a:cubicBezTo>
                    <a:pt x="200" y="117"/>
                    <a:pt x="200" y="117"/>
                    <a:pt x="200" y="117"/>
                  </a:cubicBezTo>
                  <a:cubicBezTo>
                    <a:pt x="203" y="120"/>
                    <a:pt x="207" y="123"/>
                    <a:pt x="210" y="125"/>
                  </a:cubicBezTo>
                  <a:cubicBezTo>
                    <a:pt x="208" y="129"/>
                    <a:pt x="205" y="134"/>
                    <a:pt x="203" y="139"/>
                  </a:cubicBezTo>
                  <a:cubicBezTo>
                    <a:pt x="203" y="139"/>
                    <a:pt x="203" y="139"/>
                    <a:pt x="203" y="139"/>
                  </a:cubicBezTo>
                  <a:cubicBezTo>
                    <a:pt x="203" y="139"/>
                    <a:pt x="203" y="139"/>
                    <a:pt x="203" y="139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203" y="139"/>
                    <a:pt x="203" y="139"/>
                    <a:pt x="203" y="139"/>
                  </a:cubicBezTo>
                  <a:cubicBezTo>
                    <a:pt x="203" y="139"/>
                    <a:pt x="203" y="139"/>
                    <a:pt x="203" y="139"/>
                  </a:cubicBezTo>
                  <a:cubicBezTo>
                    <a:pt x="203" y="139"/>
                    <a:pt x="203" y="139"/>
                    <a:pt x="203" y="139"/>
                  </a:cubicBezTo>
                  <a:cubicBezTo>
                    <a:pt x="201" y="143"/>
                    <a:pt x="199" y="148"/>
                    <a:pt x="198" y="154"/>
                  </a:cubicBezTo>
                  <a:cubicBezTo>
                    <a:pt x="193" y="153"/>
                    <a:pt x="189" y="152"/>
                    <a:pt x="184" y="152"/>
                  </a:cubicBezTo>
                  <a:cubicBezTo>
                    <a:pt x="184" y="152"/>
                    <a:pt x="183" y="152"/>
                    <a:pt x="183" y="152"/>
                  </a:cubicBezTo>
                  <a:cubicBezTo>
                    <a:pt x="182" y="152"/>
                    <a:pt x="182" y="153"/>
                    <a:pt x="182" y="153"/>
                  </a:cubicBezTo>
                  <a:cubicBezTo>
                    <a:pt x="180" y="158"/>
                    <a:pt x="179" y="164"/>
                    <a:pt x="178" y="170"/>
                  </a:cubicBezTo>
                  <a:cubicBezTo>
                    <a:pt x="178" y="172"/>
                    <a:pt x="179" y="173"/>
                    <a:pt x="180" y="173"/>
                  </a:cubicBezTo>
                  <a:close/>
                  <a:moveTo>
                    <a:pt x="228" y="192"/>
                  </a:moveTo>
                  <a:cubicBezTo>
                    <a:pt x="228" y="140"/>
                    <a:pt x="271" y="98"/>
                    <a:pt x="322" y="98"/>
                  </a:cubicBezTo>
                  <a:cubicBezTo>
                    <a:pt x="374" y="98"/>
                    <a:pt x="416" y="140"/>
                    <a:pt x="416" y="192"/>
                  </a:cubicBezTo>
                  <a:cubicBezTo>
                    <a:pt x="416" y="244"/>
                    <a:pt x="374" y="286"/>
                    <a:pt x="322" y="286"/>
                  </a:cubicBezTo>
                  <a:cubicBezTo>
                    <a:pt x="271" y="286"/>
                    <a:pt x="228" y="244"/>
                    <a:pt x="228" y="192"/>
                  </a:cubicBez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612152" y="3388012"/>
            <a:ext cx="2540539" cy="856457"/>
            <a:chOff x="2464303" y="-1386968"/>
            <a:chExt cx="2540539" cy="856457"/>
          </a:xfrm>
        </p:grpSpPr>
        <p:sp>
          <p:nvSpPr>
            <p:cNvPr id="39" name="文本框 88"/>
            <p:cNvSpPr txBox="1"/>
            <p:nvPr/>
          </p:nvSpPr>
          <p:spPr>
            <a:xfrm>
              <a:off x="2464303" y="-1386968"/>
              <a:ext cx="1061847" cy="346259"/>
            </a:xfrm>
            <a:prstGeom prst="rect">
              <a:avLst/>
            </a:prstGeom>
            <a:noFill/>
          </p:spPr>
          <p:txBody>
            <a:bodyPr wrap="none" lIns="68589" tIns="34295" rIns="68589" bIns="34295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kern="0" noProof="0" dirty="0">
                  <a:solidFill>
                    <a:srgbClr val="F16503"/>
                  </a:solidFill>
                  <a:latin typeface="Impact" panose="020B0806030902050204" pitchFamily="34" charset="0"/>
                  <a:ea typeface="微软雅黑"/>
                </a:rPr>
                <a:t>文字标题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16503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</a:endParaRPr>
            </a:p>
          </p:txBody>
        </p:sp>
        <p:sp>
          <p:nvSpPr>
            <p:cNvPr id="40" name="TextBox 49"/>
            <p:cNvSpPr txBox="1"/>
            <p:nvPr/>
          </p:nvSpPr>
          <p:spPr>
            <a:xfrm>
              <a:off x="2464304" y="-1030658"/>
              <a:ext cx="2540538" cy="5001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68589" tIns="34295" rIns="68589" bIns="34295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129144" y="4372629"/>
            <a:ext cx="1212576" cy="1083628"/>
            <a:chOff x="981295" y="3505140"/>
            <a:chExt cx="1212576" cy="1083628"/>
          </a:xfrm>
        </p:grpSpPr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981295" y="3505140"/>
              <a:ext cx="1212576" cy="1083628"/>
            </a:xfrm>
            <a:custGeom>
              <a:avLst/>
              <a:gdLst>
                <a:gd name="T0" fmla="*/ 726 w 1044"/>
                <a:gd name="T1" fmla="*/ 930 h 930"/>
                <a:gd name="T2" fmla="*/ 823 w 1044"/>
                <a:gd name="T3" fmla="*/ 874 h 930"/>
                <a:gd name="T4" fmla="*/ 1027 w 1044"/>
                <a:gd name="T5" fmla="*/ 521 h 930"/>
                <a:gd name="T6" fmla="*/ 1027 w 1044"/>
                <a:gd name="T7" fmla="*/ 409 h 930"/>
                <a:gd name="T8" fmla="*/ 823 w 1044"/>
                <a:gd name="T9" fmla="*/ 56 h 930"/>
                <a:gd name="T10" fmla="*/ 726 w 1044"/>
                <a:gd name="T11" fmla="*/ 0 h 930"/>
                <a:gd name="T12" fmla="*/ 318 w 1044"/>
                <a:gd name="T13" fmla="*/ 0 h 930"/>
                <a:gd name="T14" fmla="*/ 222 w 1044"/>
                <a:gd name="T15" fmla="*/ 56 h 930"/>
                <a:gd name="T16" fmla="*/ 18 w 1044"/>
                <a:gd name="T17" fmla="*/ 409 h 930"/>
                <a:gd name="T18" fmla="*/ 18 w 1044"/>
                <a:gd name="T19" fmla="*/ 521 h 930"/>
                <a:gd name="T20" fmla="*/ 222 w 1044"/>
                <a:gd name="T21" fmla="*/ 874 h 930"/>
                <a:gd name="T22" fmla="*/ 318 w 1044"/>
                <a:gd name="T23" fmla="*/ 930 h 930"/>
                <a:gd name="T24" fmla="*/ 726 w 1044"/>
                <a:gd name="T25" fmla="*/ 93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4" h="930">
                  <a:moveTo>
                    <a:pt x="726" y="930"/>
                  </a:moveTo>
                  <a:cubicBezTo>
                    <a:pt x="762" y="930"/>
                    <a:pt x="805" y="905"/>
                    <a:pt x="823" y="874"/>
                  </a:cubicBezTo>
                  <a:cubicBezTo>
                    <a:pt x="1027" y="521"/>
                    <a:pt x="1027" y="521"/>
                    <a:pt x="1027" y="521"/>
                  </a:cubicBezTo>
                  <a:cubicBezTo>
                    <a:pt x="1044" y="490"/>
                    <a:pt x="1044" y="440"/>
                    <a:pt x="1027" y="409"/>
                  </a:cubicBezTo>
                  <a:cubicBezTo>
                    <a:pt x="823" y="56"/>
                    <a:pt x="823" y="56"/>
                    <a:pt x="823" y="56"/>
                  </a:cubicBezTo>
                  <a:cubicBezTo>
                    <a:pt x="805" y="25"/>
                    <a:pt x="762" y="0"/>
                    <a:pt x="726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283" y="0"/>
                    <a:pt x="239" y="25"/>
                    <a:pt x="222" y="56"/>
                  </a:cubicBezTo>
                  <a:cubicBezTo>
                    <a:pt x="18" y="409"/>
                    <a:pt x="18" y="409"/>
                    <a:pt x="18" y="409"/>
                  </a:cubicBezTo>
                  <a:cubicBezTo>
                    <a:pt x="0" y="440"/>
                    <a:pt x="0" y="490"/>
                    <a:pt x="18" y="521"/>
                  </a:cubicBezTo>
                  <a:cubicBezTo>
                    <a:pt x="222" y="874"/>
                    <a:pt x="222" y="874"/>
                    <a:pt x="222" y="874"/>
                  </a:cubicBezTo>
                  <a:cubicBezTo>
                    <a:pt x="239" y="905"/>
                    <a:pt x="283" y="930"/>
                    <a:pt x="318" y="930"/>
                  </a:cubicBezTo>
                  <a:lnTo>
                    <a:pt x="726" y="930"/>
                  </a:lnTo>
                  <a:close/>
                </a:path>
              </a:pathLst>
            </a:custGeom>
            <a:solidFill>
              <a:srgbClr val="254061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3" name="Freeform 11"/>
            <p:cNvSpPr>
              <a:spLocks noEditPoints="1"/>
            </p:cNvSpPr>
            <p:nvPr/>
          </p:nvSpPr>
          <p:spPr bwMode="auto">
            <a:xfrm>
              <a:off x="1046493" y="3564784"/>
              <a:ext cx="1083851" cy="964340"/>
            </a:xfrm>
            <a:custGeom>
              <a:avLst/>
              <a:gdLst>
                <a:gd name="T0" fmla="*/ 670 w 933"/>
                <a:gd name="T1" fmla="*/ 828 h 828"/>
                <a:gd name="T2" fmla="*/ 723 w 933"/>
                <a:gd name="T3" fmla="*/ 798 h 828"/>
                <a:gd name="T4" fmla="*/ 926 w 933"/>
                <a:gd name="T5" fmla="*/ 444 h 828"/>
                <a:gd name="T6" fmla="*/ 933 w 933"/>
                <a:gd name="T7" fmla="*/ 414 h 828"/>
                <a:gd name="T8" fmla="*/ 926 w 933"/>
                <a:gd name="T9" fmla="*/ 384 h 828"/>
                <a:gd name="T10" fmla="*/ 723 w 933"/>
                <a:gd name="T11" fmla="*/ 31 h 828"/>
                <a:gd name="T12" fmla="*/ 670 w 933"/>
                <a:gd name="T13" fmla="*/ 0 h 828"/>
                <a:gd name="T14" fmla="*/ 262 w 933"/>
                <a:gd name="T15" fmla="*/ 0 h 828"/>
                <a:gd name="T16" fmla="*/ 210 w 933"/>
                <a:gd name="T17" fmla="*/ 31 h 828"/>
                <a:gd name="T18" fmla="*/ 6 w 933"/>
                <a:gd name="T19" fmla="*/ 384 h 828"/>
                <a:gd name="T20" fmla="*/ 0 w 933"/>
                <a:gd name="T21" fmla="*/ 414 h 828"/>
                <a:gd name="T22" fmla="*/ 6 w 933"/>
                <a:gd name="T23" fmla="*/ 445 h 828"/>
                <a:gd name="T24" fmla="*/ 210 w 933"/>
                <a:gd name="T25" fmla="*/ 798 h 828"/>
                <a:gd name="T26" fmla="*/ 262 w 933"/>
                <a:gd name="T27" fmla="*/ 828 h 828"/>
                <a:gd name="T28" fmla="*/ 670 w 933"/>
                <a:gd name="T29" fmla="*/ 828 h 828"/>
                <a:gd name="T30" fmla="*/ 771 w 933"/>
                <a:gd name="T31" fmla="*/ 549 h 828"/>
                <a:gd name="T32" fmla="*/ 762 w 933"/>
                <a:gd name="T33" fmla="*/ 515 h 828"/>
                <a:gd name="T34" fmla="*/ 820 w 933"/>
                <a:gd name="T35" fmla="*/ 414 h 828"/>
                <a:gd name="T36" fmla="*/ 762 w 933"/>
                <a:gd name="T37" fmla="*/ 313 h 828"/>
                <a:gd name="T38" fmla="*/ 771 w 933"/>
                <a:gd name="T39" fmla="*/ 280 h 828"/>
                <a:gd name="T40" fmla="*/ 804 w 933"/>
                <a:gd name="T41" fmla="*/ 289 h 828"/>
                <a:gd name="T42" fmla="*/ 877 w 933"/>
                <a:gd name="T43" fmla="*/ 414 h 828"/>
                <a:gd name="T44" fmla="*/ 804 w 933"/>
                <a:gd name="T45" fmla="*/ 540 h 828"/>
                <a:gd name="T46" fmla="*/ 783 w 933"/>
                <a:gd name="T47" fmla="*/ 552 h 828"/>
                <a:gd name="T48" fmla="*/ 771 w 933"/>
                <a:gd name="T49" fmla="*/ 549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3" h="828">
                  <a:moveTo>
                    <a:pt x="670" y="828"/>
                  </a:moveTo>
                  <a:cubicBezTo>
                    <a:pt x="687" y="828"/>
                    <a:pt x="714" y="813"/>
                    <a:pt x="723" y="798"/>
                  </a:cubicBezTo>
                  <a:cubicBezTo>
                    <a:pt x="926" y="444"/>
                    <a:pt x="926" y="444"/>
                    <a:pt x="926" y="444"/>
                  </a:cubicBezTo>
                  <a:cubicBezTo>
                    <a:pt x="930" y="439"/>
                    <a:pt x="933" y="428"/>
                    <a:pt x="933" y="414"/>
                  </a:cubicBezTo>
                  <a:cubicBezTo>
                    <a:pt x="933" y="400"/>
                    <a:pt x="930" y="389"/>
                    <a:pt x="926" y="384"/>
                  </a:cubicBezTo>
                  <a:cubicBezTo>
                    <a:pt x="723" y="31"/>
                    <a:pt x="723" y="31"/>
                    <a:pt x="723" y="31"/>
                  </a:cubicBezTo>
                  <a:cubicBezTo>
                    <a:pt x="714" y="16"/>
                    <a:pt x="687" y="0"/>
                    <a:pt x="67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2" y="828"/>
                  </a:cubicBezTo>
                  <a:lnTo>
                    <a:pt x="670" y="828"/>
                  </a:lnTo>
                  <a:close/>
                  <a:moveTo>
                    <a:pt x="771" y="549"/>
                  </a:moveTo>
                  <a:cubicBezTo>
                    <a:pt x="759" y="542"/>
                    <a:pt x="755" y="527"/>
                    <a:pt x="762" y="515"/>
                  </a:cubicBezTo>
                  <a:cubicBezTo>
                    <a:pt x="820" y="414"/>
                    <a:pt x="820" y="414"/>
                    <a:pt x="820" y="414"/>
                  </a:cubicBezTo>
                  <a:cubicBezTo>
                    <a:pt x="762" y="313"/>
                    <a:pt x="762" y="313"/>
                    <a:pt x="762" y="313"/>
                  </a:cubicBezTo>
                  <a:cubicBezTo>
                    <a:pt x="755" y="301"/>
                    <a:pt x="759" y="287"/>
                    <a:pt x="771" y="280"/>
                  </a:cubicBezTo>
                  <a:cubicBezTo>
                    <a:pt x="783" y="273"/>
                    <a:pt x="798" y="277"/>
                    <a:pt x="804" y="289"/>
                  </a:cubicBezTo>
                  <a:cubicBezTo>
                    <a:pt x="877" y="414"/>
                    <a:pt x="877" y="414"/>
                    <a:pt x="877" y="414"/>
                  </a:cubicBezTo>
                  <a:cubicBezTo>
                    <a:pt x="804" y="540"/>
                    <a:pt x="804" y="540"/>
                    <a:pt x="804" y="540"/>
                  </a:cubicBezTo>
                  <a:cubicBezTo>
                    <a:pt x="800" y="547"/>
                    <a:pt x="792" y="552"/>
                    <a:pt x="783" y="552"/>
                  </a:cubicBezTo>
                  <a:cubicBezTo>
                    <a:pt x="779" y="552"/>
                    <a:pt x="775" y="551"/>
                    <a:pt x="771" y="54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279400" dist="165100" dir="2700000" algn="t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1046493" y="3564784"/>
              <a:ext cx="1083851" cy="964340"/>
            </a:xfrm>
            <a:custGeom>
              <a:avLst/>
              <a:gdLst>
                <a:gd name="T0" fmla="*/ 2217311 w 933"/>
                <a:gd name="T1" fmla="*/ 2746375 h 828"/>
                <a:gd name="T2" fmla="*/ 2392710 w 933"/>
                <a:gd name="T3" fmla="*/ 2646869 h 828"/>
                <a:gd name="T4" fmla="*/ 3064522 w 933"/>
                <a:gd name="T5" fmla="*/ 1472694 h 828"/>
                <a:gd name="T6" fmla="*/ 3087688 w 933"/>
                <a:gd name="T7" fmla="*/ 1373188 h 828"/>
                <a:gd name="T8" fmla="*/ 3064522 w 933"/>
                <a:gd name="T9" fmla="*/ 1273681 h 828"/>
                <a:gd name="T10" fmla="*/ 2392710 w 933"/>
                <a:gd name="T11" fmla="*/ 102823 h 828"/>
                <a:gd name="T12" fmla="*/ 2217311 w 933"/>
                <a:gd name="T13" fmla="*/ 0 h 828"/>
                <a:gd name="T14" fmla="*/ 867068 w 933"/>
                <a:gd name="T15" fmla="*/ 0 h 828"/>
                <a:gd name="T16" fmla="*/ 694978 w 933"/>
                <a:gd name="T17" fmla="*/ 102823 h 828"/>
                <a:gd name="T18" fmla="*/ 19857 w 933"/>
                <a:gd name="T19" fmla="*/ 1273681 h 828"/>
                <a:gd name="T20" fmla="*/ 0 w 933"/>
                <a:gd name="T21" fmla="*/ 1373188 h 828"/>
                <a:gd name="T22" fmla="*/ 19857 w 933"/>
                <a:gd name="T23" fmla="*/ 1476011 h 828"/>
                <a:gd name="T24" fmla="*/ 694978 w 933"/>
                <a:gd name="T25" fmla="*/ 2646869 h 828"/>
                <a:gd name="T26" fmla="*/ 867068 w 933"/>
                <a:gd name="T27" fmla="*/ 2746375 h 828"/>
                <a:gd name="T28" fmla="*/ 2217311 w 933"/>
                <a:gd name="T29" fmla="*/ 2746375 h 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3" h="828">
                  <a:moveTo>
                    <a:pt x="670" y="828"/>
                  </a:moveTo>
                  <a:cubicBezTo>
                    <a:pt x="687" y="828"/>
                    <a:pt x="714" y="813"/>
                    <a:pt x="723" y="798"/>
                  </a:cubicBezTo>
                  <a:cubicBezTo>
                    <a:pt x="926" y="444"/>
                    <a:pt x="926" y="444"/>
                    <a:pt x="926" y="444"/>
                  </a:cubicBezTo>
                  <a:cubicBezTo>
                    <a:pt x="930" y="439"/>
                    <a:pt x="933" y="428"/>
                    <a:pt x="933" y="414"/>
                  </a:cubicBezTo>
                  <a:cubicBezTo>
                    <a:pt x="933" y="400"/>
                    <a:pt x="930" y="389"/>
                    <a:pt x="926" y="384"/>
                  </a:cubicBezTo>
                  <a:cubicBezTo>
                    <a:pt x="723" y="31"/>
                    <a:pt x="723" y="31"/>
                    <a:pt x="723" y="31"/>
                  </a:cubicBezTo>
                  <a:cubicBezTo>
                    <a:pt x="714" y="16"/>
                    <a:pt x="687" y="0"/>
                    <a:pt x="67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45" y="0"/>
                    <a:pt x="219" y="16"/>
                    <a:pt x="210" y="31"/>
                  </a:cubicBezTo>
                  <a:cubicBezTo>
                    <a:pt x="6" y="384"/>
                    <a:pt x="6" y="384"/>
                    <a:pt x="6" y="384"/>
                  </a:cubicBezTo>
                  <a:cubicBezTo>
                    <a:pt x="3" y="389"/>
                    <a:pt x="0" y="400"/>
                    <a:pt x="0" y="414"/>
                  </a:cubicBezTo>
                  <a:cubicBezTo>
                    <a:pt x="0" y="428"/>
                    <a:pt x="3" y="439"/>
                    <a:pt x="6" y="445"/>
                  </a:cubicBezTo>
                  <a:cubicBezTo>
                    <a:pt x="210" y="798"/>
                    <a:pt x="210" y="798"/>
                    <a:pt x="210" y="798"/>
                  </a:cubicBezTo>
                  <a:cubicBezTo>
                    <a:pt x="219" y="813"/>
                    <a:pt x="245" y="828"/>
                    <a:pt x="262" y="828"/>
                  </a:cubicBezTo>
                  <a:lnTo>
                    <a:pt x="670" y="82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10"/>
            <p:cNvSpPr>
              <a:spLocks noEditPoints="1"/>
            </p:cNvSpPr>
            <p:nvPr/>
          </p:nvSpPr>
          <p:spPr bwMode="auto">
            <a:xfrm>
              <a:off x="1334341" y="3865981"/>
              <a:ext cx="502452" cy="361947"/>
            </a:xfrm>
            <a:custGeom>
              <a:avLst/>
              <a:gdLst>
                <a:gd name="T0" fmla="*/ 360000 w 500"/>
                <a:gd name="T1" fmla="*/ 0 h 327"/>
                <a:gd name="T2" fmla="*/ 203040 w 500"/>
                <a:gd name="T3" fmla="*/ 92075 h 327"/>
                <a:gd name="T4" fmla="*/ 203040 w 500"/>
                <a:gd name="T5" fmla="*/ 30163 h 327"/>
                <a:gd name="T6" fmla="*/ 131040 w 500"/>
                <a:gd name="T7" fmla="*/ 30163 h 327"/>
                <a:gd name="T8" fmla="*/ 131040 w 500"/>
                <a:gd name="T9" fmla="*/ 133350 h 327"/>
                <a:gd name="T10" fmla="*/ 0 w 500"/>
                <a:gd name="T11" fmla="*/ 209550 h 327"/>
                <a:gd name="T12" fmla="*/ 0 w 500"/>
                <a:gd name="T13" fmla="*/ 212725 h 327"/>
                <a:gd name="T14" fmla="*/ 77760 w 500"/>
                <a:gd name="T15" fmla="*/ 212725 h 327"/>
                <a:gd name="T16" fmla="*/ 360000 w 500"/>
                <a:gd name="T17" fmla="*/ 49213 h 327"/>
                <a:gd name="T18" fmla="*/ 642240 w 500"/>
                <a:gd name="T19" fmla="*/ 212725 h 327"/>
                <a:gd name="T20" fmla="*/ 720000 w 500"/>
                <a:gd name="T21" fmla="*/ 212725 h 327"/>
                <a:gd name="T22" fmla="*/ 720000 w 500"/>
                <a:gd name="T23" fmla="*/ 207963 h 327"/>
                <a:gd name="T24" fmla="*/ 360000 w 500"/>
                <a:gd name="T25" fmla="*/ 0 h 327"/>
                <a:gd name="T26" fmla="*/ 106560 w 500"/>
                <a:gd name="T27" fmla="*/ 242888 h 327"/>
                <a:gd name="T28" fmla="*/ 106560 w 500"/>
                <a:gd name="T29" fmla="*/ 519113 h 327"/>
                <a:gd name="T30" fmla="*/ 250560 w 500"/>
                <a:gd name="T31" fmla="*/ 519113 h 327"/>
                <a:gd name="T32" fmla="*/ 250560 w 500"/>
                <a:gd name="T33" fmla="*/ 355600 h 327"/>
                <a:gd name="T34" fmla="*/ 469440 w 500"/>
                <a:gd name="T35" fmla="*/ 355600 h 327"/>
                <a:gd name="T36" fmla="*/ 469440 w 500"/>
                <a:gd name="T37" fmla="*/ 519113 h 327"/>
                <a:gd name="T38" fmla="*/ 613440 w 500"/>
                <a:gd name="T39" fmla="*/ 519113 h 327"/>
                <a:gd name="T40" fmla="*/ 613440 w 500"/>
                <a:gd name="T41" fmla="*/ 242888 h 327"/>
                <a:gd name="T42" fmla="*/ 360000 w 500"/>
                <a:gd name="T43" fmla="*/ 98425 h 327"/>
                <a:gd name="T44" fmla="*/ 106560 w 500"/>
                <a:gd name="T45" fmla="*/ 242888 h 3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00" h="327">
                  <a:moveTo>
                    <a:pt x="250" y="0"/>
                  </a:moveTo>
                  <a:lnTo>
                    <a:pt x="141" y="58"/>
                  </a:lnTo>
                  <a:lnTo>
                    <a:pt x="141" y="19"/>
                  </a:lnTo>
                  <a:lnTo>
                    <a:pt x="91" y="19"/>
                  </a:lnTo>
                  <a:lnTo>
                    <a:pt x="91" y="84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54" y="134"/>
                  </a:lnTo>
                  <a:lnTo>
                    <a:pt x="250" y="31"/>
                  </a:lnTo>
                  <a:lnTo>
                    <a:pt x="446" y="134"/>
                  </a:lnTo>
                  <a:lnTo>
                    <a:pt x="500" y="134"/>
                  </a:lnTo>
                  <a:lnTo>
                    <a:pt x="500" y="131"/>
                  </a:lnTo>
                  <a:lnTo>
                    <a:pt x="250" y="0"/>
                  </a:lnTo>
                  <a:close/>
                  <a:moveTo>
                    <a:pt x="74" y="153"/>
                  </a:moveTo>
                  <a:lnTo>
                    <a:pt x="74" y="327"/>
                  </a:lnTo>
                  <a:lnTo>
                    <a:pt x="174" y="327"/>
                  </a:lnTo>
                  <a:lnTo>
                    <a:pt x="174" y="224"/>
                  </a:lnTo>
                  <a:lnTo>
                    <a:pt x="326" y="224"/>
                  </a:lnTo>
                  <a:lnTo>
                    <a:pt x="326" y="327"/>
                  </a:lnTo>
                  <a:lnTo>
                    <a:pt x="426" y="327"/>
                  </a:lnTo>
                  <a:lnTo>
                    <a:pt x="426" y="153"/>
                  </a:lnTo>
                  <a:lnTo>
                    <a:pt x="250" y="62"/>
                  </a:lnTo>
                  <a:lnTo>
                    <a:pt x="74" y="153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612152" y="4549155"/>
            <a:ext cx="2540539" cy="771525"/>
            <a:chOff x="2464303" y="-1386968"/>
            <a:chExt cx="2540539" cy="771525"/>
          </a:xfrm>
        </p:grpSpPr>
        <p:sp>
          <p:nvSpPr>
            <p:cNvPr id="47" name="文本框 88"/>
            <p:cNvSpPr txBox="1"/>
            <p:nvPr/>
          </p:nvSpPr>
          <p:spPr>
            <a:xfrm>
              <a:off x="2464303" y="-1386968"/>
              <a:ext cx="1061847" cy="346259"/>
            </a:xfrm>
            <a:prstGeom prst="rect">
              <a:avLst/>
            </a:prstGeom>
            <a:noFill/>
          </p:spPr>
          <p:txBody>
            <a:bodyPr wrap="none" lIns="68589" tIns="34295" rIns="68589" bIns="34295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kern="0" noProof="0" dirty="0">
                  <a:solidFill>
                    <a:srgbClr val="254061"/>
                  </a:solidFill>
                  <a:latin typeface="Impact" panose="020B0806030902050204" pitchFamily="34" charset="0"/>
                  <a:ea typeface="微软雅黑"/>
                </a:rPr>
                <a:t>文字标题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</a:endParaRPr>
            </a:p>
          </p:txBody>
        </p:sp>
        <p:sp>
          <p:nvSpPr>
            <p:cNvPr id="48" name="TextBox 49"/>
            <p:cNvSpPr txBox="1"/>
            <p:nvPr/>
          </p:nvSpPr>
          <p:spPr>
            <a:xfrm>
              <a:off x="2464304" y="-1115590"/>
              <a:ext cx="2540538" cy="5001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68589" tIns="34295" rIns="68589" bIns="34295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391350" y="3772351"/>
            <a:ext cx="2743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1650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添加相关项目名称</a:t>
            </a:r>
          </a:p>
        </p:txBody>
      </p:sp>
      <p:sp>
        <p:nvSpPr>
          <p:cNvPr id="50" name="TextBox 22"/>
          <p:cNvSpPr txBox="1"/>
          <p:nvPr/>
        </p:nvSpPr>
        <p:spPr>
          <a:xfrm>
            <a:off x="7032120" y="4187599"/>
            <a:ext cx="3527582" cy="1617665"/>
          </a:xfrm>
          <a:prstGeom prst="rect">
            <a:avLst/>
          </a:prstGeom>
          <a:noFill/>
        </p:spPr>
        <p:txBody>
          <a:bodyPr wrap="square" lIns="65828" tIns="32914" rIns="65828" bIns="32914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40000"/>
              </a:spcAft>
              <a:buClr>
                <a:srgbClr val="292929"/>
              </a:buClr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您的内容打在这里，或者通过复制您的文本后，在此框中选择粘贴，并选择只保留文字。您的内容打在这里，或者通过复制您的文本后，在此框中选择粘贴</a:t>
            </a:r>
            <a:endParaRPr kumimoji="0" lang="en-US" altLang="zh-CN" b="0" i="0" u="none" strike="noStrike" kern="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6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100"/>
                            </p:stCondLst>
                            <p:childTnLst>
                              <p:par>
                                <p:cTn id="6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20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19016" y="980728"/>
            <a:ext cx="1752380" cy="1752381"/>
            <a:chOff x="1129231" y="711771"/>
            <a:chExt cx="1228943" cy="1228944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/>
        </p:nvSpPr>
        <p:spPr bwMode="auto">
          <a:xfrm>
            <a:off x="5639805" y="1414849"/>
            <a:ext cx="959457" cy="94986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6" name="标题 4"/>
          <p:cNvSpPr txBox="1">
            <a:spLocks/>
          </p:cNvSpPr>
          <p:nvPr/>
        </p:nvSpPr>
        <p:spPr>
          <a:xfrm>
            <a:off x="2638822" y="3614452"/>
            <a:ext cx="6336704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产品与运营</a:t>
            </a:r>
            <a:endParaRPr lang="zh-CN" altLang="en-US" sz="28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endParaRPr lang="en-US" altLang="zh-CN" sz="3600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90950" y="4046500"/>
            <a:ext cx="4464496" cy="390612"/>
          </a:xfrm>
          <a:prstGeom prst="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3934966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/>
          </p:cNvSpPr>
          <p:nvPr/>
        </p:nvSpPr>
        <p:spPr bwMode="auto">
          <a:xfrm>
            <a:off x="5159102" y="4096060"/>
            <a:ext cx="1728192" cy="2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spc="130" dirty="0">
                <a:solidFill>
                  <a:schemeClr val="bg1"/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我们怎么做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7247334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0"/>
          <p:cNvSpPr/>
          <p:nvPr/>
        </p:nvSpPr>
        <p:spPr>
          <a:xfrm>
            <a:off x="4078982" y="4581128"/>
            <a:ext cx="3960440" cy="6093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在此录入上述图表的描述说明，在此录入上述图表的描述说明文字信息。</a:t>
            </a:r>
          </a:p>
        </p:txBody>
      </p:sp>
    </p:spTree>
    <p:extLst>
      <p:ext uri="{BB962C8B-B14F-4D97-AF65-F5344CB8AC3E}">
        <p14:creationId xmlns:p14="http://schemas.microsoft.com/office/powerpoint/2010/main" val="15215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5087094" y="994928"/>
            <a:ext cx="936104" cy="936105"/>
            <a:chOff x="1129232" y="711771"/>
            <a:chExt cx="1228944" cy="1228944"/>
          </a:xfrm>
        </p:grpSpPr>
        <p:grpSp>
          <p:nvGrpSpPr>
            <p:cNvPr id="35" name="组合 34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4"/>
            <p:cNvSpPr txBox="1"/>
            <p:nvPr/>
          </p:nvSpPr>
          <p:spPr>
            <a:xfrm>
              <a:off x="1324674" y="928528"/>
              <a:ext cx="848523" cy="848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目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102426" y="980728"/>
            <a:ext cx="936104" cy="936105"/>
            <a:chOff x="1129232" y="711771"/>
            <a:chExt cx="1228944" cy="1228944"/>
          </a:xfrm>
        </p:grpSpPr>
        <p:grpSp>
          <p:nvGrpSpPr>
            <p:cNvPr id="41" name="组合 40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"/>
            <p:cNvSpPr txBox="1"/>
            <p:nvPr/>
          </p:nvSpPr>
          <p:spPr>
            <a:xfrm>
              <a:off x="1324674" y="928528"/>
              <a:ext cx="848523" cy="848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录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822546" y="3155169"/>
            <a:ext cx="1173935" cy="1173936"/>
            <a:chOff x="1129231" y="711771"/>
            <a:chExt cx="1228943" cy="1228944"/>
          </a:xfrm>
        </p:grpSpPr>
        <p:grpSp>
          <p:nvGrpSpPr>
            <p:cNvPr id="53" name="组合 52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59205" y="3155169"/>
            <a:ext cx="1173935" cy="1173936"/>
            <a:chOff x="1129231" y="711771"/>
            <a:chExt cx="1228943" cy="1228944"/>
          </a:xfrm>
        </p:grpSpPr>
        <p:grpSp>
          <p:nvGrpSpPr>
            <p:cNvPr id="59" name="组合 58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97335" y="3155169"/>
            <a:ext cx="1173935" cy="1173936"/>
            <a:chOff x="1129231" y="711771"/>
            <a:chExt cx="1228943" cy="1228944"/>
          </a:xfrm>
        </p:grpSpPr>
        <p:grpSp>
          <p:nvGrpSpPr>
            <p:cNvPr id="64" name="组合 63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369543" y="3155169"/>
            <a:ext cx="1173935" cy="1173936"/>
            <a:chOff x="1129231" y="711771"/>
            <a:chExt cx="1228943" cy="1228944"/>
          </a:xfrm>
        </p:grpSpPr>
        <p:grpSp>
          <p:nvGrpSpPr>
            <p:cNvPr id="69" name="组合 68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0" name="椭圆 69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9241751" y="3155169"/>
            <a:ext cx="1173935" cy="1173936"/>
            <a:chOff x="1129231" y="711771"/>
            <a:chExt cx="1228943" cy="1228944"/>
          </a:xfrm>
        </p:grpSpPr>
        <p:grpSp>
          <p:nvGrpSpPr>
            <p:cNvPr id="74" name="组合 73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5" name="椭圆 74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KSO_Shape"/>
          <p:cNvSpPr>
            <a:spLocks/>
          </p:cNvSpPr>
          <p:nvPr/>
        </p:nvSpPr>
        <p:spPr bwMode="auto">
          <a:xfrm>
            <a:off x="2108156" y="3535434"/>
            <a:ext cx="650494" cy="446673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9" name="KSO_Shape"/>
          <p:cNvSpPr>
            <a:spLocks/>
          </p:cNvSpPr>
          <p:nvPr/>
        </p:nvSpPr>
        <p:spPr bwMode="auto">
          <a:xfrm>
            <a:off x="3932585" y="3515209"/>
            <a:ext cx="627380" cy="534318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0" name="KSO_Shape"/>
          <p:cNvSpPr>
            <a:spLocks/>
          </p:cNvSpPr>
          <p:nvPr/>
        </p:nvSpPr>
        <p:spPr bwMode="auto">
          <a:xfrm>
            <a:off x="5765230" y="3466654"/>
            <a:ext cx="630927" cy="624619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1" name="KSO_Shape"/>
          <p:cNvSpPr>
            <a:spLocks/>
          </p:cNvSpPr>
          <p:nvPr/>
        </p:nvSpPr>
        <p:spPr bwMode="auto">
          <a:xfrm>
            <a:off x="7648640" y="3486436"/>
            <a:ext cx="606419" cy="515454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2" name="KSO_Shape"/>
          <p:cNvSpPr>
            <a:spLocks/>
          </p:cNvSpPr>
          <p:nvPr/>
        </p:nvSpPr>
        <p:spPr bwMode="auto">
          <a:xfrm>
            <a:off x="9541584" y="3455194"/>
            <a:ext cx="574268" cy="551297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3" name="文本框 9"/>
          <p:cNvSpPr txBox="1"/>
          <p:nvPr/>
        </p:nvSpPr>
        <p:spPr>
          <a:xfrm>
            <a:off x="1342678" y="4445360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公司与团队</a:t>
            </a:r>
            <a:endParaRPr lang="en-US" altLang="zh-CN" sz="24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（我们是谁）</a:t>
            </a:r>
          </a:p>
        </p:txBody>
      </p:sp>
      <p:sp>
        <p:nvSpPr>
          <p:cNvPr id="84" name="文本框 9"/>
          <p:cNvSpPr txBox="1"/>
          <p:nvPr/>
        </p:nvSpPr>
        <p:spPr>
          <a:xfrm>
            <a:off x="3158676" y="4445360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项目介绍</a:t>
            </a:r>
            <a:endParaRPr lang="en-US" altLang="zh-CN" sz="2400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（我们做什么）</a:t>
            </a:r>
          </a:p>
        </p:txBody>
      </p:sp>
      <p:sp>
        <p:nvSpPr>
          <p:cNvPr id="85" name="文本框 9"/>
          <p:cNvSpPr txBox="1"/>
          <p:nvPr/>
        </p:nvSpPr>
        <p:spPr>
          <a:xfrm>
            <a:off x="5017467" y="4445360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产品与运营</a:t>
            </a:r>
            <a:endParaRPr lang="en-US" altLang="zh-CN" sz="24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（我们怎么做）</a:t>
            </a:r>
          </a:p>
        </p:txBody>
      </p:sp>
      <p:sp>
        <p:nvSpPr>
          <p:cNvPr id="86" name="文本框 9"/>
          <p:cNvSpPr txBox="1"/>
          <p:nvPr/>
        </p:nvSpPr>
        <p:spPr>
          <a:xfrm>
            <a:off x="6860059" y="4445360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发展前景</a:t>
            </a:r>
            <a:endParaRPr lang="en-US" altLang="zh-CN" sz="2400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（长期战略目标）</a:t>
            </a:r>
          </a:p>
        </p:txBody>
      </p:sp>
      <p:sp>
        <p:nvSpPr>
          <p:cNvPr id="87" name="文本框 9"/>
          <p:cNvSpPr txBox="1"/>
          <p:nvPr/>
        </p:nvSpPr>
        <p:spPr>
          <a:xfrm>
            <a:off x="8747075" y="4445360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财务与融资</a:t>
            </a:r>
            <a:endParaRPr lang="en-US" altLang="zh-CN" sz="24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（商务合作方式）</a:t>
            </a:r>
          </a:p>
        </p:txBody>
      </p:sp>
      <p:cxnSp>
        <p:nvCxnSpPr>
          <p:cNvPr id="88" name="直接连接符 87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标注 89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1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03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2800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21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94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产品概述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Description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8549" y="1340768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47" y="2492896"/>
            <a:ext cx="2980234" cy="172819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195889" y="2636912"/>
            <a:ext cx="2173506" cy="1368152"/>
          </a:xfrm>
          <a:prstGeom prst="rect">
            <a:avLst/>
          </a:prstGeom>
          <a:blipFill>
            <a:blip r:embed="rId5"/>
            <a:srcRect/>
            <a:stretch>
              <a:fillRect l="-6459" t="-4962" r="-4968" b="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15" y="2492896"/>
            <a:ext cx="2980234" cy="1728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004979" y="2636912"/>
            <a:ext cx="2173506" cy="1368152"/>
          </a:xfrm>
          <a:prstGeom prst="rect">
            <a:avLst/>
          </a:prstGeom>
          <a:blipFill>
            <a:blip r:embed="rId6"/>
            <a:srcRect/>
            <a:stretch>
              <a:fillRect l="-6459" t="-4962" r="-4968" b="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57" y="2492896"/>
            <a:ext cx="2980234" cy="172819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057221" y="2636912"/>
            <a:ext cx="2173506" cy="1368152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6000"/>
                      </a14:imgEffect>
                    </a14:imgLayer>
                  </a14:imgProps>
                </a:ext>
              </a:extLst>
            </a:blip>
            <a:srcRect/>
            <a:stretch>
              <a:fillRect l="-6459" t="-4962" r="-4968" b="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1561083" y="4365104"/>
            <a:ext cx="9145016" cy="64807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1781631" y="4441304"/>
            <a:ext cx="8708444" cy="495672"/>
          </a:xfrm>
          <a:prstGeom prst="roundRect">
            <a:avLst>
              <a:gd name="adj" fmla="val 50000"/>
            </a:avLst>
          </a:prstGeom>
          <a:solidFill>
            <a:srgbClr val="2540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607665" y="4489085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2" name="矩形 21"/>
          <p:cNvSpPr/>
          <p:nvPr/>
        </p:nvSpPr>
        <p:spPr>
          <a:xfrm>
            <a:off x="5449515" y="448908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8631415" y="448908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4" name="矩形 23"/>
          <p:cNvSpPr/>
          <p:nvPr/>
        </p:nvSpPr>
        <p:spPr>
          <a:xfrm>
            <a:off x="2208391" y="508872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25" name="矩形 24"/>
          <p:cNvSpPr/>
          <p:nvPr/>
        </p:nvSpPr>
        <p:spPr>
          <a:xfrm>
            <a:off x="5017467" y="508872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26" name="矩形 25"/>
          <p:cNvSpPr/>
          <p:nvPr/>
        </p:nvSpPr>
        <p:spPr>
          <a:xfrm>
            <a:off x="8257827" y="508872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</p:spTree>
    <p:extLst>
      <p:ext uri="{BB962C8B-B14F-4D97-AF65-F5344CB8AC3E}">
        <p14:creationId xmlns:p14="http://schemas.microsoft.com/office/powerpoint/2010/main" val="2697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4" grpId="0" animBg="1"/>
      <p:bldP spid="16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22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4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产品形式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Form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4948013" y="1812759"/>
            <a:ext cx="1005569" cy="3174831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947854" y="1574525"/>
            <a:ext cx="1149740" cy="1149740"/>
            <a:chOff x="2342140" y="893355"/>
            <a:chExt cx="1149740" cy="1149740"/>
          </a:xfrm>
        </p:grpSpPr>
        <p:grpSp>
          <p:nvGrpSpPr>
            <p:cNvPr id="14" name="组合 13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1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KSO_Shape"/>
            <p:cNvSpPr>
              <a:spLocks/>
            </p:cNvSpPr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441410" y="2892878"/>
            <a:ext cx="1149740" cy="1149740"/>
            <a:chOff x="1835696" y="2211710"/>
            <a:chExt cx="1149740" cy="1149740"/>
          </a:xfrm>
        </p:grpSpPr>
        <p:grpSp>
          <p:nvGrpSpPr>
            <p:cNvPr id="19" name="组合 18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0" name="KSO_Shape"/>
            <p:cNvSpPr>
              <a:spLocks/>
            </p:cNvSpPr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089482" y="4117016"/>
            <a:ext cx="1149740" cy="1149740"/>
            <a:chOff x="2483768" y="3435846"/>
            <a:chExt cx="1149740" cy="1149740"/>
          </a:xfrm>
        </p:grpSpPr>
        <p:grpSp>
          <p:nvGrpSpPr>
            <p:cNvPr id="24" name="组合 23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6402778" y="2427476"/>
            <a:ext cx="915275" cy="450074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Line 40"/>
          <p:cNvSpPr>
            <a:spLocks noChangeShapeType="1"/>
          </p:cNvSpPr>
          <p:nvPr/>
        </p:nvSpPr>
        <p:spPr bwMode="auto">
          <a:xfrm>
            <a:off x="5929431" y="3420657"/>
            <a:ext cx="1241799" cy="126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flipV="1">
            <a:off x="6359508" y="3966152"/>
            <a:ext cx="954357" cy="383256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7486228" y="2265288"/>
            <a:ext cx="2281386" cy="2281386"/>
            <a:chOff x="1403648" y="1115468"/>
            <a:chExt cx="1294414" cy="1294414"/>
          </a:xfrm>
        </p:grpSpPr>
        <p:sp>
          <p:nvSpPr>
            <p:cNvPr id="32" name="椭圆 31"/>
            <p:cNvSpPr/>
            <p:nvPr/>
          </p:nvSpPr>
          <p:spPr>
            <a:xfrm>
              <a:off x="1539485" y="1259632"/>
              <a:ext cx="1022740" cy="1022740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403648" y="1115468"/>
              <a:ext cx="1294414" cy="1294414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35" name="同心圆 34"/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同心圆 35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687876" y="1485936"/>
              <a:ext cx="725958" cy="541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defRPr>
              </a:lvl1pPr>
            </a:lstStyle>
            <a:p>
              <a:r>
                <a:rPr lang="zh-CN" altLang="en-US" sz="2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3180621" y="155679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2239281" y="1930041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39" name="矩形 38"/>
          <p:cNvSpPr/>
          <p:nvPr/>
        </p:nvSpPr>
        <p:spPr>
          <a:xfrm>
            <a:off x="2721400" y="292494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1780060" y="3298193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41" name="矩形 40"/>
          <p:cNvSpPr/>
          <p:nvPr/>
        </p:nvSpPr>
        <p:spPr>
          <a:xfrm>
            <a:off x="3180621" y="4348069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2239281" y="4721318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</p:spTree>
    <p:extLst>
      <p:ext uri="{BB962C8B-B14F-4D97-AF65-F5344CB8AC3E}">
        <p14:creationId xmlns:p14="http://schemas.microsoft.com/office/powerpoint/2010/main" val="34334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28" grpId="0" animBg="1"/>
      <p:bldP spid="29" grpId="0" animBg="1"/>
      <p:bldP spid="30" grpId="0" animBg="1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24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417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网络营销方案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Network Marketing Program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250998" y="1361268"/>
            <a:ext cx="4135464" cy="41354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974133" y="1764413"/>
            <a:ext cx="2966869" cy="3501947"/>
            <a:chOff x="4832531" y="1500201"/>
            <a:chExt cx="2966869" cy="3501947"/>
          </a:xfrm>
        </p:grpSpPr>
        <p:sp>
          <p:nvSpPr>
            <p:cNvPr id="14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64631" y="1764413"/>
            <a:ext cx="2966869" cy="3501947"/>
            <a:chOff x="4832531" y="1500201"/>
            <a:chExt cx="2966869" cy="3501947"/>
          </a:xfrm>
        </p:grpSpPr>
        <p:sp>
          <p:nvSpPr>
            <p:cNvPr id="1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82546" y="1764413"/>
            <a:ext cx="2966869" cy="3501947"/>
            <a:chOff x="4832531" y="1500201"/>
            <a:chExt cx="2966869" cy="3501947"/>
          </a:xfrm>
        </p:grpSpPr>
        <p:sp>
          <p:nvSpPr>
            <p:cNvPr id="2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162148" y="1764413"/>
            <a:ext cx="2966869" cy="3501947"/>
            <a:chOff x="4832531" y="1500201"/>
            <a:chExt cx="2966869" cy="3501947"/>
          </a:xfrm>
        </p:grpSpPr>
        <p:sp>
          <p:nvSpPr>
            <p:cNvPr id="2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" fmla="*/ 0 w 1853592"/>
                <a:gd name="connsiteY0" fmla="*/ 457200 h 457200"/>
                <a:gd name="connsiteX1" fmla="*/ 1181100 w 1853592"/>
                <a:gd name="connsiteY1" fmla="*/ 0 h 457200"/>
                <a:gd name="connsiteX2" fmla="*/ 1853592 w 1853592"/>
                <a:gd name="connsiteY2" fmla="*/ 457128 h 457200"/>
                <a:gd name="connsiteX3" fmla="*/ 0 w 1853592"/>
                <a:gd name="connsiteY3" fmla="*/ 457200 h 457200"/>
                <a:gd name="connsiteX0" fmla="*/ 0 w 1853592"/>
                <a:gd name="connsiteY0" fmla="*/ 335351 h 335351"/>
                <a:gd name="connsiteX1" fmla="*/ 1287695 w 1853592"/>
                <a:gd name="connsiteY1" fmla="*/ 0 h 335351"/>
                <a:gd name="connsiteX2" fmla="*/ 1853592 w 1853592"/>
                <a:gd name="connsiteY2" fmla="*/ 335279 h 335351"/>
                <a:gd name="connsiteX3" fmla="*/ 0 w 1853592"/>
                <a:gd name="connsiteY3" fmla="*/ 335351 h 335351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53592"/>
                <a:gd name="connsiteY0" fmla="*/ 338146 h 338146"/>
                <a:gd name="connsiteX1" fmla="*/ 1287695 w 1853592"/>
                <a:gd name="connsiteY1" fmla="*/ 2795 h 338146"/>
                <a:gd name="connsiteX2" fmla="*/ 1853592 w 1853592"/>
                <a:gd name="connsiteY2" fmla="*/ 338074 h 338146"/>
                <a:gd name="connsiteX3" fmla="*/ 0 w 1853592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338146 h 338146"/>
                <a:gd name="connsiteX1" fmla="*/ 1287695 w 1822079"/>
                <a:gd name="connsiteY1" fmla="*/ 2795 h 338146"/>
                <a:gd name="connsiteX2" fmla="*/ 1822079 w 1822079"/>
                <a:gd name="connsiteY2" fmla="*/ 334204 h 338146"/>
                <a:gd name="connsiteX3" fmla="*/ 0 w 1822079"/>
                <a:gd name="connsiteY3" fmla="*/ 338146 h 338146"/>
                <a:gd name="connsiteX0" fmla="*/ 0 w 1822079"/>
                <a:gd name="connsiteY0" fmla="*/ 232412 h 232412"/>
                <a:gd name="connsiteX1" fmla="*/ 1371632 w 1822079"/>
                <a:gd name="connsiteY1" fmla="*/ 4497 h 232412"/>
                <a:gd name="connsiteX2" fmla="*/ 1822079 w 1822079"/>
                <a:gd name="connsiteY2" fmla="*/ 228470 h 232412"/>
                <a:gd name="connsiteX3" fmla="*/ 0 w 1822079"/>
                <a:gd name="connsiteY3" fmla="*/ 232412 h 232412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28451 h 228451"/>
                <a:gd name="connsiteX1" fmla="*/ 1371632 w 1822079"/>
                <a:gd name="connsiteY1" fmla="*/ 536 h 228451"/>
                <a:gd name="connsiteX2" fmla="*/ 1822079 w 1822079"/>
                <a:gd name="connsiteY2" fmla="*/ 224509 h 228451"/>
                <a:gd name="connsiteX3" fmla="*/ 0 w 1822079"/>
                <a:gd name="connsiteY3" fmla="*/ 228451 h 228451"/>
                <a:gd name="connsiteX0" fmla="*/ 0 w 1822079"/>
                <a:gd name="connsiteY0" fmla="*/ 234944 h 234944"/>
                <a:gd name="connsiteX1" fmla="*/ 1458135 w 1822079"/>
                <a:gd name="connsiteY1" fmla="*/ 510 h 234944"/>
                <a:gd name="connsiteX2" fmla="*/ 1822079 w 1822079"/>
                <a:gd name="connsiteY2" fmla="*/ 231002 h 234944"/>
                <a:gd name="connsiteX3" fmla="*/ 0 w 1822079"/>
                <a:gd name="connsiteY3" fmla="*/ 234944 h 234944"/>
                <a:gd name="connsiteX0" fmla="*/ 0 w 1822079"/>
                <a:gd name="connsiteY0" fmla="*/ 251876 h 251876"/>
                <a:gd name="connsiteX1" fmla="*/ 1505928 w 1822079"/>
                <a:gd name="connsiteY1" fmla="*/ 456 h 251876"/>
                <a:gd name="connsiteX2" fmla="*/ 1822079 w 1822079"/>
                <a:gd name="connsiteY2" fmla="*/ 247934 h 251876"/>
                <a:gd name="connsiteX3" fmla="*/ 0 w 1822079"/>
                <a:gd name="connsiteY3" fmla="*/ 251876 h 251876"/>
                <a:gd name="connsiteX0" fmla="*/ 0 w 1822079"/>
                <a:gd name="connsiteY0" fmla="*/ 292564 h 292564"/>
                <a:gd name="connsiteX1" fmla="*/ 1499509 w 1822079"/>
                <a:gd name="connsiteY1" fmla="*/ 362 h 292564"/>
                <a:gd name="connsiteX2" fmla="*/ 1822079 w 1822079"/>
                <a:gd name="connsiteY2" fmla="*/ 288622 h 292564"/>
                <a:gd name="connsiteX3" fmla="*/ 0 w 1822079"/>
                <a:gd name="connsiteY3" fmla="*/ 292564 h 292564"/>
                <a:gd name="connsiteX0" fmla="*/ 0 w 1822079"/>
                <a:gd name="connsiteY0" fmla="*/ 269899 h 269899"/>
                <a:gd name="connsiteX1" fmla="*/ 1405305 w 1822079"/>
                <a:gd name="connsiteY1" fmla="*/ 410 h 269899"/>
                <a:gd name="connsiteX2" fmla="*/ 1822079 w 1822079"/>
                <a:gd name="connsiteY2" fmla="*/ 265957 h 269899"/>
                <a:gd name="connsiteX3" fmla="*/ 0 w 1822079"/>
                <a:gd name="connsiteY3" fmla="*/ 269899 h 26989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330359 h 330359"/>
                <a:gd name="connsiteX1" fmla="*/ 1499293 w 1822079"/>
                <a:gd name="connsiteY1" fmla="*/ 304 h 330359"/>
                <a:gd name="connsiteX2" fmla="*/ 1822079 w 1822079"/>
                <a:gd name="connsiteY2" fmla="*/ 326417 h 330359"/>
                <a:gd name="connsiteX3" fmla="*/ 0 w 1822079"/>
                <a:gd name="connsiteY3" fmla="*/ 330359 h 330359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126 h 449126"/>
                <a:gd name="connsiteX1" fmla="*/ 1583172 w 1822079"/>
                <a:gd name="connsiteY1" fmla="*/ 202 h 449126"/>
                <a:gd name="connsiteX2" fmla="*/ 1822079 w 1822079"/>
                <a:gd name="connsiteY2" fmla="*/ 445184 h 449126"/>
                <a:gd name="connsiteX3" fmla="*/ 0 w 1822079"/>
                <a:gd name="connsiteY3" fmla="*/ 449126 h 449126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449865 h 449865"/>
                <a:gd name="connsiteX1" fmla="*/ 1514912 w 1822079"/>
                <a:gd name="connsiteY1" fmla="*/ 202 h 449865"/>
                <a:gd name="connsiteX2" fmla="*/ 1822079 w 1822079"/>
                <a:gd name="connsiteY2" fmla="*/ 445923 h 449865"/>
                <a:gd name="connsiteX3" fmla="*/ 0 w 1822079"/>
                <a:gd name="connsiteY3" fmla="*/ 449865 h 449865"/>
                <a:gd name="connsiteX0" fmla="*/ 0 w 1822079"/>
                <a:gd name="connsiteY0" fmla="*/ 386588 h 386588"/>
                <a:gd name="connsiteX1" fmla="*/ 1506644 w 1822079"/>
                <a:gd name="connsiteY1" fmla="*/ 246 h 386588"/>
                <a:gd name="connsiteX2" fmla="*/ 1822079 w 1822079"/>
                <a:gd name="connsiteY2" fmla="*/ 382646 h 386588"/>
                <a:gd name="connsiteX3" fmla="*/ 0 w 1822079"/>
                <a:gd name="connsiteY3" fmla="*/ 386588 h 386588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69691 h 369691"/>
                <a:gd name="connsiteX1" fmla="*/ 1405699 w 1822079"/>
                <a:gd name="connsiteY1" fmla="*/ 262 h 369691"/>
                <a:gd name="connsiteX2" fmla="*/ 1822079 w 1822079"/>
                <a:gd name="connsiteY2" fmla="*/ 365749 h 369691"/>
                <a:gd name="connsiteX3" fmla="*/ 0 w 1822079"/>
                <a:gd name="connsiteY3" fmla="*/ 369691 h 369691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284 h 381284"/>
                <a:gd name="connsiteX1" fmla="*/ 1490761 w 1822079"/>
                <a:gd name="connsiteY1" fmla="*/ 250 h 381284"/>
                <a:gd name="connsiteX2" fmla="*/ 1822079 w 1822079"/>
                <a:gd name="connsiteY2" fmla="*/ 377342 h 381284"/>
                <a:gd name="connsiteX3" fmla="*/ 0 w 1822079"/>
                <a:gd name="connsiteY3" fmla="*/ 381284 h 38128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81034 h 381034"/>
                <a:gd name="connsiteX1" fmla="*/ 1490761 w 1822079"/>
                <a:gd name="connsiteY1" fmla="*/ 0 h 381034"/>
                <a:gd name="connsiteX2" fmla="*/ 1822079 w 1822079"/>
                <a:gd name="connsiteY2" fmla="*/ 377092 h 381034"/>
                <a:gd name="connsiteX3" fmla="*/ 0 w 1822079"/>
                <a:gd name="connsiteY3" fmla="*/ 381034 h 381034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  <a:gd name="connsiteX0" fmla="*/ 0 w 1822079"/>
                <a:gd name="connsiteY0" fmla="*/ 376407 h 376407"/>
                <a:gd name="connsiteX1" fmla="*/ 1462705 w 1822079"/>
                <a:gd name="connsiteY1" fmla="*/ 0 h 376407"/>
                <a:gd name="connsiteX2" fmla="*/ 1822079 w 1822079"/>
                <a:gd name="connsiteY2" fmla="*/ 372465 h 376407"/>
                <a:gd name="connsiteX3" fmla="*/ 0 w 1822079"/>
                <a:gd name="connsiteY3" fmla="*/ 376407 h 37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5" name="任意多边形 24"/>
          <p:cNvSpPr/>
          <p:nvPr/>
        </p:nvSpPr>
        <p:spPr>
          <a:xfrm>
            <a:off x="2522584" y="1764413"/>
            <a:ext cx="1982801" cy="3344862"/>
          </a:xfrm>
          <a:custGeom>
            <a:avLst/>
            <a:gdLst>
              <a:gd name="connsiteX0" fmla="*/ 2481682 w 2895600"/>
              <a:gd name="connsiteY0" fmla="*/ 0 h 4648200"/>
              <a:gd name="connsiteX1" fmla="*/ 2895600 w 2895600"/>
              <a:gd name="connsiteY1" fmla="*/ 450875 h 4648200"/>
              <a:gd name="connsiteX2" fmla="*/ 2895600 w 2895600"/>
              <a:gd name="connsiteY2" fmla="*/ 4197325 h 4648200"/>
              <a:gd name="connsiteX3" fmla="*/ 2481682 w 2895600"/>
              <a:gd name="connsiteY3" fmla="*/ 4648200 h 4648200"/>
              <a:gd name="connsiteX4" fmla="*/ 0 w 2895600"/>
              <a:gd name="connsiteY4" fmla="*/ 4357817 h 4648200"/>
              <a:gd name="connsiteX5" fmla="*/ 0 w 2895600"/>
              <a:gd name="connsiteY5" fmla="*/ 268088 h 4648200"/>
              <a:gd name="connsiteX6" fmla="*/ 242032 w 2895600"/>
              <a:gd name="connsiteY6" fmla="*/ 235199 h 4648200"/>
              <a:gd name="connsiteX7" fmla="*/ 2481682 w 2895600"/>
              <a:gd name="connsiteY7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5600" h="4648200">
                <a:moveTo>
                  <a:pt x="2481682" y="0"/>
                </a:moveTo>
                <a:cubicBezTo>
                  <a:pt x="2710282" y="0"/>
                  <a:pt x="2895600" y="201864"/>
                  <a:pt x="2895600" y="450875"/>
                </a:cubicBezTo>
                <a:lnTo>
                  <a:pt x="2895600" y="4197325"/>
                </a:lnTo>
                <a:cubicBezTo>
                  <a:pt x="2895600" y="4446336"/>
                  <a:pt x="2710282" y="4648200"/>
                  <a:pt x="2481682" y="4648200"/>
                </a:cubicBezTo>
                <a:lnTo>
                  <a:pt x="0" y="4357817"/>
                </a:lnTo>
                <a:lnTo>
                  <a:pt x="0" y="268088"/>
                </a:lnTo>
                <a:lnTo>
                  <a:pt x="242032" y="235199"/>
                </a:lnTo>
                <a:cubicBezTo>
                  <a:pt x="1160410" y="111219"/>
                  <a:pt x="2037182" y="0"/>
                  <a:pt x="24816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28575">
            <a:gradFill>
              <a:gsLst>
                <a:gs pos="0">
                  <a:srgbClr val="F7F7F7"/>
                </a:gs>
                <a:gs pos="100000">
                  <a:schemeClr val="bg1">
                    <a:lumMod val="8500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1250998" y="1830236"/>
            <a:ext cx="1271587" cy="3197529"/>
          </a:xfrm>
          <a:custGeom>
            <a:avLst/>
            <a:gdLst>
              <a:gd name="connsiteX0" fmla="*/ 767235 w 1271587"/>
              <a:gd name="connsiteY0" fmla="*/ 0 h 3197529"/>
              <a:gd name="connsiteX1" fmla="*/ 1271587 w 1271587"/>
              <a:gd name="connsiteY1" fmla="*/ 126088 h 3197529"/>
              <a:gd name="connsiteX2" fmla="*/ 1271587 w 1271587"/>
              <a:gd name="connsiteY2" fmla="*/ 3066470 h 3197529"/>
              <a:gd name="connsiteX3" fmla="*/ 747354 w 1271587"/>
              <a:gd name="connsiteY3" fmla="*/ 3197529 h 3197529"/>
              <a:gd name="connsiteX4" fmla="*/ 605625 w 1271587"/>
              <a:gd name="connsiteY4" fmla="*/ 3068717 h 3197529"/>
              <a:gd name="connsiteX5" fmla="*/ 0 w 1271587"/>
              <a:gd name="connsiteY5" fmla="*/ 1606609 h 3197529"/>
              <a:gd name="connsiteX6" fmla="*/ 752463 w 1271587"/>
              <a:gd name="connsiteY6" fmla="*/ 11047 h 319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587" h="3197529">
                <a:moveTo>
                  <a:pt x="767235" y="0"/>
                </a:moveTo>
                <a:lnTo>
                  <a:pt x="1271587" y="126088"/>
                </a:lnTo>
                <a:lnTo>
                  <a:pt x="1271587" y="3066470"/>
                </a:lnTo>
                <a:lnTo>
                  <a:pt x="747354" y="3197529"/>
                </a:lnTo>
                <a:lnTo>
                  <a:pt x="605625" y="3068717"/>
                </a:lnTo>
                <a:cubicBezTo>
                  <a:pt x="231439" y="2694531"/>
                  <a:pt x="0" y="2177598"/>
                  <a:pt x="0" y="1606609"/>
                </a:cubicBezTo>
                <a:cubicBezTo>
                  <a:pt x="0" y="964247"/>
                  <a:pt x="292915" y="390299"/>
                  <a:pt x="752463" y="11047"/>
                </a:cubicBezTo>
                <a:close/>
              </a:path>
            </a:pathLst>
          </a:custGeom>
          <a:solidFill>
            <a:srgbClr val="254061"/>
          </a:solidFill>
          <a:ln>
            <a:noFill/>
          </a:ln>
          <a:effectLst>
            <a:innerShdw blurRad="177800" dist="101600" dir="10800000">
              <a:srgbClr val="1F1F1F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文本框 3"/>
          <p:cNvSpPr txBox="1"/>
          <p:nvPr/>
        </p:nvSpPr>
        <p:spPr>
          <a:xfrm>
            <a:off x="1849115" y="2455107"/>
            <a:ext cx="553998" cy="19243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网络营销方案</a:t>
            </a:r>
          </a:p>
        </p:txBody>
      </p:sp>
      <p:sp>
        <p:nvSpPr>
          <p:cNvPr id="28" name="文本框 4"/>
          <p:cNvSpPr txBox="1"/>
          <p:nvPr/>
        </p:nvSpPr>
        <p:spPr>
          <a:xfrm>
            <a:off x="3289275" y="2189798"/>
            <a:ext cx="835907" cy="5232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25406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01</a:t>
            </a:r>
            <a:endParaRPr lang="zh-CN" altLang="en-US" sz="2800" b="1" dirty="0">
              <a:solidFill>
                <a:srgbClr val="25406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62198" y="2163968"/>
            <a:ext cx="635780" cy="88588"/>
          </a:xfrm>
          <a:prstGeom prst="rect">
            <a:avLst/>
          </a:prstGeom>
          <a:solidFill>
            <a:srgbClr val="254061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29775" y="2189798"/>
            <a:ext cx="835907" cy="5232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16503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02</a:t>
            </a:r>
            <a:endParaRPr lang="zh-CN" altLang="en-US" sz="2800" b="1" dirty="0">
              <a:solidFill>
                <a:srgbClr val="F16503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934467" y="2163968"/>
            <a:ext cx="635780" cy="88588"/>
          </a:xfrm>
          <a:prstGeom prst="rect">
            <a:avLst/>
          </a:prstGeom>
          <a:solidFill>
            <a:srgbClr val="25406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89884" y="2189798"/>
            <a:ext cx="835907" cy="5232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25406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03</a:t>
            </a:r>
            <a:endParaRPr lang="zh-CN" altLang="en-US" sz="2800" b="1" dirty="0">
              <a:solidFill>
                <a:srgbClr val="25406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588569" y="2163968"/>
            <a:ext cx="635780" cy="88588"/>
          </a:xfrm>
          <a:prstGeom prst="rect">
            <a:avLst/>
          </a:prstGeom>
          <a:solidFill>
            <a:srgbClr val="25406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107188" y="2189798"/>
            <a:ext cx="835907" cy="52322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16503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04</a:t>
            </a:r>
            <a:endParaRPr lang="zh-CN" altLang="en-US" sz="2800" b="1" dirty="0">
              <a:solidFill>
                <a:srgbClr val="F16503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210591" y="2163968"/>
            <a:ext cx="635780" cy="88588"/>
          </a:xfrm>
          <a:prstGeom prst="rect">
            <a:avLst/>
          </a:prstGeom>
          <a:solidFill>
            <a:srgbClr val="25406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655073" y="2189798"/>
            <a:ext cx="835907" cy="523220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25406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05</a:t>
            </a:r>
            <a:endParaRPr lang="zh-CN" altLang="en-US" sz="2800" b="1" dirty="0">
              <a:solidFill>
                <a:srgbClr val="25406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759655" y="2163968"/>
            <a:ext cx="635780" cy="88588"/>
          </a:xfrm>
          <a:prstGeom prst="rect">
            <a:avLst/>
          </a:prstGeom>
          <a:solidFill>
            <a:srgbClr val="254061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grpSp>
        <p:nvGrpSpPr>
          <p:cNvPr id="38" name="Group 4"/>
          <p:cNvGrpSpPr>
            <a:grpSpLocks noChangeAspect="1"/>
          </p:cNvGrpSpPr>
          <p:nvPr/>
        </p:nvGrpSpPr>
        <p:grpSpPr bwMode="auto">
          <a:xfrm>
            <a:off x="3437647" y="2966682"/>
            <a:ext cx="389659" cy="331932"/>
            <a:chOff x="3688" y="2034"/>
            <a:chExt cx="297" cy="253"/>
          </a:xfrm>
          <a:solidFill>
            <a:srgbClr val="F16503"/>
          </a:solidFill>
          <a:scene3d>
            <a:camera prst="perspectiveLeft"/>
            <a:lightRig rig="threePt" dir="t"/>
          </a:scene3d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3688" y="2145"/>
              <a:ext cx="154" cy="142"/>
            </a:xfrm>
            <a:custGeom>
              <a:avLst/>
              <a:gdLst>
                <a:gd name="T0" fmla="*/ 10 w 64"/>
                <a:gd name="T1" fmla="*/ 0 h 58"/>
                <a:gd name="T2" fmla="*/ 10 w 64"/>
                <a:gd name="T3" fmla="*/ 0 h 58"/>
                <a:gd name="T4" fmla="*/ 2 w 64"/>
                <a:gd name="T5" fmla="*/ 18 h 58"/>
                <a:gd name="T6" fmla="*/ 21 w 64"/>
                <a:gd name="T7" fmla="*/ 47 h 58"/>
                <a:gd name="T8" fmla="*/ 18 w 64"/>
                <a:gd name="T9" fmla="*/ 57 h 58"/>
                <a:gd name="T10" fmla="*/ 19 w 64"/>
                <a:gd name="T11" fmla="*/ 58 h 58"/>
                <a:gd name="T12" fmla="*/ 37 w 64"/>
                <a:gd name="T13" fmla="*/ 50 h 58"/>
                <a:gd name="T14" fmla="*/ 64 w 64"/>
                <a:gd name="T15" fmla="*/ 44 h 58"/>
                <a:gd name="T16" fmla="*/ 10 w 64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8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6" y="5"/>
                    <a:pt x="2" y="11"/>
                    <a:pt x="2" y="18"/>
                  </a:cubicBezTo>
                  <a:cubicBezTo>
                    <a:pt x="0" y="29"/>
                    <a:pt x="9" y="40"/>
                    <a:pt x="21" y="47"/>
                  </a:cubicBezTo>
                  <a:cubicBezTo>
                    <a:pt x="22" y="51"/>
                    <a:pt x="18" y="57"/>
                    <a:pt x="18" y="57"/>
                  </a:cubicBezTo>
                  <a:cubicBezTo>
                    <a:pt x="16" y="58"/>
                    <a:pt x="19" y="58"/>
                    <a:pt x="19" y="58"/>
                  </a:cubicBezTo>
                  <a:cubicBezTo>
                    <a:pt x="26" y="58"/>
                    <a:pt x="33" y="53"/>
                    <a:pt x="37" y="50"/>
                  </a:cubicBezTo>
                  <a:cubicBezTo>
                    <a:pt x="47" y="51"/>
                    <a:pt x="56" y="48"/>
                    <a:pt x="64" y="44"/>
                  </a:cubicBezTo>
                  <a:cubicBezTo>
                    <a:pt x="35" y="42"/>
                    <a:pt x="10" y="2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3719" y="2034"/>
              <a:ext cx="266" cy="250"/>
            </a:xfrm>
            <a:custGeom>
              <a:avLst/>
              <a:gdLst>
                <a:gd name="T0" fmla="*/ 110 w 110"/>
                <a:gd name="T1" fmla="*/ 44 h 103"/>
                <a:gd name="T2" fmla="*/ 55 w 110"/>
                <a:gd name="T3" fmla="*/ 0 h 103"/>
                <a:gd name="T4" fmla="*/ 0 w 110"/>
                <a:gd name="T5" fmla="*/ 44 h 103"/>
                <a:gd name="T6" fmla="*/ 54 w 110"/>
                <a:gd name="T7" fmla="*/ 87 h 103"/>
                <a:gd name="T8" fmla="*/ 83 w 110"/>
                <a:gd name="T9" fmla="*/ 102 h 103"/>
                <a:gd name="T10" fmla="*/ 86 w 110"/>
                <a:gd name="T11" fmla="*/ 100 h 103"/>
                <a:gd name="T12" fmla="*/ 79 w 110"/>
                <a:gd name="T13" fmla="*/ 84 h 103"/>
                <a:gd name="T14" fmla="*/ 110 w 110"/>
                <a:gd name="T15" fmla="*/ 44 h 103"/>
                <a:gd name="T16" fmla="*/ 86 w 110"/>
                <a:gd name="T17" fmla="*/ 32 h 103"/>
                <a:gd name="T18" fmla="*/ 82 w 110"/>
                <a:gd name="T19" fmla="*/ 36 h 103"/>
                <a:gd name="T20" fmla="*/ 81 w 110"/>
                <a:gd name="T21" fmla="*/ 36 h 103"/>
                <a:gd name="T22" fmla="*/ 78 w 110"/>
                <a:gd name="T23" fmla="*/ 32 h 103"/>
                <a:gd name="T24" fmla="*/ 78 w 110"/>
                <a:gd name="T25" fmla="*/ 32 h 103"/>
                <a:gd name="T26" fmla="*/ 81 w 110"/>
                <a:gd name="T27" fmla="*/ 28 h 103"/>
                <a:gd name="T28" fmla="*/ 82 w 110"/>
                <a:gd name="T29" fmla="*/ 28 h 103"/>
                <a:gd name="T30" fmla="*/ 86 w 110"/>
                <a:gd name="T31" fmla="*/ 32 h 103"/>
                <a:gd name="T32" fmla="*/ 69 w 110"/>
                <a:gd name="T33" fmla="*/ 58 h 103"/>
                <a:gd name="T34" fmla="*/ 63 w 110"/>
                <a:gd name="T35" fmla="*/ 64 h 103"/>
                <a:gd name="T36" fmla="*/ 62 w 110"/>
                <a:gd name="T37" fmla="*/ 64 h 103"/>
                <a:gd name="T38" fmla="*/ 57 w 110"/>
                <a:gd name="T39" fmla="*/ 58 h 103"/>
                <a:gd name="T40" fmla="*/ 57 w 110"/>
                <a:gd name="T41" fmla="*/ 40 h 103"/>
                <a:gd name="T42" fmla="*/ 56 w 110"/>
                <a:gd name="T43" fmla="*/ 36 h 103"/>
                <a:gd name="T44" fmla="*/ 49 w 110"/>
                <a:gd name="T45" fmla="*/ 36 h 103"/>
                <a:gd name="T46" fmla="*/ 49 w 110"/>
                <a:gd name="T47" fmla="*/ 58 h 103"/>
                <a:gd name="T48" fmla="*/ 46 w 110"/>
                <a:gd name="T49" fmla="*/ 64 h 103"/>
                <a:gd name="T50" fmla="*/ 45 w 110"/>
                <a:gd name="T51" fmla="*/ 64 h 103"/>
                <a:gd name="T52" fmla="*/ 41 w 110"/>
                <a:gd name="T53" fmla="*/ 58 h 103"/>
                <a:gd name="T54" fmla="*/ 41 w 110"/>
                <a:gd name="T55" fmla="*/ 40 h 103"/>
                <a:gd name="T56" fmla="*/ 38 w 110"/>
                <a:gd name="T57" fmla="*/ 36 h 103"/>
                <a:gd name="T58" fmla="*/ 33 w 110"/>
                <a:gd name="T59" fmla="*/ 36 h 103"/>
                <a:gd name="T60" fmla="*/ 33 w 110"/>
                <a:gd name="T61" fmla="*/ 58 h 103"/>
                <a:gd name="T62" fmla="*/ 29 w 110"/>
                <a:gd name="T63" fmla="*/ 64 h 103"/>
                <a:gd name="T64" fmla="*/ 27 w 110"/>
                <a:gd name="T65" fmla="*/ 64 h 103"/>
                <a:gd name="T66" fmla="*/ 21 w 110"/>
                <a:gd name="T67" fmla="*/ 58 h 103"/>
                <a:gd name="T68" fmla="*/ 21 w 110"/>
                <a:gd name="T69" fmla="*/ 30 h 103"/>
                <a:gd name="T70" fmla="*/ 28 w 110"/>
                <a:gd name="T71" fmla="*/ 28 h 103"/>
                <a:gd name="T72" fmla="*/ 45 w 110"/>
                <a:gd name="T73" fmla="*/ 28 h 103"/>
                <a:gd name="T74" fmla="*/ 46 w 110"/>
                <a:gd name="T75" fmla="*/ 28 h 103"/>
                <a:gd name="T76" fmla="*/ 60 w 110"/>
                <a:gd name="T77" fmla="*/ 28 h 103"/>
                <a:gd name="T78" fmla="*/ 69 w 110"/>
                <a:gd name="T79" fmla="*/ 35 h 103"/>
                <a:gd name="T80" fmla="*/ 69 w 110"/>
                <a:gd name="T81" fmla="*/ 58 h 103"/>
                <a:gd name="T82" fmla="*/ 85 w 110"/>
                <a:gd name="T83" fmla="*/ 60 h 103"/>
                <a:gd name="T84" fmla="*/ 81 w 110"/>
                <a:gd name="T85" fmla="*/ 64 h 103"/>
                <a:gd name="T86" fmla="*/ 81 w 110"/>
                <a:gd name="T87" fmla="*/ 64 h 103"/>
                <a:gd name="T88" fmla="*/ 77 w 110"/>
                <a:gd name="T89" fmla="*/ 60 h 103"/>
                <a:gd name="T90" fmla="*/ 77 w 110"/>
                <a:gd name="T91" fmla="*/ 44 h 103"/>
                <a:gd name="T92" fmla="*/ 81 w 110"/>
                <a:gd name="T93" fmla="*/ 40 h 103"/>
                <a:gd name="T94" fmla="*/ 81 w 110"/>
                <a:gd name="T95" fmla="*/ 40 h 103"/>
                <a:gd name="T96" fmla="*/ 85 w 110"/>
                <a:gd name="T97" fmla="*/ 44 h 103"/>
                <a:gd name="T98" fmla="*/ 85 w 110"/>
                <a:gd name="T99" fmla="*/ 6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0" h="103">
                  <a:moveTo>
                    <a:pt x="110" y="44"/>
                  </a:moveTo>
                  <a:cubicBezTo>
                    <a:pt x="110" y="20"/>
                    <a:pt x="86" y="0"/>
                    <a:pt x="55" y="0"/>
                  </a:cubicBezTo>
                  <a:cubicBezTo>
                    <a:pt x="24" y="0"/>
                    <a:pt x="0" y="20"/>
                    <a:pt x="0" y="44"/>
                  </a:cubicBezTo>
                  <a:cubicBezTo>
                    <a:pt x="0" y="68"/>
                    <a:pt x="24" y="87"/>
                    <a:pt x="54" y="87"/>
                  </a:cubicBezTo>
                  <a:cubicBezTo>
                    <a:pt x="59" y="92"/>
                    <a:pt x="73" y="102"/>
                    <a:pt x="83" y="102"/>
                  </a:cubicBezTo>
                  <a:cubicBezTo>
                    <a:pt x="83" y="102"/>
                    <a:pt x="88" y="103"/>
                    <a:pt x="86" y="100"/>
                  </a:cubicBezTo>
                  <a:cubicBezTo>
                    <a:pt x="86" y="100"/>
                    <a:pt x="77" y="90"/>
                    <a:pt x="79" y="84"/>
                  </a:cubicBezTo>
                  <a:cubicBezTo>
                    <a:pt x="98" y="76"/>
                    <a:pt x="110" y="61"/>
                    <a:pt x="110" y="44"/>
                  </a:cubicBezTo>
                  <a:close/>
                  <a:moveTo>
                    <a:pt x="86" y="32"/>
                  </a:moveTo>
                  <a:cubicBezTo>
                    <a:pt x="86" y="34"/>
                    <a:pt x="84" y="36"/>
                    <a:pt x="82" y="3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79" y="36"/>
                    <a:pt x="78" y="34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0"/>
                    <a:pt x="79" y="28"/>
                    <a:pt x="81" y="28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4" y="28"/>
                    <a:pt x="86" y="30"/>
                    <a:pt x="86" y="32"/>
                  </a:cubicBezTo>
                  <a:close/>
                  <a:moveTo>
                    <a:pt x="69" y="58"/>
                  </a:moveTo>
                  <a:cubicBezTo>
                    <a:pt x="69" y="60"/>
                    <a:pt x="66" y="64"/>
                    <a:pt x="6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0" y="64"/>
                    <a:pt x="57" y="60"/>
                    <a:pt x="57" y="58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39"/>
                    <a:pt x="57" y="36"/>
                    <a:pt x="56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9" y="60"/>
                    <a:pt x="48" y="64"/>
                    <a:pt x="46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3" y="64"/>
                    <a:pt x="41" y="60"/>
                    <a:pt x="41" y="5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38"/>
                    <a:pt x="40" y="36"/>
                    <a:pt x="38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60"/>
                    <a:pt x="30" y="64"/>
                    <a:pt x="29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5" y="64"/>
                    <a:pt x="21" y="60"/>
                    <a:pt x="21" y="58"/>
                  </a:cubicBezTo>
                  <a:cubicBezTo>
                    <a:pt x="21" y="49"/>
                    <a:pt x="21" y="40"/>
                    <a:pt x="21" y="30"/>
                  </a:cubicBezTo>
                  <a:cubicBezTo>
                    <a:pt x="21" y="28"/>
                    <a:pt x="25" y="28"/>
                    <a:pt x="28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5" y="28"/>
                    <a:pt x="69" y="32"/>
                    <a:pt x="69" y="35"/>
                  </a:cubicBezTo>
                  <a:cubicBezTo>
                    <a:pt x="69" y="42"/>
                    <a:pt x="69" y="50"/>
                    <a:pt x="69" y="58"/>
                  </a:cubicBezTo>
                  <a:close/>
                  <a:moveTo>
                    <a:pt x="85" y="60"/>
                  </a:moveTo>
                  <a:cubicBezTo>
                    <a:pt x="85" y="62"/>
                    <a:pt x="83" y="64"/>
                    <a:pt x="81" y="64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4"/>
                    <a:pt x="77" y="62"/>
                    <a:pt x="77" y="60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42"/>
                    <a:pt x="79" y="40"/>
                    <a:pt x="81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3" y="40"/>
                    <a:pt x="85" y="42"/>
                    <a:pt x="85" y="44"/>
                  </a:cubicBezTo>
                  <a:lnTo>
                    <a:pt x="8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9"/>
          <p:cNvGrpSpPr>
            <a:grpSpLocks noChangeAspect="1"/>
          </p:cNvGrpSpPr>
          <p:nvPr/>
        </p:nvGrpSpPr>
        <p:grpSpPr bwMode="auto">
          <a:xfrm>
            <a:off x="5038220" y="2924944"/>
            <a:ext cx="369980" cy="367355"/>
            <a:chOff x="3740" y="2027"/>
            <a:chExt cx="282" cy="280"/>
          </a:xfrm>
          <a:solidFill>
            <a:srgbClr val="F16503"/>
          </a:solidFill>
          <a:scene3d>
            <a:camera prst="perspectiveLeft"/>
            <a:lightRig rig="threePt" dir="t"/>
          </a:scene3d>
        </p:grpSpPr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3810" y="2110"/>
              <a:ext cx="21" cy="32"/>
            </a:xfrm>
            <a:custGeom>
              <a:avLst/>
              <a:gdLst>
                <a:gd name="T0" fmla="*/ 1 w 9"/>
                <a:gd name="T1" fmla="*/ 5 h 13"/>
                <a:gd name="T2" fmla="*/ 2 w 9"/>
                <a:gd name="T3" fmla="*/ 13 h 13"/>
                <a:gd name="T4" fmla="*/ 8 w 9"/>
                <a:gd name="T5" fmla="*/ 8 h 13"/>
                <a:gd name="T6" fmla="*/ 6 w 9"/>
                <a:gd name="T7" fmla="*/ 0 h 13"/>
                <a:gd name="T8" fmla="*/ 1 w 9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0" y="9"/>
                    <a:pt x="0" y="12"/>
                    <a:pt x="2" y="13"/>
                  </a:cubicBezTo>
                  <a:cubicBezTo>
                    <a:pt x="4" y="13"/>
                    <a:pt x="6" y="10"/>
                    <a:pt x="8" y="8"/>
                  </a:cubicBezTo>
                  <a:cubicBezTo>
                    <a:pt x="9" y="4"/>
                    <a:pt x="8" y="1"/>
                    <a:pt x="6" y="0"/>
                  </a:cubicBezTo>
                  <a:cubicBezTo>
                    <a:pt x="4" y="0"/>
                    <a:pt x="2" y="2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3844" y="2125"/>
              <a:ext cx="19" cy="26"/>
            </a:xfrm>
            <a:custGeom>
              <a:avLst/>
              <a:gdLst>
                <a:gd name="T0" fmla="*/ 5 w 8"/>
                <a:gd name="T1" fmla="*/ 0 h 11"/>
                <a:gd name="T2" fmla="*/ 1 w 8"/>
                <a:gd name="T3" fmla="*/ 4 h 11"/>
                <a:gd name="T4" fmla="*/ 3 w 8"/>
                <a:gd name="T5" fmla="*/ 11 h 11"/>
                <a:gd name="T6" fmla="*/ 7 w 8"/>
                <a:gd name="T7" fmla="*/ 7 h 11"/>
                <a:gd name="T8" fmla="*/ 5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5" y="0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8" y="4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2"/>
            <p:cNvSpPr>
              <a:spLocks noEditPoints="1"/>
            </p:cNvSpPr>
            <p:nvPr/>
          </p:nvSpPr>
          <p:spPr bwMode="auto">
            <a:xfrm>
              <a:off x="3740" y="2027"/>
              <a:ext cx="282" cy="280"/>
            </a:xfrm>
            <a:custGeom>
              <a:avLst/>
              <a:gdLst>
                <a:gd name="T0" fmla="*/ 93 w 116"/>
                <a:gd name="T1" fmla="*/ 43 h 115"/>
                <a:gd name="T2" fmla="*/ 75 w 116"/>
                <a:gd name="T3" fmla="*/ 34 h 115"/>
                <a:gd name="T4" fmla="*/ 72 w 116"/>
                <a:gd name="T5" fmla="*/ 17 h 115"/>
                <a:gd name="T6" fmla="*/ 58 w 116"/>
                <a:gd name="T7" fmla="*/ 4 h 115"/>
                <a:gd name="T8" fmla="*/ 36 w 116"/>
                <a:gd name="T9" fmla="*/ 21 h 115"/>
                <a:gd name="T10" fmla="*/ 23 w 116"/>
                <a:gd name="T11" fmla="*/ 21 h 115"/>
                <a:gd name="T12" fmla="*/ 2 w 116"/>
                <a:gd name="T13" fmla="*/ 23 h 115"/>
                <a:gd name="T14" fmla="*/ 15 w 116"/>
                <a:gd name="T15" fmla="*/ 59 h 115"/>
                <a:gd name="T16" fmla="*/ 11 w 116"/>
                <a:gd name="T17" fmla="*/ 91 h 115"/>
                <a:gd name="T18" fmla="*/ 29 w 116"/>
                <a:gd name="T19" fmla="*/ 100 h 115"/>
                <a:gd name="T20" fmla="*/ 43 w 116"/>
                <a:gd name="T21" fmla="*/ 90 h 115"/>
                <a:gd name="T22" fmla="*/ 58 w 116"/>
                <a:gd name="T23" fmla="*/ 103 h 115"/>
                <a:gd name="T24" fmla="*/ 77 w 116"/>
                <a:gd name="T25" fmla="*/ 99 h 115"/>
                <a:gd name="T26" fmla="*/ 77 w 116"/>
                <a:gd name="T27" fmla="*/ 74 h 115"/>
                <a:gd name="T28" fmla="*/ 99 w 116"/>
                <a:gd name="T29" fmla="*/ 61 h 115"/>
                <a:gd name="T30" fmla="*/ 93 w 116"/>
                <a:gd name="T31" fmla="*/ 43 h 115"/>
                <a:gd name="T32" fmla="*/ 21 w 116"/>
                <a:gd name="T33" fmla="*/ 53 h 115"/>
                <a:gd name="T34" fmla="*/ 17 w 116"/>
                <a:gd name="T35" fmla="*/ 48 h 115"/>
                <a:gd name="T36" fmla="*/ 21 w 116"/>
                <a:gd name="T37" fmla="*/ 44 h 115"/>
                <a:gd name="T38" fmla="*/ 25 w 116"/>
                <a:gd name="T39" fmla="*/ 48 h 115"/>
                <a:gd name="T40" fmla="*/ 21 w 116"/>
                <a:gd name="T41" fmla="*/ 53 h 115"/>
                <a:gd name="T42" fmla="*/ 26 w 116"/>
                <a:gd name="T43" fmla="*/ 52 h 115"/>
                <a:gd name="T44" fmla="*/ 63 w 116"/>
                <a:gd name="T45" fmla="*/ 66 h 115"/>
                <a:gd name="T46" fmla="*/ 26 w 116"/>
                <a:gd name="T47" fmla="*/ 52 h 115"/>
                <a:gd name="T48" fmla="*/ 66 w 116"/>
                <a:gd name="T49" fmla="*/ 44 h 115"/>
                <a:gd name="T50" fmla="*/ 58 w 116"/>
                <a:gd name="T51" fmla="*/ 63 h 115"/>
                <a:gd name="T52" fmla="*/ 46 w 116"/>
                <a:gd name="T53" fmla="*/ 55 h 115"/>
                <a:gd name="T54" fmla="*/ 33 w 116"/>
                <a:gd name="T55" fmla="*/ 43 h 115"/>
                <a:gd name="T56" fmla="*/ 42 w 116"/>
                <a:gd name="T57" fmla="*/ 30 h 115"/>
                <a:gd name="T58" fmla="*/ 53 w 116"/>
                <a:gd name="T59" fmla="*/ 36 h 115"/>
                <a:gd name="T60" fmla="*/ 66 w 116"/>
                <a:gd name="T61" fmla="*/ 44 h 115"/>
                <a:gd name="T62" fmla="*/ 72 w 116"/>
                <a:gd name="T63" fmla="*/ 70 h 115"/>
                <a:gd name="T64" fmla="*/ 67 w 116"/>
                <a:gd name="T65" fmla="*/ 65 h 115"/>
                <a:gd name="T66" fmla="*/ 72 w 116"/>
                <a:gd name="T67" fmla="*/ 60 h 115"/>
                <a:gd name="T68" fmla="*/ 76 w 116"/>
                <a:gd name="T69" fmla="*/ 65 h 115"/>
                <a:gd name="T70" fmla="*/ 72 w 116"/>
                <a:gd name="T71" fmla="*/ 7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6" h="115">
                  <a:moveTo>
                    <a:pt x="93" y="43"/>
                  </a:moveTo>
                  <a:cubicBezTo>
                    <a:pt x="72" y="43"/>
                    <a:pt x="75" y="34"/>
                    <a:pt x="75" y="34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0" y="0"/>
                    <a:pt x="58" y="4"/>
                    <a:pt x="58" y="4"/>
                  </a:cubicBezTo>
                  <a:cubicBezTo>
                    <a:pt x="50" y="5"/>
                    <a:pt x="38" y="17"/>
                    <a:pt x="36" y="21"/>
                  </a:cubicBezTo>
                  <a:cubicBezTo>
                    <a:pt x="32" y="25"/>
                    <a:pt x="30" y="25"/>
                    <a:pt x="23" y="21"/>
                  </a:cubicBezTo>
                  <a:cubicBezTo>
                    <a:pt x="0" y="8"/>
                    <a:pt x="2" y="23"/>
                    <a:pt x="2" y="23"/>
                  </a:cubicBezTo>
                  <a:cubicBezTo>
                    <a:pt x="2" y="42"/>
                    <a:pt x="11" y="53"/>
                    <a:pt x="15" y="59"/>
                  </a:cubicBezTo>
                  <a:cubicBezTo>
                    <a:pt x="11" y="60"/>
                    <a:pt x="11" y="91"/>
                    <a:pt x="11" y="91"/>
                  </a:cubicBezTo>
                  <a:cubicBezTo>
                    <a:pt x="15" y="111"/>
                    <a:pt x="29" y="100"/>
                    <a:pt x="29" y="10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81" y="115"/>
                    <a:pt x="77" y="99"/>
                    <a:pt x="77" y="99"/>
                  </a:cubicBezTo>
                  <a:cubicBezTo>
                    <a:pt x="77" y="90"/>
                    <a:pt x="77" y="74"/>
                    <a:pt x="77" y="74"/>
                  </a:cubicBezTo>
                  <a:cubicBezTo>
                    <a:pt x="89" y="72"/>
                    <a:pt x="99" y="61"/>
                    <a:pt x="99" y="61"/>
                  </a:cubicBezTo>
                  <a:cubicBezTo>
                    <a:pt x="116" y="43"/>
                    <a:pt x="93" y="43"/>
                    <a:pt x="93" y="43"/>
                  </a:cubicBezTo>
                  <a:close/>
                  <a:moveTo>
                    <a:pt x="21" y="53"/>
                  </a:moveTo>
                  <a:cubicBezTo>
                    <a:pt x="20" y="53"/>
                    <a:pt x="17" y="51"/>
                    <a:pt x="17" y="48"/>
                  </a:cubicBezTo>
                  <a:cubicBezTo>
                    <a:pt x="17" y="46"/>
                    <a:pt x="20" y="44"/>
                    <a:pt x="21" y="44"/>
                  </a:cubicBezTo>
                  <a:cubicBezTo>
                    <a:pt x="24" y="44"/>
                    <a:pt x="25" y="46"/>
                    <a:pt x="25" y="48"/>
                  </a:cubicBezTo>
                  <a:cubicBezTo>
                    <a:pt x="25" y="51"/>
                    <a:pt x="24" y="53"/>
                    <a:pt x="21" y="53"/>
                  </a:cubicBezTo>
                  <a:close/>
                  <a:moveTo>
                    <a:pt x="26" y="52"/>
                  </a:moveTo>
                  <a:cubicBezTo>
                    <a:pt x="26" y="52"/>
                    <a:pt x="26" y="87"/>
                    <a:pt x="63" y="66"/>
                  </a:cubicBezTo>
                  <a:cubicBezTo>
                    <a:pt x="24" y="96"/>
                    <a:pt x="26" y="56"/>
                    <a:pt x="26" y="52"/>
                  </a:cubicBezTo>
                  <a:close/>
                  <a:moveTo>
                    <a:pt x="66" y="44"/>
                  </a:moveTo>
                  <a:cubicBezTo>
                    <a:pt x="66" y="44"/>
                    <a:pt x="64" y="57"/>
                    <a:pt x="58" y="63"/>
                  </a:cubicBezTo>
                  <a:cubicBezTo>
                    <a:pt x="47" y="69"/>
                    <a:pt x="46" y="55"/>
                    <a:pt x="46" y="55"/>
                  </a:cubicBezTo>
                  <a:cubicBezTo>
                    <a:pt x="46" y="55"/>
                    <a:pt x="29" y="64"/>
                    <a:pt x="33" y="43"/>
                  </a:cubicBezTo>
                  <a:cubicBezTo>
                    <a:pt x="33" y="43"/>
                    <a:pt x="36" y="31"/>
                    <a:pt x="42" y="30"/>
                  </a:cubicBezTo>
                  <a:cubicBezTo>
                    <a:pt x="49" y="27"/>
                    <a:pt x="53" y="32"/>
                    <a:pt x="53" y="36"/>
                  </a:cubicBezTo>
                  <a:cubicBezTo>
                    <a:pt x="53" y="36"/>
                    <a:pt x="67" y="27"/>
                    <a:pt x="66" y="44"/>
                  </a:cubicBezTo>
                  <a:close/>
                  <a:moveTo>
                    <a:pt x="72" y="70"/>
                  </a:moveTo>
                  <a:cubicBezTo>
                    <a:pt x="70" y="70"/>
                    <a:pt x="67" y="68"/>
                    <a:pt x="67" y="65"/>
                  </a:cubicBezTo>
                  <a:cubicBezTo>
                    <a:pt x="67" y="63"/>
                    <a:pt x="70" y="60"/>
                    <a:pt x="72" y="60"/>
                  </a:cubicBezTo>
                  <a:cubicBezTo>
                    <a:pt x="73" y="60"/>
                    <a:pt x="76" y="63"/>
                    <a:pt x="76" y="65"/>
                  </a:cubicBezTo>
                  <a:cubicBezTo>
                    <a:pt x="76" y="68"/>
                    <a:pt x="73" y="70"/>
                    <a:pt x="7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5" name="Freeform 16"/>
          <p:cNvSpPr>
            <a:spLocks noEditPoints="1"/>
          </p:cNvSpPr>
          <p:nvPr/>
        </p:nvSpPr>
        <p:spPr bwMode="auto">
          <a:xfrm>
            <a:off x="6670963" y="2946507"/>
            <a:ext cx="401205" cy="357909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79 w 115"/>
              <a:gd name="T7" fmla="*/ 36 h 102"/>
              <a:gd name="T8" fmla="*/ 74 w 115"/>
              <a:gd name="T9" fmla="*/ 27 h 102"/>
              <a:gd name="T10" fmla="*/ 60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8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7 w 115"/>
              <a:gd name="T25" fmla="*/ 42 h 102"/>
              <a:gd name="T26" fmla="*/ 27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8 w 115"/>
              <a:gd name="T39" fmla="*/ 60 h 102"/>
              <a:gd name="T40" fmla="*/ 107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3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79" y="36"/>
                  <a:pt x="79" y="36"/>
                  <a:pt x="79" y="36"/>
                </a:cubicBezTo>
                <a:cubicBezTo>
                  <a:pt x="74" y="27"/>
                  <a:pt x="74" y="27"/>
                  <a:pt x="74" y="27"/>
                </a:cubicBezTo>
                <a:cubicBezTo>
                  <a:pt x="60" y="0"/>
                  <a:pt x="60" y="0"/>
                  <a:pt x="60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7" y="42"/>
                  <a:pt x="7" y="42"/>
                  <a:pt x="7" y="42"/>
                </a:cubicBezTo>
                <a:cubicBezTo>
                  <a:pt x="27" y="60"/>
                  <a:pt x="27" y="60"/>
                  <a:pt x="27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3" y="102"/>
                  <a:pt x="93" y="102"/>
                  <a:pt x="95" y="100"/>
                </a:cubicBezTo>
                <a:cubicBezTo>
                  <a:pt x="88" y="60"/>
                  <a:pt x="88" y="60"/>
                  <a:pt x="88" y="60"/>
                </a:cubicBezTo>
                <a:cubicBezTo>
                  <a:pt x="107" y="43"/>
                  <a:pt x="107" y="43"/>
                  <a:pt x="107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3" y="40"/>
                  <a:pt x="33" y="40"/>
                  <a:pt x="33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16503"/>
          </a:solidFill>
          <a:ln>
            <a:noFill/>
          </a:ln>
          <a:scene3d>
            <a:camera prst="perspective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" name="Group 19"/>
          <p:cNvGrpSpPr>
            <a:grpSpLocks noChangeAspect="1"/>
          </p:cNvGrpSpPr>
          <p:nvPr/>
        </p:nvGrpSpPr>
        <p:grpSpPr bwMode="auto">
          <a:xfrm>
            <a:off x="8290352" y="2975182"/>
            <a:ext cx="406715" cy="330620"/>
            <a:chOff x="3686" y="2034"/>
            <a:chExt cx="310" cy="252"/>
          </a:xfrm>
          <a:solidFill>
            <a:srgbClr val="F16503"/>
          </a:solidFill>
          <a:scene3d>
            <a:camera prst="perspectiveLeft"/>
            <a:lightRig rig="threePt" dir="t"/>
          </a:scene3d>
        </p:grpSpPr>
        <p:sp>
          <p:nvSpPr>
            <p:cNvPr id="47" name="Freeform 20"/>
            <p:cNvSpPr>
              <a:spLocks noEditPoints="1"/>
            </p:cNvSpPr>
            <p:nvPr/>
          </p:nvSpPr>
          <p:spPr bwMode="auto">
            <a:xfrm>
              <a:off x="3686" y="2034"/>
              <a:ext cx="220" cy="201"/>
            </a:xfrm>
            <a:custGeom>
              <a:avLst/>
              <a:gdLst>
                <a:gd name="T0" fmla="*/ 87 w 91"/>
                <a:gd name="T1" fmla="*/ 32 h 83"/>
                <a:gd name="T2" fmla="*/ 91 w 91"/>
                <a:gd name="T3" fmla="*/ 32 h 83"/>
                <a:gd name="T4" fmla="*/ 45 w 91"/>
                <a:gd name="T5" fmla="*/ 0 h 83"/>
                <a:gd name="T6" fmla="*/ 0 w 91"/>
                <a:gd name="T7" fmla="*/ 39 h 83"/>
                <a:gd name="T8" fmla="*/ 18 w 91"/>
                <a:gd name="T9" fmla="*/ 69 h 83"/>
                <a:gd name="T10" fmla="*/ 14 w 91"/>
                <a:gd name="T11" fmla="*/ 83 h 83"/>
                <a:gd name="T12" fmla="*/ 30 w 91"/>
                <a:gd name="T13" fmla="*/ 75 h 83"/>
                <a:gd name="T14" fmla="*/ 45 w 91"/>
                <a:gd name="T15" fmla="*/ 77 h 83"/>
                <a:gd name="T16" fmla="*/ 50 w 91"/>
                <a:gd name="T17" fmla="*/ 77 h 83"/>
                <a:gd name="T18" fmla="*/ 48 w 91"/>
                <a:gd name="T19" fmla="*/ 67 h 83"/>
                <a:gd name="T20" fmla="*/ 87 w 91"/>
                <a:gd name="T21" fmla="*/ 32 h 83"/>
                <a:gd name="T22" fmla="*/ 62 w 91"/>
                <a:gd name="T23" fmla="*/ 19 h 83"/>
                <a:gd name="T24" fmla="*/ 68 w 91"/>
                <a:gd name="T25" fmla="*/ 25 h 83"/>
                <a:gd name="T26" fmla="*/ 62 w 91"/>
                <a:gd name="T27" fmla="*/ 31 h 83"/>
                <a:gd name="T28" fmla="*/ 56 w 91"/>
                <a:gd name="T29" fmla="*/ 25 h 83"/>
                <a:gd name="T30" fmla="*/ 62 w 91"/>
                <a:gd name="T31" fmla="*/ 19 h 83"/>
                <a:gd name="T32" fmla="*/ 31 w 91"/>
                <a:gd name="T33" fmla="*/ 31 h 83"/>
                <a:gd name="T34" fmla="*/ 24 w 91"/>
                <a:gd name="T35" fmla="*/ 25 h 83"/>
                <a:gd name="T36" fmla="*/ 31 w 91"/>
                <a:gd name="T37" fmla="*/ 19 h 83"/>
                <a:gd name="T38" fmla="*/ 36 w 91"/>
                <a:gd name="T39" fmla="*/ 25 h 83"/>
                <a:gd name="T40" fmla="*/ 31 w 91"/>
                <a:gd name="T41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83">
                  <a:moveTo>
                    <a:pt x="87" y="32"/>
                  </a:moveTo>
                  <a:cubicBezTo>
                    <a:pt x="88" y="32"/>
                    <a:pt x="89" y="32"/>
                    <a:pt x="91" y="32"/>
                  </a:cubicBezTo>
                  <a:cubicBezTo>
                    <a:pt x="87" y="14"/>
                    <a:pt x="68" y="0"/>
                    <a:pt x="45" y="0"/>
                  </a:cubicBezTo>
                  <a:cubicBezTo>
                    <a:pt x="21" y="0"/>
                    <a:pt x="0" y="17"/>
                    <a:pt x="0" y="39"/>
                  </a:cubicBezTo>
                  <a:cubicBezTo>
                    <a:pt x="0" y="51"/>
                    <a:pt x="7" y="61"/>
                    <a:pt x="18" y="69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6"/>
                    <a:pt x="40" y="77"/>
                    <a:pt x="45" y="77"/>
                  </a:cubicBezTo>
                  <a:cubicBezTo>
                    <a:pt x="47" y="77"/>
                    <a:pt x="48" y="77"/>
                    <a:pt x="50" y="77"/>
                  </a:cubicBezTo>
                  <a:cubicBezTo>
                    <a:pt x="49" y="74"/>
                    <a:pt x="48" y="71"/>
                    <a:pt x="48" y="67"/>
                  </a:cubicBezTo>
                  <a:cubicBezTo>
                    <a:pt x="48" y="48"/>
                    <a:pt x="65" y="32"/>
                    <a:pt x="87" y="32"/>
                  </a:cubicBezTo>
                  <a:close/>
                  <a:moveTo>
                    <a:pt x="62" y="19"/>
                  </a:moveTo>
                  <a:cubicBezTo>
                    <a:pt x="66" y="19"/>
                    <a:pt x="68" y="22"/>
                    <a:pt x="68" y="25"/>
                  </a:cubicBezTo>
                  <a:cubicBezTo>
                    <a:pt x="68" y="29"/>
                    <a:pt x="66" y="31"/>
                    <a:pt x="62" y="31"/>
                  </a:cubicBezTo>
                  <a:cubicBezTo>
                    <a:pt x="59" y="31"/>
                    <a:pt x="56" y="29"/>
                    <a:pt x="56" y="25"/>
                  </a:cubicBezTo>
                  <a:cubicBezTo>
                    <a:pt x="56" y="22"/>
                    <a:pt x="59" y="19"/>
                    <a:pt x="62" y="19"/>
                  </a:cubicBezTo>
                  <a:close/>
                  <a:moveTo>
                    <a:pt x="31" y="31"/>
                  </a:moveTo>
                  <a:cubicBezTo>
                    <a:pt x="27" y="31"/>
                    <a:pt x="24" y="29"/>
                    <a:pt x="24" y="25"/>
                  </a:cubicBezTo>
                  <a:cubicBezTo>
                    <a:pt x="24" y="22"/>
                    <a:pt x="27" y="19"/>
                    <a:pt x="31" y="19"/>
                  </a:cubicBezTo>
                  <a:cubicBezTo>
                    <a:pt x="34" y="19"/>
                    <a:pt x="36" y="22"/>
                    <a:pt x="36" y="25"/>
                  </a:cubicBezTo>
                  <a:cubicBezTo>
                    <a:pt x="36" y="29"/>
                    <a:pt x="34" y="31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21"/>
            <p:cNvSpPr>
              <a:spLocks noEditPoints="1"/>
            </p:cNvSpPr>
            <p:nvPr/>
          </p:nvSpPr>
          <p:spPr bwMode="auto">
            <a:xfrm>
              <a:off x="3810" y="2116"/>
              <a:ext cx="186" cy="170"/>
            </a:xfrm>
            <a:custGeom>
              <a:avLst/>
              <a:gdLst>
                <a:gd name="T0" fmla="*/ 77 w 77"/>
                <a:gd name="T1" fmla="*/ 33 h 70"/>
                <a:gd name="T2" fmla="*/ 38 w 77"/>
                <a:gd name="T3" fmla="*/ 0 h 70"/>
                <a:gd name="T4" fmla="*/ 0 w 77"/>
                <a:gd name="T5" fmla="*/ 33 h 70"/>
                <a:gd name="T6" fmla="*/ 38 w 77"/>
                <a:gd name="T7" fmla="*/ 66 h 70"/>
                <a:gd name="T8" fmla="*/ 52 w 77"/>
                <a:gd name="T9" fmla="*/ 63 h 70"/>
                <a:gd name="T10" fmla="*/ 64 w 77"/>
                <a:gd name="T11" fmla="*/ 70 h 70"/>
                <a:gd name="T12" fmla="*/ 61 w 77"/>
                <a:gd name="T13" fmla="*/ 59 h 70"/>
                <a:gd name="T14" fmla="*/ 77 w 77"/>
                <a:gd name="T15" fmla="*/ 33 h 70"/>
                <a:gd name="T16" fmla="*/ 26 w 77"/>
                <a:gd name="T17" fmla="*/ 27 h 70"/>
                <a:gd name="T18" fmla="*/ 21 w 77"/>
                <a:gd name="T19" fmla="*/ 23 h 70"/>
                <a:gd name="T20" fmla="*/ 26 w 77"/>
                <a:gd name="T21" fmla="*/ 18 h 70"/>
                <a:gd name="T22" fmla="*/ 32 w 77"/>
                <a:gd name="T23" fmla="*/ 23 h 70"/>
                <a:gd name="T24" fmla="*/ 26 w 77"/>
                <a:gd name="T25" fmla="*/ 27 h 70"/>
                <a:gd name="T26" fmla="*/ 51 w 77"/>
                <a:gd name="T27" fmla="*/ 27 h 70"/>
                <a:gd name="T28" fmla="*/ 46 w 77"/>
                <a:gd name="T29" fmla="*/ 23 h 70"/>
                <a:gd name="T30" fmla="*/ 51 w 77"/>
                <a:gd name="T31" fmla="*/ 18 h 70"/>
                <a:gd name="T32" fmla="*/ 56 w 77"/>
                <a:gd name="T33" fmla="*/ 23 h 70"/>
                <a:gd name="T34" fmla="*/ 51 w 77"/>
                <a:gd name="T35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0">
                  <a:moveTo>
                    <a:pt x="77" y="33"/>
                  </a:moveTo>
                  <a:cubicBezTo>
                    <a:pt x="77" y="15"/>
                    <a:pt x="59" y="0"/>
                    <a:pt x="38" y="0"/>
                  </a:cubicBezTo>
                  <a:cubicBezTo>
                    <a:pt x="17" y="0"/>
                    <a:pt x="0" y="15"/>
                    <a:pt x="0" y="33"/>
                  </a:cubicBezTo>
                  <a:cubicBezTo>
                    <a:pt x="0" y="51"/>
                    <a:pt x="17" y="66"/>
                    <a:pt x="38" y="66"/>
                  </a:cubicBezTo>
                  <a:cubicBezTo>
                    <a:pt x="43" y="66"/>
                    <a:pt x="47" y="65"/>
                    <a:pt x="52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70" y="52"/>
                    <a:pt x="77" y="43"/>
                    <a:pt x="77" y="33"/>
                  </a:cubicBezTo>
                  <a:close/>
                  <a:moveTo>
                    <a:pt x="26" y="27"/>
                  </a:moveTo>
                  <a:cubicBezTo>
                    <a:pt x="24" y="27"/>
                    <a:pt x="21" y="25"/>
                    <a:pt x="21" y="23"/>
                  </a:cubicBezTo>
                  <a:cubicBezTo>
                    <a:pt x="21" y="21"/>
                    <a:pt x="24" y="18"/>
                    <a:pt x="26" y="18"/>
                  </a:cubicBezTo>
                  <a:cubicBezTo>
                    <a:pt x="29" y="18"/>
                    <a:pt x="32" y="21"/>
                    <a:pt x="32" y="23"/>
                  </a:cubicBezTo>
                  <a:cubicBezTo>
                    <a:pt x="32" y="25"/>
                    <a:pt x="29" y="27"/>
                    <a:pt x="26" y="27"/>
                  </a:cubicBezTo>
                  <a:close/>
                  <a:moveTo>
                    <a:pt x="51" y="27"/>
                  </a:moveTo>
                  <a:cubicBezTo>
                    <a:pt x="49" y="27"/>
                    <a:pt x="46" y="25"/>
                    <a:pt x="46" y="23"/>
                  </a:cubicBezTo>
                  <a:cubicBezTo>
                    <a:pt x="46" y="21"/>
                    <a:pt x="49" y="18"/>
                    <a:pt x="51" y="18"/>
                  </a:cubicBezTo>
                  <a:cubicBezTo>
                    <a:pt x="54" y="18"/>
                    <a:pt x="56" y="21"/>
                    <a:pt x="56" y="23"/>
                  </a:cubicBezTo>
                  <a:cubicBezTo>
                    <a:pt x="56" y="25"/>
                    <a:pt x="54" y="27"/>
                    <a:pt x="5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24"/>
          <p:cNvGrpSpPr>
            <a:grpSpLocks noChangeAspect="1"/>
          </p:cNvGrpSpPr>
          <p:nvPr/>
        </p:nvGrpSpPr>
        <p:grpSpPr bwMode="auto">
          <a:xfrm>
            <a:off x="9835848" y="2946137"/>
            <a:ext cx="438203" cy="341116"/>
            <a:chOff x="3679" y="2031"/>
            <a:chExt cx="334" cy="260"/>
          </a:xfrm>
          <a:solidFill>
            <a:srgbClr val="F16503"/>
          </a:solidFill>
          <a:scene3d>
            <a:camera prst="perspectiveLeft"/>
            <a:lightRig rig="threePt" dir="t"/>
          </a:scene3d>
        </p:grpSpPr>
        <p:sp>
          <p:nvSpPr>
            <p:cNvPr id="50" name="Freeform 25"/>
            <p:cNvSpPr>
              <a:spLocks noEditPoints="1"/>
            </p:cNvSpPr>
            <p:nvPr/>
          </p:nvSpPr>
          <p:spPr bwMode="auto">
            <a:xfrm>
              <a:off x="3679" y="2060"/>
              <a:ext cx="289" cy="231"/>
            </a:xfrm>
            <a:custGeom>
              <a:avLst/>
              <a:gdLst>
                <a:gd name="T0" fmla="*/ 99 w 120"/>
                <a:gd name="T1" fmla="*/ 40 h 95"/>
                <a:gd name="T2" fmla="*/ 96 w 120"/>
                <a:gd name="T3" fmla="*/ 36 h 95"/>
                <a:gd name="T4" fmla="*/ 95 w 120"/>
                <a:gd name="T5" fmla="*/ 22 h 95"/>
                <a:gd name="T6" fmla="*/ 70 w 120"/>
                <a:gd name="T7" fmla="*/ 23 h 95"/>
                <a:gd name="T8" fmla="*/ 66 w 120"/>
                <a:gd name="T9" fmla="*/ 16 h 95"/>
                <a:gd name="T10" fmla="*/ 45 w 120"/>
                <a:gd name="T11" fmla="*/ 6 h 95"/>
                <a:gd name="T12" fmla="*/ 11 w 120"/>
                <a:gd name="T13" fmla="*/ 34 h 95"/>
                <a:gd name="T14" fmla="*/ 2 w 120"/>
                <a:gd name="T15" fmla="*/ 60 h 95"/>
                <a:gd name="T16" fmla="*/ 51 w 120"/>
                <a:gd name="T17" fmla="*/ 93 h 95"/>
                <a:gd name="T18" fmla="*/ 111 w 120"/>
                <a:gd name="T19" fmla="*/ 67 h 95"/>
                <a:gd name="T20" fmla="*/ 99 w 120"/>
                <a:gd name="T21" fmla="*/ 40 h 95"/>
                <a:gd name="T22" fmla="*/ 53 w 120"/>
                <a:gd name="T23" fmla="*/ 86 h 95"/>
                <a:gd name="T24" fmla="*/ 14 w 120"/>
                <a:gd name="T25" fmla="*/ 62 h 95"/>
                <a:gd name="T26" fmla="*/ 53 w 120"/>
                <a:gd name="T27" fmla="*/ 35 h 95"/>
                <a:gd name="T28" fmla="*/ 92 w 120"/>
                <a:gd name="T29" fmla="*/ 57 h 95"/>
                <a:gd name="T30" fmla="*/ 53 w 120"/>
                <a:gd name="T31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95">
                  <a:moveTo>
                    <a:pt x="99" y="40"/>
                  </a:moveTo>
                  <a:cubicBezTo>
                    <a:pt x="94" y="39"/>
                    <a:pt x="96" y="36"/>
                    <a:pt x="96" y="36"/>
                  </a:cubicBezTo>
                  <a:cubicBezTo>
                    <a:pt x="96" y="36"/>
                    <a:pt x="101" y="28"/>
                    <a:pt x="95" y="22"/>
                  </a:cubicBezTo>
                  <a:cubicBezTo>
                    <a:pt x="88" y="14"/>
                    <a:pt x="70" y="23"/>
                    <a:pt x="70" y="23"/>
                  </a:cubicBezTo>
                  <a:cubicBezTo>
                    <a:pt x="63" y="25"/>
                    <a:pt x="65" y="22"/>
                    <a:pt x="66" y="16"/>
                  </a:cubicBezTo>
                  <a:cubicBezTo>
                    <a:pt x="66" y="10"/>
                    <a:pt x="64" y="0"/>
                    <a:pt x="45" y="6"/>
                  </a:cubicBezTo>
                  <a:cubicBezTo>
                    <a:pt x="27" y="12"/>
                    <a:pt x="11" y="34"/>
                    <a:pt x="11" y="34"/>
                  </a:cubicBezTo>
                  <a:cubicBezTo>
                    <a:pt x="0" y="49"/>
                    <a:pt x="2" y="60"/>
                    <a:pt x="2" y="60"/>
                  </a:cubicBezTo>
                  <a:cubicBezTo>
                    <a:pt x="5" y="85"/>
                    <a:pt x="31" y="91"/>
                    <a:pt x="51" y="93"/>
                  </a:cubicBezTo>
                  <a:cubicBezTo>
                    <a:pt x="73" y="95"/>
                    <a:pt x="102" y="86"/>
                    <a:pt x="111" y="67"/>
                  </a:cubicBezTo>
                  <a:cubicBezTo>
                    <a:pt x="120" y="48"/>
                    <a:pt x="104" y="41"/>
                    <a:pt x="99" y="40"/>
                  </a:cubicBezTo>
                  <a:close/>
                  <a:moveTo>
                    <a:pt x="53" y="86"/>
                  </a:moveTo>
                  <a:cubicBezTo>
                    <a:pt x="32" y="87"/>
                    <a:pt x="14" y="76"/>
                    <a:pt x="14" y="62"/>
                  </a:cubicBezTo>
                  <a:cubicBezTo>
                    <a:pt x="14" y="48"/>
                    <a:pt x="32" y="36"/>
                    <a:pt x="53" y="35"/>
                  </a:cubicBezTo>
                  <a:cubicBezTo>
                    <a:pt x="74" y="34"/>
                    <a:pt x="92" y="43"/>
                    <a:pt x="92" y="57"/>
                  </a:cubicBezTo>
                  <a:cubicBezTo>
                    <a:pt x="92" y="72"/>
                    <a:pt x="74" y="85"/>
                    <a:pt x="5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26"/>
            <p:cNvSpPr>
              <a:spLocks noEditPoints="1"/>
            </p:cNvSpPr>
            <p:nvPr/>
          </p:nvSpPr>
          <p:spPr bwMode="auto">
            <a:xfrm>
              <a:off x="3744" y="2162"/>
              <a:ext cx="113" cy="102"/>
            </a:xfrm>
            <a:custGeom>
              <a:avLst/>
              <a:gdLst>
                <a:gd name="T0" fmla="*/ 22 w 47"/>
                <a:gd name="T1" fmla="*/ 3 h 42"/>
                <a:gd name="T2" fmla="*/ 3 w 47"/>
                <a:gd name="T3" fmla="*/ 25 h 42"/>
                <a:gd name="T4" fmla="*/ 9 w 47"/>
                <a:gd name="T5" fmla="*/ 35 h 42"/>
                <a:gd name="T6" fmla="*/ 41 w 47"/>
                <a:gd name="T7" fmla="*/ 29 h 42"/>
                <a:gd name="T8" fmla="*/ 22 w 47"/>
                <a:gd name="T9" fmla="*/ 3 h 42"/>
                <a:gd name="T10" fmla="*/ 16 w 47"/>
                <a:gd name="T11" fmla="*/ 31 h 42"/>
                <a:gd name="T12" fmla="*/ 9 w 47"/>
                <a:gd name="T13" fmla="*/ 26 h 42"/>
                <a:gd name="T14" fmla="*/ 16 w 47"/>
                <a:gd name="T15" fmla="*/ 19 h 42"/>
                <a:gd name="T16" fmla="*/ 24 w 47"/>
                <a:gd name="T17" fmla="*/ 24 h 42"/>
                <a:gd name="T18" fmla="*/ 16 w 47"/>
                <a:gd name="T19" fmla="*/ 31 h 42"/>
                <a:gd name="T20" fmla="*/ 29 w 47"/>
                <a:gd name="T21" fmla="*/ 20 h 42"/>
                <a:gd name="T22" fmla="*/ 25 w 47"/>
                <a:gd name="T23" fmla="*/ 20 h 42"/>
                <a:gd name="T24" fmla="*/ 26 w 47"/>
                <a:gd name="T25" fmla="*/ 16 h 42"/>
                <a:gd name="T26" fmla="*/ 30 w 47"/>
                <a:gd name="T27" fmla="*/ 16 h 42"/>
                <a:gd name="T28" fmla="*/ 29 w 47"/>
                <a:gd name="T29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2">
                  <a:moveTo>
                    <a:pt x="22" y="3"/>
                  </a:moveTo>
                  <a:cubicBezTo>
                    <a:pt x="0" y="5"/>
                    <a:pt x="3" y="25"/>
                    <a:pt x="3" y="25"/>
                  </a:cubicBezTo>
                  <a:cubicBezTo>
                    <a:pt x="3" y="25"/>
                    <a:pt x="3" y="32"/>
                    <a:pt x="9" y="35"/>
                  </a:cubicBezTo>
                  <a:cubicBezTo>
                    <a:pt x="21" y="42"/>
                    <a:pt x="34" y="38"/>
                    <a:pt x="41" y="29"/>
                  </a:cubicBezTo>
                  <a:cubicBezTo>
                    <a:pt x="47" y="21"/>
                    <a:pt x="43" y="0"/>
                    <a:pt x="22" y="3"/>
                  </a:cubicBezTo>
                  <a:close/>
                  <a:moveTo>
                    <a:pt x="16" y="31"/>
                  </a:moveTo>
                  <a:cubicBezTo>
                    <a:pt x="12" y="31"/>
                    <a:pt x="9" y="29"/>
                    <a:pt x="9" y="26"/>
                  </a:cubicBezTo>
                  <a:cubicBezTo>
                    <a:pt x="9" y="22"/>
                    <a:pt x="12" y="19"/>
                    <a:pt x="16" y="19"/>
                  </a:cubicBezTo>
                  <a:cubicBezTo>
                    <a:pt x="21" y="18"/>
                    <a:pt x="24" y="21"/>
                    <a:pt x="24" y="24"/>
                  </a:cubicBezTo>
                  <a:cubicBezTo>
                    <a:pt x="24" y="27"/>
                    <a:pt x="20" y="31"/>
                    <a:pt x="16" y="31"/>
                  </a:cubicBezTo>
                  <a:close/>
                  <a:moveTo>
                    <a:pt x="29" y="20"/>
                  </a:moveTo>
                  <a:cubicBezTo>
                    <a:pt x="28" y="21"/>
                    <a:pt x="26" y="21"/>
                    <a:pt x="25" y="20"/>
                  </a:cubicBezTo>
                  <a:cubicBezTo>
                    <a:pt x="25" y="19"/>
                    <a:pt x="25" y="17"/>
                    <a:pt x="26" y="16"/>
                  </a:cubicBezTo>
                  <a:cubicBezTo>
                    <a:pt x="28" y="15"/>
                    <a:pt x="29" y="15"/>
                    <a:pt x="30" y="16"/>
                  </a:cubicBezTo>
                  <a:cubicBezTo>
                    <a:pt x="31" y="17"/>
                    <a:pt x="30" y="19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27"/>
            <p:cNvSpPr>
              <a:spLocks/>
            </p:cNvSpPr>
            <p:nvPr/>
          </p:nvSpPr>
          <p:spPr bwMode="auto">
            <a:xfrm>
              <a:off x="3895" y="2070"/>
              <a:ext cx="61" cy="66"/>
            </a:xfrm>
            <a:custGeom>
              <a:avLst/>
              <a:gdLst>
                <a:gd name="T0" fmla="*/ 19 w 25"/>
                <a:gd name="T1" fmla="*/ 27 h 27"/>
                <a:gd name="T2" fmla="*/ 23 w 25"/>
                <a:gd name="T3" fmla="*/ 24 h 27"/>
                <a:gd name="T4" fmla="*/ 23 w 25"/>
                <a:gd name="T5" fmla="*/ 24 h 27"/>
                <a:gd name="T6" fmla="*/ 3 w 25"/>
                <a:gd name="T7" fmla="*/ 4 h 27"/>
                <a:gd name="T8" fmla="*/ 0 w 25"/>
                <a:gd name="T9" fmla="*/ 8 h 27"/>
                <a:gd name="T10" fmla="*/ 3 w 25"/>
                <a:gd name="T11" fmla="*/ 11 h 27"/>
                <a:gd name="T12" fmla="*/ 16 w 25"/>
                <a:gd name="T13" fmla="*/ 23 h 27"/>
                <a:gd name="T14" fmla="*/ 19 w 25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19" y="27"/>
                  </a:moveTo>
                  <a:cubicBezTo>
                    <a:pt x="21" y="27"/>
                    <a:pt x="22" y="26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5" y="0"/>
                    <a:pt x="3" y="4"/>
                    <a:pt x="3" y="4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19" y="8"/>
                    <a:pt x="16" y="23"/>
                    <a:pt x="16" y="23"/>
                  </a:cubicBezTo>
                  <a:cubicBezTo>
                    <a:pt x="16" y="25"/>
                    <a:pt x="17" y="27"/>
                    <a:pt x="1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28"/>
            <p:cNvSpPr>
              <a:spLocks/>
            </p:cNvSpPr>
            <p:nvPr/>
          </p:nvSpPr>
          <p:spPr bwMode="auto">
            <a:xfrm>
              <a:off x="3883" y="2031"/>
              <a:ext cx="130" cy="122"/>
            </a:xfrm>
            <a:custGeom>
              <a:avLst/>
              <a:gdLst>
                <a:gd name="T0" fmla="*/ 22 w 54"/>
                <a:gd name="T1" fmla="*/ 2 h 50"/>
                <a:gd name="T2" fmla="*/ 4 w 54"/>
                <a:gd name="T3" fmla="*/ 2 h 50"/>
                <a:gd name="T4" fmla="*/ 3 w 54"/>
                <a:gd name="T5" fmla="*/ 2 h 50"/>
                <a:gd name="T6" fmla="*/ 3 w 54"/>
                <a:gd name="T7" fmla="*/ 2 h 50"/>
                <a:gd name="T8" fmla="*/ 0 w 54"/>
                <a:gd name="T9" fmla="*/ 7 h 50"/>
                <a:gd name="T10" fmla="*/ 5 w 54"/>
                <a:gd name="T11" fmla="*/ 12 h 50"/>
                <a:gd name="T12" fmla="*/ 9 w 54"/>
                <a:gd name="T13" fmla="*/ 11 h 50"/>
                <a:gd name="T14" fmla="*/ 35 w 54"/>
                <a:gd name="T15" fmla="*/ 24 h 50"/>
                <a:gd name="T16" fmla="*/ 36 w 54"/>
                <a:gd name="T17" fmla="*/ 41 h 50"/>
                <a:gd name="T18" fmla="*/ 35 w 54"/>
                <a:gd name="T19" fmla="*/ 46 h 50"/>
                <a:gd name="T20" fmla="*/ 40 w 54"/>
                <a:gd name="T21" fmla="*/ 50 h 50"/>
                <a:gd name="T22" fmla="*/ 45 w 54"/>
                <a:gd name="T23" fmla="*/ 46 h 50"/>
                <a:gd name="T24" fmla="*/ 45 w 54"/>
                <a:gd name="T25" fmla="*/ 46 h 50"/>
                <a:gd name="T26" fmla="*/ 22 w 54"/>
                <a:gd name="T27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0">
                  <a:moveTo>
                    <a:pt x="22" y="2"/>
                  </a:moveTo>
                  <a:cubicBezTo>
                    <a:pt x="14" y="0"/>
                    <a:pt x="6" y="1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10"/>
                    <a:pt x="2" y="12"/>
                    <a:pt x="5" y="12"/>
                  </a:cubicBezTo>
                  <a:cubicBezTo>
                    <a:pt x="5" y="12"/>
                    <a:pt x="7" y="12"/>
                    <a:pt x="9" y="11"/>
                  </a:cubicBezTo>
                  <a:cubicBezTo>
                    <a:pt x="11" y="10"/>
                    <a:pt x="27" y="11"/>
                    <a:pt x="35" y="24"/>
                  </a:cubicBezTo>
                  <a:cubicBezTo>
                    <a:pt x="39" y="33"/>
                    <a:pt x="37" y="40"/>
                    <a:pt x="36" y="41"/>
                  </a:cubicBezTo>
                  <a:cubicBezTo>
                    <a:pt x="36" y="41"/>
                    <a:pt x="35" y="43"/>
                    <a:pt x="35" y="46"/>
                  </a:cubicBezTo>
                  <a:cubicBezTo>
                    <a:pt x="35" y="49"/>
                    <a:pt x="38" y="50"/>
                    <a:pt x="40" y="50"/>
                  </a:cubicBezTo>
                  <a:cubicBezTo>
                    <a:pt x="43" y="50"/>
                    <a:pt x="45" y="50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54" y="18"/>
                    <a:pt x="35" y="5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2820739" y="3405867"/>
            <a:ext cx="1441420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b="1" kern="100" dirty="0">
                <a:solidFill>
                  <a:srgbClr val="254061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输入名称</a:t>
            </a:r>
            <a:endParaRPr lang="en-US" altLang="zh-CN" b="1" kern="100" dirty="0">
              <a:solidFill>
                <a:srgbClr val="254061"/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字介绍详细信息</a:t>
            </a:r>
          </a:p>
        </p:txBody>
      </p:sp>
      <p:sp>
        <p:nvSpPr>
          <p:cNvPr id="55" name="矩形 54"/>
          <p:cNvSpPr/>
          <p:nvPr/>
        </p:nvSpPr>
        <p:spPr>
          <a:xfrm>
            <a:off x="4585419" y="3429000"/>
            <a:ext cx="1441420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b="1" kern="100" dirty="0">
                <a:solidFill>
                  <a:srgbClr val="F16503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输入名称</a:t>
            </a:r>
            <a:endParaRPr lang="en-US" altLang="zh-CN" b="1" kern="100" dirty="0">
              <a:solidFill>
                <a:srgbClr val="F16503"/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字介绍详细信息</a:t>
            </a:r>
          </a:p>
        </p:txBody>
      </p:sp>
      <p:sp>
        <p:nvSpPr>
          <p:cNvPr id="56" name="矩形 55"/>
          <p:cNvSpPr/>
          <p:nvPr/>
        </p:nvSpPr>
        <p:spPr>
          <a:xfrm>
            <a:off x="6240343" y="3429000"/>
            <a:ext cx="1441420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b="1" kern="100" dirty="0">
                <a:solidFill>
                  <a:srgbClr val="254061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QQ</a:t>
            </a:r>
            <a:r>
              <a:rPr lang="zh-CN" altLang="en-US" b="1" kern="100" dirty="0">
                <a:solidFill>
                  <a:srgbClr val="254061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</a:t>
            </a:r>
            <a:endParaRPr lang="en-US" altLang="zh-CN" b="1" kern="100" dirty="0">
              <a:solidFill>
                <a:srgbClr val="254061"/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字介绍详细信息</a:t>
            </a:r>
          </a:p>
        </p:txBody>
      </p:sp>
      <p:sp>
        <p:nvSpPr>
          <p:cNvPr id="57" name="矩形 56"/>
          <p:cNvSpPr/>
          <p:nvPr/>
        </p:nvSpPr>
        <p:spPr>
          <a:xfrm>
            <a:off x="7824519" y="3429000"/>
            <a:ext cx="1441420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b="1" kern="100" dirty="0">
                <a:solidFill>
                  <a:srgbClr val="F16503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微信</a:t>
            </a:r>
            <a:endParaRPr lang="en-US" altLang="zh-CN" b="1" kern="100" dirty="0">
              <a:solidFill>
                <a:srgbClr val="F16503"/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字介绍详细信息</a:t>
            </a:r>
          </a:p>
        </p:txBody>
      </p:sp>
      <p:sp>
        <p:nvSpPr>
          <p:cNvPr id="58" name="矩形 57"/>
          <p:cNvSpPr/>
          <p:nvPr/>
        </p:nvSpPr>
        <p:spPr>
          <a:xfrm>
            <a:off x="9336687" y="3429000"/>
            <a:ext cx="1441420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b="1" kern="100" dirty="0">
                <a:solidFill>
                  <a:srgbClr val="254061"/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新浪微博</a:t>
            </a:r>
            <a:endParaRPr lang="en-US" altLang="zh-CN" b="1" kern="100" dirty="0">
              <a:solidFill>
                <a:srgbClr val="254061"/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字介绍详细信息</a:t>
            </a:r>
          </a:p>
        </p:txBody>
      </p:sp>
    </p:spTree>
    <p:extLst>
      <p:ext uri="{BB962C8B-B14F-4D97-AF65-F5344CB8AC3E}">
        <p14:creationId xmlns:p14="http://schemas.microsoft.com/office/powerpoint/2010/main" val="42501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25" grpId="0" animBg="1"/>
      <p:bldP spid="26" grpId="0" animBg="1"/>
      <p:bldP spid="27" grpId="0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5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25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41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线下推广方案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Offline Promotion Programs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 rot="13500000">
            <a:off x="3111952" y="2300344"/>
            <a:ext cx="920339" cy="1531624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7" tIns="49104" rIns="98207" bIns="491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-22874" y="2150328"/>
            <a:ext cx="11734704" cy="3076683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7" tIns="49104" rIns="98207" bIns="491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 rot="5910658">
            <a:off x="7812090" y="2251651"/>
            <a:ext cx="1031224" cy="350798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207" tIns="49104" rIns="98207" bIns="491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63219" y="2256217"/>
            <a:ext cx="810555" cy="8105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8" name="Freeform 7"/>
          <p:cNvSpPr>
            <a:spLocks noEditPoints="1"/>
          </p:cNvSpPr>
          <p:nvPr/>
        </p:nvSpPr>
        <p:spPr bwMode="auto">
          <a:xfrm>
            <a:off x="1270670" y="2510681"/>
            <a:ext cx="400778" cy="366853"/>
          </a:xfrm>
          <a:custGeom>
            <a:avLst/>
            <a:gdLst>
              <a:gd name="T0" fmla="*/ 31 w 177"/>
              <a:gd name="T1" fmla="*/ 94 h 164"/>
              <a:gd name="T2" fmla="*/ 19 w 177"/>
              <a:gd name="T3" fmla="*/ 94 h 164"/>
              <a:gd name="T4" fmla="*/ 1 w 177"/>
              <a:gd name="T5" fmla="*/ 79 h 164"/>
              <a:gd name="T6" fmla="*/ 12 w 177"/>
              <a:gd name="T7" fmla="*/ 47 h 164"/>
              <a:gd name="T8" fmla="*/ 36 w 177"/>
              <a:gd name="T9" fmla="*/ 55 h 164"/>
              <a:gd name="T10" fmla="*/ 48 w 177"/>
              <a:gd name="T11" fmla="*/ 52 h 164"/>
              <a:gd name="T12" fmla="*/ 48 w 177"/>
              <a:gd name="T13" fmla="*/ 59 h 164"/>
              <a:gd name="T14" fmla="*/ 55 w 177"/>
              <a:gd name="T15" fmla="*/ 82 h 164"/>
              <a:gd name="T16" fmla="*/ 31 w 177"/>
              <a:gd name="T17" fmla="*/ 94 h 164"/>
              <a:gd name="T18" fmla="*/ 36 w 177"/>
              <a:gd name="T19" fmla="*/ 47 h 164"/>
              <a:gd name="T20" fmla="*/ 12 w 177"/>
              <a:gd name="T21" fmla="*/ 23 h 164"/>
              <a:gd name="T22" fmla="*/ 36 w 177"/>
              <a:gd name="T23" fmla="*/ 0 h 164"/>
              <a:gd name="T24" fmla="*/ 59 w 177"/>
              <a:gd name="T25" fmla="*/ 23 h 164"/>
              <a:gd name="T26" fmla="*/ 36 w 177"/>
              <a:gd name="T27" fmla="*/ 47 h 164"/>
              <a:gd name="T28" fmla="*/ 129 w 177"/>
              <a:gd name="T29" fmla="*/ 164 h 164"/>
              <a:gd name="T30" fmla="*/ 49 w 177"/>
              <a:gd name="T31" fmla="*/ 164 h 164"/>
              <a:gd name="T32" fmla="*/ 24 w 177"/>
              <a:gd name="T33" fmla="*/ 140 h 164"/>
              <a:gd name="T34" fmla="*/ 56 w 177"/>
              <a:gd name="T35" fmla="*/ 88 h 164"/>
              <a:gd name="T36" fmla="*/ 89 w 177"/>
              <a:gd name="T37" fmla="*/ 101 h 164"/>
              <a:gd name="T38" fmla="*/ 121 w 177"/>
              <a:gd name="T39" fmla="*/ 88 h 164"/>
              <a:gd name="T40" fmla="*/ 153 w 177"/>
              <a:gd name="T41" fmla="*/ 140 h 164"/>
              <a:gd name="T42" fmla="*/ 129 w 177"/>
              <a:gd name="T43" fmla="*/ 164 h 164"/>
              <a:gd name="T44" fmla="*/ 89 w 177"/>
              <a:gd name="T45" fmla="*/ 94 h 164"/>
              <a:gd name="T46" fmla="*/ 53 w 177"/>
              <a:gd name="T47" fmla="*/ 59 h 164"/>
              <a:gd name="T48" fmla="*/ 89 w 177"/>
              <a:gd name="T49" fmla="*/ 23 h 164"/>
              <a:gd name="T50" fmla="*/ 124 w 177"/>
              <a:gd name="T51" fmla="*/ 59 h 164"/>
              <a:gd name="T52" fmla="*/ 89 w 177"/>
              <a:gd name="T53" fmla="*/ 94 h 164"/>
              <a:gd name="T54" fmla="*/ 141 w 177"/>
              <a:gd name="T55" fmla="*/ 47 h 164"/>
              <a:gd name="T56" fmla="*/ 118 w 177"/>
              <a:gd name="T57" fmla="*/ 23 h 164"/>
              <a:gd name="T58" fmla="*/ 141 w 177"/>
              <a:gd name="T59" fmla="*/ 0 h 164"/>
              <a:gd name="T60" fmla="*/ 165 w 177"/>
              <a:gd name="T61" fmla="*/ 23 h 164"/>
              <a:gd name="T62" fmla="*/ 141 w 177"/>
              <a:gd name="T63" fmla="*/ 47 h 164"/>
              <a:gd name="T64" fmla="*/ 159 w 177"/>
              <a:gd name="T65" fmla="*/ 94 h 164"/>
              <a:gd name="T66" fmla="*/ 146 w 177"/>
              <a:gd name="T67" fmla="*/ 94 h 164"/>
              <a:gd name="T68" fmla="*/ 122 w 177"/>
              <a:gd name="T69" fmla="*/ 82 h 164"/>
              <a:gd name="T70" fmla="*/ 130 w 177"/>
              <a:gd name="T71" fmla="*/ 59 h 164"/>
              <a:gd name="T72" fmla="*/ 129 w 177"/>
              <a:gd name="T73" fmla="*/ 52 h 164"/>
              <a:gd name="T74" fmla="*/ 141 w 177"/>
              <a:gd name="T75" fmla="*/ 55 h 164"/>
              <a:gd name="T76" fmla="*/ 165 w 177"/>
              <a:gd name="T77" fmla="*/ 47 h 164"/>
              <a:gd name="T78" fmla="*/ 177 w 177"/>
              <a:gd name="T79" fmla="*/ 79 h 164"/>
              <a:gd name="T80" fmla="*/ 159 w 177"/>
              <a:gd name="T81" fmla="*/ 9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7" h="164">
                <a:moveTo>
                  <a:pt x="31" y="94"/>
                </a:moveTo>
                <a:cubicBezTo>
                  <a:pt x="19" y="94"/>
                  <a:pt x="19" y="94"/>
                  <a:pt x="19" y="94"/>
                </a:cubicBezTo>
                <a:cubicBezTo>
                  <a:pt x="9" y="94"/>
                  <a:pt x="1" y="89"/>
                  <a:pt x="1" y="79"/>
                </a:cubicBezTo>
                <a:cubicBezTo>
                  <a:pt x="1" y="72"/>
                  <a:pt x="0" y="47"/>
                  <a:pt x="12" y="47"/>
                </a:cubicBezTo>
                <a:cubicBezTo>
                  <a:pt x="14" y="47"/>
                  <a:pt x="24" y="55"/>
                  <a:pt x="36" y="55"/>
                </a:cubicBezTo>
                <a:cubicBezTo>
                  <a:pt x="40" y="55"/>
                  <a:pt x="44" y="54"/>
                  <a:pt x="48" y="52"/>
                </a:cubicBezTo>
                <a:cubicBezTo>
                  <a:pt x="48" y="54"/>
                  <a:pt x="48" y="57"/>
                  <a:pt x="48" y="59"/>
                </a:cubicBezTo>
                <a:cubicBezTo>
                  <a:pt x="48" y="67"/>
                  <a:pt x="50" y="75"/>
                  <a:pt x="55" y="82"/>
                </a:cubicBezTo>
                <a:cubicBezTo>
                  <a:pt x="46" y="82"/>
                  <a:pt x="37" y="86"/>
                  <a:pt x="31" y="94"/>
                </a:cubicBezTo>
                <a:close/>
                <a:moveTo>
                  <a:pt x="36" y="47"/>
                </a:moveTo>
                <a:cubicBezTo>
                  <a:pt x="23" y="47"/>
                  <a:pt x="12" y="36"/>
                  <a:pt x="12" y="23"/>
                </a:cubicBezTo>
                <a:cubicBezTo>
                  <a:pt x="12" y="10"/>
                  <a:pt x="23" y="0"/>
                  <a:pt x="36" y="0"/>
                </a:cubicBezTo>
                <a:cubicBezTo>
                  <a:pt x="49" y="0"/>
                  <a:pt x="59" y="10"/>
                  <a:pt x="59" y="23"/>
                </a:cubicBezTo>
                <a:cubicBezTo>
                  <a:pt x="59" y="36"/>
                  <a:pt x="49" y="47"/>
                  <a:pt x="36" y="47"/>
                </a:cubicBezTo>
                <a:close/>
                <a:moveTo>
                  <a:pt x="129" y="164"/>
                </a:moveTo>
                <a:cubicBezTo>
                  <a:pt x="49" y="164"/>
                  <a:pt x="49" y="164"/>
                  <a:pt x="49" y="164"/>
                </a:cubicBezTo>
                <a:cubicBezTo>
                  <a:pt x="34" y="164"/>
                  <a:pt x="24" y="155"/>
                  <a:pt x="24" y="140"/>
                </a:cubicBezTo>
                <a:cubicBezTo>
                  <a:pt x="24" y="120"/>
                  <a:pt x="29" y="88"/>
                  <a:pt x="56" y="88"/>
                </a:cubicBezTo>
                <a:cubicBezTo>
                  <a:pt x="59" y="88"/>
                  <a:pt x="70" y="101"/>
                  <a:pt x="89" y="101"/>
                </a:cubicBezTo>
                <a:cubicBezTo>
                  <a:pt x="107" y="101"/>
                  <a:pt x="118" y="88"/>
                  <a:pt x="121" y="88"/>
                </a:cubicBezTo>
                <a:cubicBezTo>
                  <a:pt x="148" y="88"/>
                  <a:pt x="153" y="120"/>
                  <a:pt x="153" y="140"/>
                </a:cubicBezTo>
                <a:cubicBezTo>
                  <a:pt x="153" y="155"/>
                  <a:pt x="143" y="164"/>
                  <a:pt x="129" y="164"/>
                </a:cubicBezTo>
                <a:close/>
                <a:moveTo>
                  <a:pt x="89" y="94"/>
                </a:moveTo>
                <a:cubicBezTo>
                  <a:pt x="69" y="94"/>
                  <a:pt x="53" y="78"/>
                  <a:pt x="53" y="59"/>
                </a:cubicBezTo>
                <a:cubicBezTo>
                  <a:pt x="53" y="39"/>
                  <a:pt x="69" y="23"/>
                  <a:pt x="89" y="23"/>
                </a:cubicBezTo>
                <a:cubicBezTo>
                  <a:pt x="108" y="23"/>
                  <a:pt x="124" y="39"/>
                  <a:pt x="124" y="59"/>
                </a:cubicBezTo>
                <a:cubicBezTo>
                  <a:pt x="124" y="78"/>
                  <a:pt x="108" y="94"/>
                  <a:pt x="89" y="94"/>
                </a:cubicBezTo>
                <a:close/>
                <a:moveTo>
                  <a:pt x="141" y="47"/>
                </a:moveTo>
                <a:cubicBezTo>
                  <a:pt x="128" y="47"/>
                  <a:pt x="118" y="36"/>
                  <a:pt x="118" y="23"/>
                </a:cubicBezTo>
                <a:cubicBezTo>
                  <a:pt x="118" y="10"/>
                  <a:pt x="128" y="0"/>
                  <a:pt x="141" y="0"/>
                </a:cubicBezTo>
                <a:cubicBezTo>
                  <a:pt x="154" y="0"/>
                  <a:pt x="165" y="10"/>
                  <a:pt x="165" y="23"/>
                </a:cubicBezTo>
                <a:cubicBezTo>
                  <a:pt x="165" y="36"/>
                  <a:pt x="154" y="47"/>
                  <a:pt x="141" y="47"/>
                </a:cubicBezTo>
                <a:close/>
                <a:moveTo>
                  <a:pt x="159" y="94"/>
                </a:moveTo>
                <a:cubicBezTo>
                  <a:pt x="146" y="94"/>
                  <a:pt x="146" y="94"/>
                  <a:pt x="146" y="94"/>
                </a:cubicBezTo>
                <a:cubicBezTo>
                  <a:pt x="140" y="86"/>
                  <a:pt x="132" y="82"/>
                  <a:pt x="122" y="82"/>
                </a:cubicBezTo>
                <a:cubicBezTo>
                  <a:pt x="127" y="75"/>
                  <a:pt x="130" y="67"/>
                  <a:pt x="130" y="59"/>
                </a:cubicBezTo>
                <a:cubicBezTo>
                  <a:pt x="130" y="57"/>
                  <a:pt x="129" y="54"/>
                  <a:pt x="129" y="52"/>
                </a:cubicBezTo>
                <a:cubicBezTo>
                  <a:pt x="133" y="54"/>
                  <a:pt x="137" y="55"/>
                  <a:pt x="141" y="55"/>
                </a:cubicBezTo>
                <a:cubicBezTo>
                  <a:pt x="154" y="55"/>
                  <a:pt x="163" y="47"/>
                  <a:pt x="165" y="47"/>
                </a:cubicBezTo>
                <a:cubicBezTo>
                  <a:pt x="177" y="47"/>
                  <a:pt x="177" y="72"/>
                  <a:pt x="177" y="79"/>
                </a:cubicBezTo>
                <a:cubicBezTo>
                  <a:pt x="177" y="89"/>
                  <a:pt x="168" y="94"/>
                  <a:pt x="159" y="94"/>
                </a:cubicBezTo>
                <a:close/>
              </a:path>
            </a:pathLst>
          </a:custGeom>
          <a:solidFill>
            <a:srgbClr val="254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88507" y="1986651"/>
            <a:ext cx="810555" cy="8105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2" name="Freeform 8"/>
          <p:cNvSpPr>
            <a:spLocks noEditPoints="1"/>
          </p:cNvSpPr>
          <p:nvPr/>
        </p:nvSpPr>
        <p:spPr bwMode="auto">
          <a:xfrm>
            <a:off x="4312912" y="2243307"/>
            <a:ext cx="270126" cy="397631"/>
          </a:xfrm>
          <a:custGeom>
            <a:avLst/>
            <a:gdLst>
              <a:gd name="T0" fmla="*/ 85 w 94"/>
              <a:gd name="T1" fmla="*/ 44 h 140"/>
              <a:gd name="T2" fmla="*/ 45 w 94"/>
              <a:gd name="T3" fmla="*/ 90 h 140"/>
              <a:gd name="T4" fmla="*/ 26 w 94"/>
              <a:gd name="T5" fmla="*/ 105 h 140"/>
              <a:gd name="T6" fmla="*/ 26 w 94"/>
              <a:gd name="T7" fmla="*/ 108 h 140"/>
              <a:gd name="T8" fmla="*/ 35 w 94"/>
              <a:gd name="T9" fmla="*/ 123 h 140"/>
              <a:gd name="T10" fmla="*/ 17 w 94"/>
              <a:gd name="T11" fmla="*/ 140 h 140"/>
              <a:gd name="T12" fmla="*/ 0 w 94"/>
              <a:gd name="T13" fmla="*/ 123 h 140"/>
              <a:gd name="T14" fmla="*/ 9 w 94"/>
              <a:gd name="T15" fmla="*/ 108 h 140"/>
              <a:gd name="T16" fmla="*/ 9 w 94"/>
              <a:gd name="T17" fmla="*/ 33 h 140"/>
              <a:gd name="T18" fmla="*/ 0 w 94"/>
              <a:gd name="T19" fmla="*/ 17 h 140"/>
              <a:gd name="T20" fmla="*/ 17 w 94"/>
              <a:gd name="T21" fmla="*/ 0 h 140"/>
              <a:gd name="T22" fmla="*/ 35 w 94"/>
              <a:gd name="T23" fmla="*/ 17 h 140"/>
              <a:gd name="T24" fmla="*/ 26 w 94"/>
              <a:gd name="T25" fmla="*/ 33 h 140"/>
              <a:gd name="T26" fmla="*/ 26 w 94"/>
              <a:gd name="T27" fmla="*/ 78 h 140"/>
              <a:gd name="T28" fmla="*/ 40 w 94"/>
              <a:gd name="T29" fmla="*/ 73 h 140"/>
              <a:gd name="T30" fmla="*/ 67 w 94"/>
              <a:gd name="T31" fmla="*/ 44 h 140"/>
              <a:gd name="T32" fmla="*/ 58 w 94"/>
              <a:gd name="T33" fmla="*/ 29 h 140"/>
              <a:gd name="T34" fmla="*/ 76 w 94"/>
              <a:gd name="T35" fmla="*/ 11 h 140"/>
              <a:gd name="T36" fmla="*/ 94 w 94"/>
              <a:gd name="T37" fmla="*/ 29 h 140"/>
              <a:gd name="T38" fmla="*/ 85 w 94"/>
              <a:gd name="T39" fmla="*/ 44 h 140"/>
              <a:gd name="T40" fmla="*/ 17 w 94"/>
              <a:gd name="T41" fmla="*/ 9 h 140"/>
              <a:gd name="T42" fmla="*/ 9 w 94"/>
              <a:gd name="T43" fmla="*/ 17 h 140"/>
              <a:gd name="T44" fmla="*/ 17 w 94"/>
              <a:gd name="T45" fmla="*/ 26 h 140"/>
              <a:gd name="T46" fmla="*/ 26 w 94"/>
              <a:gd name="T47" fmla="*/ 17 h 140"/>
              <a:gd name="T48" fmla="*/ 17 w 94"/>
              <a:gd name="T49" fmla="*/ 9 h 140"/>
              <a:gd name="T50" fmla="*/ 17 w 94"/>
              <a:gd name="T51" fmla="*/ 114 h 140"/>
              <a:gd name="T52" fmla="*/ 9 w 94"/>
              <a:gd name="T53" fmla="*/ 123 h 140"/>
              <a:gd name="T54" fmla="*/ 17 w 94"/>
              <a:gd name="T55" fmla="*/ 132 h 140"/>
              <a:gd name="T56" fmla="*/ 26 w 94"/>
              <a:gd name="T57" fmla="*/ 123 h 140"/>
              <a:gd name="T58" fmla="*/ 17 w 94"/>
              <a:gd name="T59" fmla="*/ 114 h 140"/>
              <a:gd name="T60" fmla="*/ 76 w 94"/>
              <a:gd name="T61" fmla="*/ 20 h 140"/>
              <a:gd name="T62" fmla="*/ 67 w 94"/>
              <a:gd name="T63" fmla="*/ 29 h 140"/>
              <a:gd name="T64" fmla="*/ 76 w 94"/>
              <a:gd name="T65" fmla="*/ 38 h 140"/>
              <a:gd name="T66" fmla="*/ 85 w 94"/>
              <a:gd name="T67" fmla="*/ 29 h 140"/>
              <a:gd name="T68" fmla="*/ 76 w 94"/>
              <a:gd name="T69" fmla="*/ 2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4" h="140">
                <a:moveTo>
                  <a:pt x="85" y="44"/>
                </a:moveTo>
                <a:cubicBezTo>
                  <a:pt x="84" y="77"/>
                  <a:pt x="61" y="85"/>
                  <a:pt x="45" y="90"/>
                </a:cubicBezTo>
                <a:cubicBezTo>
                  <a:pt x="31" y="94"/>
                  <a:pt x="26" y="96"/>
                  <a:pt x="26" y="105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31" y="111"/>
                  <a:pt x="35" y="116"/>
                  <a:pt x="35" y="123"/>
                </a:cubicBezTo>
                <a:cubicBezTo>
                  <a:pt x="35" y="132"/>
                  <a:pt x="27" y="140"/>
                  <a:pt x="17" y="140"/>
                </a:cubicBezTo>
                <a:cubicBezTo>
                  <a:pt x="8" y="140"/>
                  <a:pt x="0" y="132"/>
                  <a:pt x="0" y="123"/>
                </a:cubicBezTo>
                <a:cubicBezTo>
                  <a:pt x="0" y="116"/>
                  <a:pt x="3" y="111"/>
                  <a:pt x="9" y="108"/>
                </a:cubicBezTo>
                <a:cubicBezTo>
                  <a:pt x="9" y="33"/>
                  <a:pt x="9" y="33"/>
                  <a:pt x="9" y="33"/>
                </a:cubicBezTo>
                <a:cubicBezTo>
                  <a:pt x="3" y="29"/>
                  <a:pt x="0" y="24"/>
                  <a:pt x="0" y="17"/>
                </a:cubicBezTo>
                <a:cubicBezTo>
                  <a:pt x="0" y="8"/>
                  <a:pt x="8" y="0"/>
                  <a:pt x="17" y="0"/>
                </a:cubicBezTo>
                <a:cubicBezTo>
                  <a:pt x="27" y="0"/>
                  <a:pt x="35" y="8"/>
                  <a:pt x="35" y="17"/>
                </a:cubicBezTo>
                <a:cubicBezTo>
                  <a:pt x="35" y="24"/>
                  <a:pt x="31" y="29"/>
                  <a:pt x="26" y="33"/>
                </a:cubicBezTo>
                <a:cubicBezTo>
                  <a:pt x="26" y="78"/>
                  <a:pt x="26" y="78"/>
                  <a:pt x="26" y="78"/>
                </a:cubicBezTo>
                <a:cubicBezTo>
                  <a:pt x="31" y="76"/>
                  <a:pt x="36" y="74"/>
                  <a:pt x="40" y="73"/>
                </a:cubicBezTo>
                <a:cubicBezTo>
                  <a:pt x="57" y="67"/>
                  <a:pt x="67" y="63"/>
                  <a:pt x="67" y="44"/>
                </a:cubicBezTo>
                <a:cubicBezTo>
                  <a:pt x="62" y="41"/>
                  <a:pt x="58" y="36"/>
                  <a:pt x="58" y="29"/>
                </a:cubicBezTo>
                <a:cubicBezTo>
                  <a:pt x="58" y="19"/>
                  <a:pt x="66" y="11"/>
                  <a:pt x="76" y="11"/>
                </a:cubicBezTo>
                <a:cubicBezTo>
                  <a:pt x="86" y="11"/>
                  <a:pt x="94" y="19"/>
                  <a:pt x="94" y="29"/>
                </a:cubicBezTo>
                <a:cubicBezTo>
                  <a:pt x="94" y="36"/>
                  <a:pt x="90" y="41"/>
                  <a:pt x="85" y="44"/>
                </a:cubicBezTo>
                <a:close/>
                <a:moveTo>
                  <a:pt x="17" y="9"/>
                </a:moveTo>
                <a:cubicBezTo>
                  <a:pt x="13" y="9"/>
                  <a:pt x="9" y="12"/>
                  <a:pt x="9" y="17"/>
                </a:cubicBezTo>
                <a:cubicBezTo>
                  <a:pt x="9" y="22"/>
                  <a:pt x="13" y="26"/>
                  <a:pt x="17" y="26"/>
                </a:cubicBezTo>
                <a:cubicBezTo>
                  <a:pt x="22" y="26"/>
                  <a:pt x="26" y="22"/>
                  <a:pt x="26" y="17"/>
                </a:cubicBezTo>
                <a:cubicBezTo>
                  <a:pt x="26" y="12"/>
                  <a:pt x="22" y="9"/>
                  <a:pt x="17" y="9"/>
                </a:cubicBezTo>
                <a:close/>
                <a:moveTo>
                  <a:pt x="17" y="114"/>
                </a:moveTo>
                <a:cubicBezTo>
                  <a:pt x="13" y="114"/>
                  <a:pt x="9" y="118"/>
                  <a:pt x="9" y="123"/>
                </a:cubicBezTo>
                <a:cubicBezTo>
                  <a:pt x="9" y="128"/>
                  <a:pt x="13" y="132"/>
                  <a:pt x="17" y="132"/>
                </a:cubicBezTo>
                <a:cubicBezTo>
                  <a:pt x="22" y="132"/>
                  <a:pt x="26" y="128"/>
                  <a:pt x="26" y="123"/>
                </a:cubicBezTo>
                <a:cubicBezTo>
                  <a:pt x="26" y="118"/>
                  <a:pt x="22" y="114"/>
                  <a:pt x="17" y="114"/>
                </a:cubicBezTo>
                <a:close/>
                <a:moveTo>
                  <a:pt x="76" y="20"/>
                </a:moveTo>
                <a:cubicBezTo>
                  <a:pt x="71" y="20"/>
                  <a:pt x="67" y="24"/>
                  <a:pt x="67" y="29"/>
                </a:cubicBezTo>
                <a:cubicBezTo>
                  <a:pt x="67" y="34"/>
                  <a:pt x="71" y="38"/>
                  <a:pt x="76" y="38"/>
                </a:cubicBezTo>
                <a:cubicBezTo>
                  <a:pt x="81" y="38"/>
                  <a:pt x="85" y="34"/>
                  <a:pt x="85" y="29"/>
                </a:cubicBezTo>
                <a:cubicBezTo>
                  <a:pt x="85" y="24"/>
                  <a:pt x="81" y="20"/>
                  <a:pt x="76" y="20"/>
                </a:cubicBezTo>
                <a:close/>
              </a:path>
            </a:pathLst>
          </a:custGeom>
          <a:solidFill>
            <a:srgbClr val="F165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718942" y="4490654"/>
            <a:ext cx="810555" cy="8105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6" name="Freeform 10"/>
          <p:cNvSpPr>
            <a:spLocks noEditPoints="1"/>
          </p:cNvSpPr>
          <p:nvPr/>
        </p:nvSpPr>
        <p:spPr bwMode="auto">
          <a:xfrm>
            <a:off x="3945968" y="4725144"/>
            <a:ext cx="349038" cy="269342"/>
          </a:xfrm>
          <a:custGeom>
            <a:avLst/>
            <a:gdLst>
              <a:gd name="T0" fmla="*/ 164 w 164"/>
              <a:gd name="T1" fmla="*/ 114 h 128"/>
              <a:gd name="T2" fmla="*/ 149 w 164"/>
              <a:gd name="T3" fmla="*/ 128 h 128"/>
              <a:gd name="T4" fmla="*/ 15 w 164"/>
              <a:gd name="T5" fmla="*/ 128 h 128"/>
              <a:gd name="T6" fmla="*/ 0 w 164"/>
              <a:gd name="T7" fmla="*/ 114 h 128"/>
              <a:gd name="T8" fmla="*/ 0 w 164"/>
              <a:gd name="T9" fmla="*/ 14 h 128"/>
              <a:gd name="T10" fmla="*/ 15 w 164"/>
              <a:gd name="T11" fmla="*/ 0 h 128"/>
              <a:gd name="T12" fmla="*/ 149 w 164"/>
              <a:gd name="T13" fmla="*/ 0 h 128"/>
              <a:gd name="T14" fmla="*/ 164 w 164"/>
              <a:gd name="T15" fmla="*/ 14 h 128"/>
              <a:gd name="T16" fmla="*/ 164 w 164"/>
              <a:gd name="T17" fmla="*/ 114 h 128"/>
              <a:gd name="T18" fmla="*/ 149 w 164"/>
              <a:gd name="T19" fmla="*/ 11 h 128"/>
              <a:gd name="T20" fmla="*/ 15 w 164"/>
              <a:gd name="T21" fmla="*/ 11 h 128"/>
              <a:gd name="T22" fmla="*/ 12 w 164"/>
              <a:gd name="T23" fmla="*/ 14 h 128"/>
              <a:gd name="T24" fmla="*/ 25 w 164"/>
              <a:gd name="T25" fmla="*/ 40 h 128"/>
              <a:gd name="T26" fmla="*/ 62 w 164"/>
              <a:gd name="T27" fmla="*/ 69 h 128"/>
              <a:gd name="T28" fmla="*/ 82 w 164"/>
              <a:gd name="T29" fmla="*/ 82 h 128"/>
              <a:gd name="T30" fmla="*/ 82 w 164"/>
              <a:gd name="T31" fmla="*/ 82 h 128"/>
              <a:gd name="T32" fmla="*/ 82 w 164"/>
              <a:gd name="T33" fmla="*/ 82 h 128"/>
              <a:gd name="T34" fmla="*/ 102 w 164"/>
              <a:gd name="T35" fmla="*/ 69 h 128"/>
              <a:gd name="T36" fmla="*/ 139 w 164"/>
              <a:gd name="T37" fmla="*/ 40 h 128"/>
              <a:gd name="T38" fmla="*/ 152 w 164"/>
              <a:gd name="T39" fmla="*/ 18 h 128"/>
              <a:gd name="T40" fmla="*/ 149 w 164"/>
              <a:gd name="T41" fmla="*/ 11 h 128"/>
              <a:gd name="T42" fmla="*/ 152 w 164"/>
              <a:gd name="T43" fmla="*/ 43 h 128"/>
              <a:gd name="T44" fmla="*/ 146 w 164"/>
              <a:gd name="T45" fmla="*/ 50 h 128"/>
              <a:gd name="T46" fmla="*/ 107 w 164"/>
              <a:gd name="T47" fmla="*/ 80 h 128"/>
              <a:gd name="T48" fmla="*/ 82 w 164"/>
              <a:gd name="T49" fmla="*/ 93 h 128"/>
              <a:gd name="T50" fmla="*/ 82 w 164"/>
              <a:gd name="T51" fmla="*/ 93 h 128"/>
              <a:gd name="T52" fmla="*/ 82 w 164"/>
              <a:gd name="T53" fmla="*/ 93 h 128"/>
              <a:gd name="T54" fmla="*/ 57 w 164"/>
              <a:gd name="T55" fmla="*/ 80 h 128"/>
              <a:gd name="T56" fmla="*/ 18 w 164"/>
              <a:gd name="T57" fmla="*/ 50 h 128"/>
              <a:gd name="T58" fmla="*/ 12 w 164"/>
              <a:gd name="T59" fmla="*/ 43 h 128"/>
              <a:gd name="T60" fmla="*/ 12 w 164"/>
              <a:gd name="T61" fmla="*/ 114 h 128"/>
              <a:gd name="T62" fmla="*/ 15 w 164"/>
              <a:gd name="T63" fmla="*/ 117 h 128"/>
              <a:gd name="T64" fmla="*/ 149 w 164"/>
              <a:gd name="T65" fmla="*/ 117 h 128"/>
              <a:gd name="T66" fmla="*/ 152 w 164"/>
              <a:gd name="T67" fmla="*/ 114 h 128"/>
              <a:gd name="T68" fmla="*/ 152 w 164"/>
              <a:gd name="T69" fmla="*/ 4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4" h="128">
                <a:moveTo>
                  <a:pt x="164" y="114"/>
                </a:moveTo>
                <a:cubicBezTo>
                  <a:pt x="164" y="122"/>
                  <a:pt x="157" y="128"/>
                  <a:pt x="149" y="128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7" y="128"/>
                  <a:pt x="0" y="122"/>
                  <a:pt x="0" y="1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5" y="0"/>
                </a:cubicBezTo>
                <a:cubicBezTo>
                  <a:pt x="149" y="0"/>
                  <a:pt x="149" y="0"/>
                  <a:pt x="149" y="0"/>
                </a:cubicBezTo>
                <a:cubicBezTo>
                  <a:pt x="157" y="0"/>
                  <a:pt x="164" y="6"/>
                  <a:pt x="164" y="14"/>
                </a:cubicBezTo>
                <a:lnTo>
                  <a:pt x="164" y="114"/>
                </a:lnTo>
                <a:close/>
                <a:moveTo>
                  <a:pt x="149" y="11"/>
                </a:moveTo>
                <a:cubicBezTo>
                  <a:pt x="15" y="11"/>
                  <a:pt x="15" y="11"/>
                  <a:pt x="15" y="11"/>
                </a:cubicBezTo>
                <a:cubicBezTo>
                  <a:pt x="13" y="11"/>
                  <a:pt x="12" y="13"/>
                  <a:pt x="12" y="14"/>
                </a:cubicBezTo>
                <a:cubicBezTo>
                  <a:pt x="12" y="25"/>
                  <a:pt x="17" y="34"/>
                  <a:pt x="25" y="40"/>
                </a:cubicBezTo>
                <a:cubicBezTo>
                  <a:pt x="37" y="50"/>
                  <a:pt x="50" y="59"/>
                  <a:pt x="62" y="69"/>
                </a:cubicBezTo>
                <a:cubicBezTo>
                  <a:pt x="67" y="73"/>
                  <a:pt x="76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9" y="82"/>
                  <a:pt x="97" y="73"/>
                  <a:pt x="102" y="69"/>
                </a:cubicBezTo>
                <a:cubicBezTo>
                  <a:pt x="114" y="59"/>
                  <a:pt x="127" y="50"/>
                  <a:pt x="139" y="40"/>
                </a:cubicBezTo>
                <a:cubicBezTo>
                  <a:pt x="145" y="36"/>
                  <a:pt x="152" y="25"/>
                  <a:pt x="152" y="18"/>
                </a:cubicBezTo>
                <a:cubicBezTo>
                  <a:pt x="152" y="15"/>
                  <a:pt x="153" y="11"/>
                  <a:pt x="149" y="11"/>
                </a:cubicBezTo>
                <a:close/>
                <a:moveTo>
                  <a:pt x="152" y="43"/>
                </a:moveTo>
                <a:cubicBezTo>
                  <a:pt x="150" y="46"/>
                  <a:pt x="148" y="48"/>
                  <a:pt x="146" y="50"/>
                </a:cubicBezTo>
                <a:cubicBezTo>
                  <a:pt x="133" y="60"/>
                  <a:pt x="120" y="70"/>
                  <a:pt x="107" y="80"/>
                </a:cubicBezTo>
                <a:cubicBezTo>
                  <a:pt x="100" y="86"/>
                  <a:pt x="9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72" y="93"/>
                  <a:pt x="64" y="86"/>
                  <a:pt x="57" y="80"/>
                </a:cubicBezTo>
                <a:cubicBezTo>
                  <a:pt x="44" y="70"/>
                  <a:pt x="31" y="60"/>
                  <a:pt x="18" y="50"/>
                </a:cubicBezTo>
                <a:cubicBezTo>
                  <a:pt x="16" y="48"/>
                  <a:pt x="14" y="46"/>
                  <a:pt x="12" y="43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15"/>
                  <a:pt x="13" y="117"/>
                  <a:pt x="15" y="11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51" y="117"/>
                  <a:pt x="152" y="115"/>
                  <a:pt x="152" y="114"/>
                </a:cubicBezTo>
                <a:lnTo>
                  <a:pt x="152" y="43"/>
                </a:lnTo>
                <a:close/>
              </a:path>
            </a:pathLst>
          </a:custGeom>
          <a:solidFill>
            <a:srgbClr val="254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020955" y="1340768"/>
            <a:ext cx="810555" cy="8105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0" name="Freeform 9"/>
          <p:cNvSpPr>
            <a:spLocks noEditPoints="1"/>
          </p:cNvSpPr>
          <p:nvPr/>
        </p:nvSpPr>
        <p:spPr bwMode="auto">
          <a:xfrm>
            <a:off x="8262723" y="1628800"/>
            <a:ext cx="352763" cy="260791"/>
          </a:xfrm>
          <a:custGeom>
            <a:avLst/>
            <a:gdLst>
              <a:gd name="T0" fmla="*/ 302 w 302"/>
              <a:gd name="T1" fmla="*/ 226 h 226"/>
              <a:gd name="T2" fmla="*/ 0 w 302"/>
              <a:gd name="T3" fmla="*/ 226 h 226"/>
              <a:gd name="T4" fmla="*/ 0 w 302"/>
              <a:gd name="T5" fmla="*/ 0 h 226"/>
              <a:gd name="T6" fmla="*/ 17 w 302"/>
              <a:gd name="T7" fmla="*/ 0 h 226"/>
              <a:gd name="T8" fmla="*/ 17 w 302"/>
              <a:gd name="T9" fmla="*/ 206 h 226"/>
              <a:gd name="T10" fmla="*/ 302 w 302"/>
              <a:gd name="T11" fmla="*/ 206 h 226"/>
              <a:gd name="T12" fmla="*/ 302 w 302"/>
              <a:gd name="T13" fmla="*/ 226 h 226"/>
              <a:gd name="T14" fmla="*/ 282 w 302"/>
              <a:gd name="T15" fmla="*/ 188 h 226"/>
              <a:gd name="T16" fmla="*/ 37 w 302"/>
              <a:gd name="T17" fmla="*/ 188 h 226"/>
              <a:gd name="T18" fmla="*/ 37 w 302"/>
              <a:gd name="T19" fmla="*/ 103 h 226"/>
              <a:gd name="T20" fmla="*/ 103 w 302"/>
              <a:gd name="T21" fmla="*/ 17 h 226"/>
              <a:gd name="T22" fmla="*/ 189 w 302"/>
              <a:gd name="T23" fmla="*/ 103 h 226"/>
              <a:gd name="T24" fmla="*/ 245 w 302"/>
              <a:gd name="T25" fmla="*/ 56 h 226"/>
              <a:gd name="T26" fmla="*/ 282 w 302"/>
              <a:gd name="T27" fmla="*/ 18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2" h="226">
                <a:moveTo>
                  <a:pt x="302" y="226"/>
                </a:moveTo>
                <a:lnTo>
                  <a:pt x="0" y="226"/>
                </a:lnTo>
                <a:lnTo>
                  <a:pt x="0" y="0"/>
                </a:lnTo>
                <a:lnTo>
                  <a:pt x="17" y="0"/>
                </a:lnTo>
                <a:lnTo>
                  <a:pt x="17" y="206"/>
                </a:lnTo>
                <a:lnTo>
                  <a:pt x="302" y="206"/>
                </a:lnTo>
                <a:lnTo>
                  <a:pt x="302" y="226"/>
                </a:lnTo>
                <a:close/>
                <a:moveTo>
                  <a:pt x="282" y="188"/>
                </a:moveTo>
                <a:lnTo>
                  <a:pt x="37" y="188"/>
                </a:lnTo>
                <a:lnTo>
                  <a:pt x="37" y="103"/>
                </a:lnTo>
                <a:lnTo>
                  <a:pt x="103" y="17"/>
                </a:lnTo>
                <a:lnTo>
                  <a:pt x="189" y="103"/>
                </a:lnTo>
                <a:lnTo>
                  <a:pt x="245" y="56"/>
                </a:lnTo>
                <a:lnTo>
                  <a:pt x="282" y="188"/>
                </a:lnTo>
                <a:close/>
              </a:path>
            </a:pathLst>
          </a:custGeom>
          <a:solidFill>
            <a:srgbClr val="F165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626301" y="3227651"/>
            <a:ext cx="810555" cy="8105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6815286" y="3501008"/>
            <a:ext cx="426122" cy="280146"/>
          </a:xfrm>
          <a:custGeom>
            <a:avLst/>
            <a:gdLst>
              <a:gd name="T0" fmla="*/ 176 w 176"/>
              <a:gd name="T1" fmla="*/ 99 h 117"/>
              <a:gd name="T2" fmla="*/ 176 w 176"/>
              <a:gd name="T3" fmla="*/ 108 h 117"/>
              <a:gd name="T4" fmla="*/ 161 w 176"/>
              <a:gd name="T5" fmla="*/ 117 h 117"/>
              <a:gd name="T6" fmla="*/ 15 w 176"/>
              <a:gd name="T7" fmla="*/ 117 h 117"/>
              <a:gd name="T8" fmla="*/ 0 w 176"/>
              <a:gd name="T9" fmla="*/ 108 h 117"/>
              <a:gd name="T10" fmla="*/ 0 w 176"/>
              <a:gd name="T11" fmla="*/ 99 h 117"/>
              <a:gd name="T12" fmla="*/ 15 w 176"/>
              <a:gd name="T13" fmla="*/ 99 h 117"/>
              <a:gd name="T14" fmla="*/ 161 w 176"/>
              <a:gd name="T15" fmla="*/ 99 h 117"/>
              <a:gd name="T16" fmla="*/ 176 w 176"/>
              <a:gd name="T17" fmla="*/ 99 h 117"/>
              <a:gd name="T18" fmla="*/ 24 w 176"/>
              <a:gd name="T19" fmla="*/ 79 h 117"/>
              <a:gd name="T20" fmla="*/ 24 w 176"/>
              <a:gd name="T21" fmla="*/ 14 h 117"/>
              <a:gd name="T22" fmla="*/ 38 w 176"/>
              <a:gd name="T23" fmla="*/ 0 h 117"/>
              <a:gd name="T24" fmla="*/ 138 w 176"/>
              <a:gd name="T25" fmla="*/ 0 h 117"/>
              <a:gd name="T26" fmla="*/ 152 w 176"/>
              <a:gd name="T27" fmla="*/ 14 h 117"/>
              <a:gd name="T28" fmla="*/ 152 w 176"/>
              <a:gd name="T29" fmla="*/ 79 h 117"/>
              <a:gd name="T30" fmla="*/ 138 w 176"/>
              <a:gd name="T31" fmla="*/ 93 h 117"/>
              <a:gd name="T32" fmla="*/ 38 w 176"/>
              <a:gd name="T33" fmla="*/ 93 h 117"/>
              <a:gd name="T34" fmla="*/ 24 w 176"/>
              <a:gd name="T35" fmla="*/ 79 h 117"/>
              <a:gd name="T36" fmla="*/ 35 w 176"/>
              <a:gd name="T37" fmla="*/ 79 h 117"/>
              <a:gd name="T38" fmla="*/ 38 w 176"/>
              <a:gd name="T39" fmla="*/ 82 h 117"/>
              <a:gd name="T40" fmla="*/ 138 w 176"/>
              <a:gd name="T41" fmla="*/ 82 h 117"/>
              <a:gd name="T42" fmla="*/ 141 w 176"/>
              <a:gd name="T43" fmla="*/ 79 h 117"/>
              <a:gd name="T44" fmla="*/ 141 w 176"/>
              <a:gd name="T45" fmla="*/ 14 h 117"/>
              <a:gd name="T46" fmla="*/ 138 w 176"/>
              <a:gd name="T47" fmla="*/ 11 h 117"/>
              <a:gd name="T48" fmla="*/ 38 w 176"/>
              <a:gd name="T49" fmla="*/ 11 h 117"/>
              <a:gd name="T50" fmla="*/ 35 w 176"/>
              <a:gd name="T51" fmla="*/ 14 h 117"/>
              <a:gd name="T52" fmla="*/ 35 w 176"/>
              <a:gd name="T53" fmla="*/ 79 h 117"/>
              <a:gd name="T54" fmla="*/ 97 w 176"/>
              <a:gd name="T55" fmla="*/ 107 h 117"/>
              <a:gd name="T56" fmla="*/ 95 w 176"/>
              <a:gd name="T57" fmla="*/ 105 h 117"/>
              <a:gd name="T58" fmla="*/ 81 w 176"/>
              <a:gd name="T59" fmla="*/ 105 h 117"/>
              <a:gd name="T60" fmla="*/ 79 w 176"/>
              <a:gd name="T61" fmla="*/ 107 h 117"/>
              <a:gd name="T62" fmla="*/ 81 w 176"/>
              <a:gd name="T63" fmla="*/ 108 h 117"/>
              <a:gd name="T64" fmla="*/ 95 w 176"/>
              <a:gd name="T65" fmla="*/ 108 h 117"/>
              <a:gd name="T66" fmla="*/ 97 w 176"/>
              <a:gd name="T67" fmla="*/ 10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17">
                <a:moveTo>
                  <a:pt x="176" y="99"/>
                </a:moveTo>
                <a:cubicBezTo>
                  <a:pt x="176" y="108"/>
                  <a:pt x="176" y="108"/>
                  <a:pt x="176" y="108"/>
                </a:cubicBezTo>
                <a:cubicBezTo>
                  <a:pt x="176" y="113"/>
                  <a:pt x="169" y="117"/>
                  <a:pt x="161" y="117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7" y="117"/>
                  <a:pt x="0" y="113"/>
                  <a:pt x="0" y="108"/>
                </a:cubicBezTo>
                <a:cubicBezTo>
                  <a:pt x="0" y="99"/>
                  <a:pt x="0" y="99"/>
                  <a:pt x="0" y="99"/>
                </a:cubicBezTo>
                <a:cubicBezTo>
                  <a:pt x="15" y="99"/>
                  <a:pt x="15" y="99"/>
                  <a:pt x="15" y="99"/>
                </a:cubicBezTo>
                <a:cubicBezTo>
                  <a:pt x="161" y="99"/>
                  <a:pt x="161" y="99"/>
                  <a:pt x="161" y="99"/>
                </a:cubicBezTo>
                <a:lnTo>
                  <a:pt x="176" y="99"/>
                </a:lnTo>
                <a:close/>
                <a:moveTo>
                  <a:pt x="24" y="79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6"/>
                  <a:pt x="30" y="0"/>
                  <a:pt x="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46" y="0"/>
                  <a:pt x="152" y="6"/>
                  <a:pt x="152" y="14"/>
                </a:cubicBezTo>
                <a:cubicBezTo>
                  <a:pt x="152" y="79"/>
                  <a:pt x="152" y="79"/>
                  <a:pt x="152" y="79"/>
                </a:cubicBezTo>
                <a:cubicBezTo>
                  <a:pt x="152" y="87"/>
                  <a:pt x="146" y="93"/>
                  <a:pt x="138" y="93"/>
                </a:cubicBezTo>
                <a:cubicBezTo>
                  <a:pt x="38" y="93"/>
                  <a:pt x="38" y="93"/>
                  <a:pt x="38" y="93"/>
                </a:cubicBezTo>
                <a:cubicBezTo>
                  <a:pt x="30" y="93"/>
                  <a:pt x="24" y="87"/>
                  <a:pt x="24" y="79"/>
                </a:cubicBezTo>
                <a:close/>
                <a:moveTo>
                  <a:pt x="35" y="79"/>
                </a:moveTo>
                <a:cubicBezTo>
                  <a:pt x="35" y="80"/>
                  <a:pt x="37" y="82"/>
                  <a:pt x="38" y="82"/>
                </a:cubicBezTo>
                <a:cubicBezTo>
                  <a:pt x="138" y="82"/>
                  <a:pt x="138" y="82"/>
                  <a:pt x="138" y="82"/>
                </a:cubicBezTo>
                <a:cubicBezTo>
                  <a:pt x="139" y="82"/>
                  <a:pt x="141" y="80"/>
                  <a:pt x="141" y="79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1" y="13"/>
                  <a:pt x="139" y="11"/>
                  <a:pt x="1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1"/>
                  <a:pt x="35" y="13"/>
                  <a:pt x="35" y="14"/>
                </a:cubicBezTo>
                <a:lnTo>
                  <a:pt x="35" y="79"/>
                </a:lnTo>
                <a:close/>
                <a:moveTo>
                  <a:pt x="97" y="107"/>
                </a:moveTo>
                <a:cubicBezTo>
                  <a:pt x="97" y="106"/>
                  <a:pt x="96" y="105"/>
                  <a:pt x="95" y="105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80" y="105"/>
                  <a:pt x="79" y="106"/>
                  <a:pt x="79" y="107"/>
                </a:cubicBezTo>
                <a:cubicBezTo>
                  <a:pt x="79" y="107"/>
                  <a:pt x="80" y="108"/>
                  <a:pt x="81" y="108"/>
                </a:cubicBezTo>
                <a:cubicBezTo>
                  <a:pt x="95" y="108"/>
                  <a:pt x="95" y="108"/>
                  <a:pt x="95" y="108"/>
                </a:cubicBezTo>
                <a:cubicBezTo>
                  <a:pt x="96" y="108"/>
                  <a:pt x="97" y="107"/>
                  <a:pt x="97" y="107"/>
                </a:cubicBezTo>
                <a:close/>
              </a:path>
            </a:pathLst>
          </a:custGeom>
          <a:solidFill>
            <a:srgbClr val="F165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0431851" y="1772816"/>
            <a:ext cx="810555" cy="8105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578546" y="2034614"/>
            <a:ext cx="485212" cy="412911"/>
            <a:chOff x="5933005" y="2830391"/>
            <a:chExt cx="500408" cy="425843"/>
          </a:xfrm>
          <a:solidFill>
            <a:srgbClr val="254061"/>
          </a:solidFill>
        </p:grpSpPr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5933005" y="2830391"/>
              <a:ext cx="467486" cy="425843"/>
            </a:xfrm>
            <a:custGeom>
              <a:avLst/>
              <a:gdLst>
                <a:gd name="T0" fmla="*/ 499 w 721"/>
                <a:gd name="T1" fmla="*/ 196 h 657"/>
                <a:gd name="T2" fmla="*/ 637 w 721"/>
                <a:gd name="T3" fmla="*/ 322 h 657"/>
                <a:gd name="T4" fmla="*/ 646 w 721"/>
                <a:gd name="T5" fmla="*/ 329 h 657"/>
                <a:gd name="T6" fmla="*/ 672 w 721"/>
                <a:gd name="T7" fmla="*/ 353 h 657"/>
                <a:gd name="T8" fmla="*/ 686 w 721"/>
                <a:gd name="T9" fmla="*/ 367 h 657"/>
                <a:gd name="T10" fmla="*/ 669 w 721"/>
                <a:gd name="T11" fmla="*/ 472 h 657"/>
                <a:gd name="T12" fmla="*/ 611 w 721"/>
                <a:gd name="T13" fmla="*/ 550 h 657"/>
                <a:gd name="T14" fmla="*/ 539 w 721"/>
                <a:gd name="T15" fmla="*/ 598 h 657"/>
                <a:gd name="T16" fmla="*/ 439 w 721"/>
                <a:gd name="T17" fmla="*/ 633 h 657"/>
                <a:gd name="T18" fmla="*/ 433 w 721"/>
                <a:gd name="T19" fmla="*/ 629 h 657"/>
                <a:gd name="T20" fmla="*/ 449 w 721"/>
                <a:gd name="T21" fmla="*/ 594 h 657"/>
                <a:gd name="T22" fmla="*/ 481 w 721"/>
                <a:gd name="T23" fmla="*/ 606 h 657"/>
                <a:gd name="T24" fmla="*/ 501 w 721"/>
                <a:gd name="T25" fmla="*/ 591 h 657"/>
                <a:gd name="T26" fmla="*/ 501 w 721"/>
                <a:gd name="T27" fmla="*/ 577 h 657"/>
                <a:gd name="T28" fmla="*/ 452 w 721"/>
                <a:gd name="T29" fmla="*/ 538 h 657"/>
                <a:gd name="T30" fmla="*/ 449 w 721"/>
                <a:gd name="T31" fmla="*/ 511 h 657"/>
                <a:gd name="T32" fmla="*/ 475 w 721"/>
                <a:gd name="T33" fmla="*/ 508 h 657"/>
                <a:gd name="T34" fmla="*/ 530 w 721"/>
                <a:gd name="T35" fmla="*/ 551 h 657"/>
                <a:gd name="T36" fmla="*/ 567 w 721"/>
                <a:gd name="T37" fmla="*/ 557 h 657"/>
                <a:gd name="T38" fmla="*/ 572 w 721"/>
                <a:gd name="T39" fmla="*/ 549 h 657"/>
                <a:gd name="T40" fmla="*/ 570 w 721"/>
                <a:gd name="T41" fmla="*/ 532 h 657"/>
                <a:gd name="T42" fmla="*/ 506 w 721"/>
                <a:gd name="T43" fmla="*/ 481 h 657"/>
                <a:gd name="T44" fmla="*/ 503 w 721"/>
                <a:gd name="T45" fmla="*/ 455 h 657"/>
                <a:gd name="T46" fmla="*/ 529 w 721"/>
                <a:gd name="T47" fmla="*/ 451 h 657"/>
                <a:gd name="T48" fmla="*/ 596 w 721"/>
                <a:gd name="T49" fmla="*/ 504 h 657"/>
                <a:gd name="T50" fmla="*/ 598 w 721"/>
                <a:gd name="T51" fmla="*/ 505 h 657"/>
                <a:gd name="T52" fmla="*/ 620 w 721"/>
                <a:gd name="T53" fmla="*/ 467 h 657"/>
                <a:gd name="T54" fmla="*/ 549 w 721"/>
                <a:gd name="T55" fmla="*/ 414 h 657"/>
                <a:gd name="T56" fmla="*/ 546 w 721"/>
                <a:gd name="T57" fmla="*/ 388 h 657"/>
                <a:gd name="T58" fmla="*/ 572 w 721"/>
                <a:gd name="T59" fmla="*/ 384 h 657"/>
                <a:gd name="T60" fmla="*/ 642 w 721"/>
                <a:gd name="T61" fmla="*/ 437 h 657"/>
                <a:gd name="T62" fmla="*/ 663 w 721"/>
                <a:gd name="T63" fmla="*/ 429 h 657"/>
                <a:gd name="T64" fmla="*/ 659 w 721"/>
                <a:gd name="T65" fmla="*/ 394 h 657"/>
                <a:gd name="T66" fmla="*/ 645 w 721"/>
                <a:gd name="T67" fmla="*/ 379 h 657"/>
                <a:gd name="T68" fmla="*/ 457 w 721"/>
                <a:gd name="T69" fmla="*/ 209 h 657"/>
                <a:gd name="T70" fmla="*/ 462 w 721"/>
                <a:gd name="T71" fmla="*/ 198 h 657"/>
                <a:gd name="T72" fmla="*/ 496 w 721"/>
                <a:gd name="T73" fmla="*/ 196 h 657"/>
                <a:gd name="T74" fmla="*/ 499 w 721"/>
                <a:gd name="T75" fmla="*/ 196 h 657"/>
                <a:gd name="T76" fmla="*/ 86 w 721"/>
                <a:gd name="T77" fmla="*/ 355 h 657"/>
                <a:gd name="T78" fmla="*/ 59 w 721"/>
                <a:gd name="T79" fmla="*/ 262 h 657"/>
                <a:gd name="T80" fmla="*/ 35 w 721"/>
                <a:gd name="T81" fmla="*/ 239 h 657"/>
                <a:gd name="T82" fmla="*/ 0 w 721"/>
                <a:gd name="T83" fmla="*/ 176 h 657"/>
                <a:gd name="T84" fmla="*/ 16 w 721"/>
                <a:gd name="T85" fmla="*/ 135 h 657"/>
                <a:gd name="T86" fmla="*/ 116 w 721"/>
                <a:gd name="T87" fmla="*/ 27 h 657"/>
                <a:gd name="T88" fmla="*/ 199 w 721"/>
                <a:gd name="T89" fmla="*/ 20 h 657"/>
                <a:gd name="T90" fmla="*/ 242 w 721"/>
                <a:gd name="T91" fmla="*/ 46 h 657"/>
                <a:gd name="T92" fmla="*/ 254 w 721"/>
                <a:gd name="T93" fmla="*/ 50 h 657"/>
                <a:gd name="T94" fmla="*/ 350 w 721"/>
                <a:gd name="T95" fmla="*/ 33 h 657"/>
                <a:gd name="T96" fmla="*/ 284 w 721"/>
                <a:gd name="T97" fmla="*/ 82 h 657"/>
                <a:gd name="T98" fmla="*/ 260 w 721"/>
                <a:gd name="T99" fmla="*/ 87 h 657"/>
                <a:gd name="T100" fmla="*/ 195 w 721"/>
                <a:gd name="T101" fmla="*/ 64 h 657"/>
                <a:gd name="T102" fmla="*/ 176 w 721"/>
                <a:gd name="T103" fmla="*/ 50 h 657"/>
                <a:gd name="T104" fmla="*/ 144 w 721"/>
                <a:gd name="T105" fmla="*/ 53 h 657"/>
                <a:gd name="T106" fmla="*/ 44 w 721"/>
                <a:gd name="T107" fmla="*/ 161 h 657"/>
                <a:gd name="T108" fmla="*/ 44 w 721"/>
                <a:gd name="T109" fmla="*/ 193 h 657"/>
                <a:gd name="T110" fmla="*/ 69 w 721"/>
                <a:gd name="T111" fmla="*/ 220 h 657"/>
                <a:gd name="T112" fmla="*/ 97 w 721"/>
                <a:gd name="T113" fmla="*/ 257 h 657"/>
                <a:gd name="T114" fmla="*/ 115 w 721"/>
                <a:gd name="T115" fmla="*/ 330 h 657"/>
                <a:gd name="T116" fmla="*/ 86 w 721"/>
                <a:gd name="T117" fmla="*/ 355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1" h="657">
                  <a:moveTo>
                    <a:pt x="499" y="196"/>
                  </a:moveTo>
                  <a:cubicBezTo>
                    <a:pt x="545" y="237"/>
                    <a:pt x="592" y="279"/>
                    <a:pt x="637" y="322"/>
                  </a:cubicBezTo>
                  <a:cubicBezTo>
                    <a:pt x="640" y="325"/>
                    <a:pt x="643" y="327"/>
                    <a:pt x="646" y="329"/>
                  </a:cubicBezTo>
                  <a:cubicBezTo>
                    <a:pt x="672" y="353"/>
                    <a:pt x="672" y="353"/>
                    <a:pt x="672" y="353"/>
                  </a:cubicBezTo>
                  <a:cubicBezTo>
                    <a:pt x="686" y="367"/>
                    <a:pt x="686" y="367"/>
                    <a:pt x="686" y="367"/>
                  </a:cubicBezTo>
                  <a:cubicBezTo>
                    <a:pt x="721" y="403"/>
                    <a:pt x="707" y="456"/>
                    <a:pt x="669" y="472"/>
                  </a:cubicBezTo>
                  <a:cubicBezTo>
                    <a:pt x="685" y="513"/>
                    <a:pt x="652" y="552"/>
                    <a:pt x="611" y="550"/>
                  </a:cubicBezTo>
                  <a:cubicBezTo>
                    <a:pt x="606" y="584"/>
                    <a:pt x="574" y="607"/>
                    <a:pt x="539" y="598"/>
                  </a:cubicBezTo>
                  <a:cubicBezTo>
                    <a:pt x="529" y="641"/>
                    <a:pt x="479" y="657"/>
                    <a:pt x="439" y="633"/>
                  </a:cubicBezTo>
                  <a:cubicBezTo>
                    <a:pt x="433" y="629"/>
                    <a:pt x="433" y="629"/>
                    <a:pt x="433" y="629"/>
                  </a:cubicBezTo>
                  <a:cubicBezTo>
                    <a:pt x="441" y="619"/>
                    <a:pt x="446" y="607"/>
                    <a:pt x="449" y="594"/>
                  </a:cubicBezTo>
                  <a:cubicBezTo>
                    <a:pt x="460" y="601"/>
                    <a:pt x="468" y="607"/>
                    <a:pt x="481" y="606"/>
                  </a:cubicBezTo>
                  <a:cubicBezTo>
                    <a:pt x="490" y="605"/>
                    <a:pt x="499" y="600"/>
                    <a:pt x="501" y="591"/>
                  </a:cubicBezTo>
                  <a:cubicBezTo>
                    <a:pt x="502" y="587"/>
                    <a:pt x="502" y="583"/>
                    <a:pt x="501" y="577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4" y="531"/>
                    <a:pt x="442" y="519"/>
                    <a:pt x="449" y="511"/>
                  </a:cubicBezTo>
                  <a:cubicBezTo>
                    <a:pt x="455" y="503"/>
                    <a:pt x="467" y="502"/>
                    <a:pt x="475" y="508"/>
                  </a:cubicBezTo>
                  <a:cubicBezTo>
                    <a:pt x="530" y="551"/>
                    <a:pt x="530" y="551"/>
                    <a:pt x="530" y="551"/>
                  </a:cubicBezTo>
                  <a:cubicBezTo>
                    <a:pt x="543" y="562"/>
                    <a:pt x="556" y="566"/>
                    <a:pt x="567" y="557"/>
                  </a:cubicBezTo>
                  <a:cubicBezTo>
                    <a:pt x="569" y="555"/>
                    <a:pt x="571" y="552"/>
                    <a:pt x="572" y="549"/>
                  </a:cubicBezTo>
                  <a:cubicBezTo>
                    <a:pt x="574" y="544"/>
                    <a:pt x="576" y="536"/>
                    <a:pt x="570" y="532"/>
                  </a:cubicBezTo>
                  <a:cubicBezTo>
                    <a:pt x="506" y="481"/>
                    <a:pt x="506" y="481"/>
                    <a:pt x="506" y="481"/>
                  </a:cubicBezTo>
                  <a:cubicBezTo>
                    <a:pt x="498" y="475"/>
                    <a:pt x="496" y="463"/>
                    <a:pt x="503" y="455"/>
                  </a:cubicBezTo>
                  <a:cubicBezTo>
                    <a:pt x="509" y="446"/>
                    <a:pt x="521" y="445"/>
                    <a:pt x="529" y="451"/>
                  </a:cubicBezTo>
                  <a:cubicBezTo>
                    <a:pt x="596" y="504"/>
                    <a:pt x="596" y="504"/>
                    <a:pt x="596" y="504"/>
                  </a:cubicBezTo>
                  <a:cubicBezTo>
                    <a:pt x="597" y="504"/>
                    <a:pt x="597" y="505"/>
                    <a:pt x="598" y="505"/>
                  </a:cubicBezTo>
                  <a:cubicBezTo>
                    <a:pt x="620" y="525"/>
                    <a:pt x="656" y="496"/>
                    <a:pt x="620" y="467"/>
                  </a:cubicBezTo>
                  <a:cubicBezTo>
                    <a:pt x="549" y="414"/>
                    <a:pt x="549" y="414"/>
                    <a:pt x="549" y="414"/>
                  </a:cubicBezTo>
                  <a:cubicBezTo>
                    <a:pt x="541" y="408"/>
                    <a:pt x="539" y="396"/>
                    <a:pt x="546" y="388"/>
                  </a:cubicBezTo>
                  <a:cubicBezTo>
                    <a:pt x="552" y="379"/>
                    <a:pt x="564" y="378"/>
                    <a:pt x="572" y="384"/>
                  </a:cubicBezTo>
                  <a:cubicBezTo>
                    <a:pt x="642" y="437"/>
                    <a:pt x="642" y="437"/>
                    <a:pt x="642" y="437"/>
                  </a:cubicBezTo>
                  <a:cubicBezTo>
                    <a:pt x="649" y="441"/>
                    <a:pt x="659" y="436"/>
                    <a:pt x="663" y="429"/>
                  </a:cubicBezTo>
                  <a:cubicBezTo>
                    <a:pt x="671" y="419"/>
                    <a:pt x="670" y="405"/>
                    <a:pt x="659" y="394"/>
                  </a:cubicBezTo>
                  <a:cubicBezTo>
                    <a:pt x="645" y="379"/>
                    <a:pt x="645" y="379"/>
                    <a:pt x="645" y="379"/>
                  </a:cubicBezTo>
                  <a:cubicBezTo>
                    <a:pt x="457" y="209"/>
                    <a:pt x="457" y="209"/>
                    <a:pt x="457" y="209"/>
                  </a:cubicBezTo>
                  <a:cubicBezTo>
                    <a:pt x="453" y="205"/>
                    <a:pt x="456" y="198"/>
                    <a:pt x="462" y="198"/>
                  </a:cubicBezTo>
                  <a:cubicBezTo>
                    <a:pt x="473" y="198"/>
                    <a:pt x="485" y="198"/>
                    <a:pt x="496" y="196"/>
                  </a:cubicBezTo>
                  <a:cubicBezTo>
                    <a:pt x="497" y="196"/>
                    <a:pt x="498" y="196"/>
                    <a:pt x="499" y="196"/>
                  </a:cubicBezTo>
                  <a:close/>
                  <a:moveTo>
                    <a:pt x="86" y="355"/>
                  </a:moveTo>
                  <a:cubicBezTo>
                    <a:pt x="66" y="330"/>
                    <a:pt x="64" y="295"/>
                    <a:pt x="59" y="262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17" y="219"/>
                    <a:pt x="0" y="205"/>
                    <a:pt x="0" y="176"/>
                  </a:cubicBezTo>
                  <a:cubicBezTo>
                    <a:pt x="0" y="161"/>
                    <a:pt x="6" y="147"/>
                    <a:pt x="16" y="135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38" y="3"/>
                    <a:pt x="174" y="0"/>
                    <a:pt x="199" y="20"/>
                  </a:cubicBezTo>
                  <a:cubicBezTo>
                    <a:pt x="215" y="31"/>
                    <a:pt x="221" y="38"/>
                    <a:pt x="242" y="46"/>
                  </a:cubicBezTo>
                  <a:cubicBezTo>
                    <a:pt x="248" y="48"/>
                    <a:pt x="253" y="50"/>
                    <a:pt x="254" y="50"/>
                  </a:cubicBezTo>
                  <a:cubicBezTo>
                    <a:pt x="284" y="46"/>
                    <a:pt x="316" y="32"/>
                    <a:pt x="350" y="33"/>
                  </a:cubicBezTo>
                  <a:cubicBezTo>
                    <a:pt x="337" y="42"/>
                    <a:pt x="286" y="82"/>
                    <a:pt x="284" y="82"/>
                  </a:cubicBezTo>
                  <a:cubicBezTo>
                    <a:pt x="276" y="84"/>
                    <a:pt x="268" y="86"/>
                    <a:pt x="260" y="87"/>
                  </a:cubicBezTo>
                  <a:cubicBezTo>
                    <a:pt x="241" y="90"/>
                    <a:pt x="208" y="74"/>
                    <a:pt x="195" y="64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66" y="42"/>
                    <a:pt x="152" y="44"/>
                    <a:pt x="144" y="5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36" y="170"/>
                    <a:pt x="36" y="184"/>
                    <a:pt x="44" y="193"/>
                  </a:cubicBezTo>
                  <a:cubicBezTo>
                    <a:pt x="53" y="203"/>
                    <a:pt x="59" y="210"/>
                    <a:pt x="69" y="220"/>
                  </a:cubicBezTo>
                  <a:cubicBezTo>
                    <a:pt x="80" y="230"/>
                    <a:pt x="95" y="244"/>
                    <a:pt x="97" y="257"/>
                  </a:cubicBezTo>
                  <a:cubicBezTo>
                    <a:pt x="100" y="280"/>
                    <a:pt x="102" y="313"/>
                    <a:pt x="115" y="330"/>
                  </a:cubicBezTo>
                  <a:cubicBezTo>
                    <a:pt x="102" y="337"/>
                    <a:pt x="95" y="344"/>
                    <a:pt x="86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5986776" y="2830391"/>
              <a:ext cx="446637" cy="413496"/>
            </a:xfrm>
            <a:custGeom>
              <a:avLst/>
              <a:gdLst>
                <a:gd name="T0" fmla="*/ 319 w 689"/>
                <a:gd name="T1" fmla="*/ 543 h 638"/>
                <a:gd name="T2" fmla="*/ 262 w 689"/>
                <a:gd name="T3" fmla="*/ 538 h 638"/>
                <a:gd name="T4" fmla="*/ 258 w 689"/>
                <a:gd name="T5" fmla="*/ 538 h 638"/>
                <a:gd name="T6" fmla="*/ 257 w 689"/>
                <a:gd name="T7" fmla="*/ 535 h 638"/>
                <a:gd name="T8" fmla="*/ 241 w 689"/>
                <a:gd name="T9" fmla="*/ 489 h 638"/>
                <a:gd name="T10" fmla="*/ 241 w 689"/>
                <a:gd name="T11" fmla="*/ 489 h 638"/>
                <a:gd name="T12" fmla="*/ 185 w 689"/>
                <a:gd name="T13" fmla="*/ 484 h 638"/>
                <a:gd name="T14" fmla="*/ 181 w 689"/>
                <a:gd name="T15" fmla="*/ 484 h 638"/>
                <a:gd name="T16" fmla="*/ 180 w 689"/>
                <a:gd name="T17" fmla="*/ 481 h 638"/>
                <a:gd name="T18" fmla="*/ 164 w 689"/>
                <a:gd name="T19" fmla="*/ 435 h 638"/>
                <a:gd name="T20" fmla="*/ 164 w 689"/>
                <a:gd name="T21" fmla="*/ 435 h 638"/>
                <a:gd name="T22" fmla="*/ 117 w 689"/>
                <a:gd name="T23" fmla="*/ 425 h 638"/>
                <a:gd name="T24" fmla="*/ 113 w 689"/>
                <a:gd name="T25" fmla="*/ 425 h 638"/>
                <a:gd name="T26" fmla="*/ 113 w 689"/>
                <a:gd name="T27" fmla="*/ 421 h 638"/>
                <a:gd name="T28" fmla="*/ 100 w 689"/>
                <a:gd name="T29" fmla="*/ 365 h 638"/>
                <a:gd name="T30" fmla="*/ 100 w 689"/>
                <a:gd name="T31" fmla="*/ 365 h 638"/>
                <a:gd name="T32" fmla="*/ 32 w 689"/>
                <a:gd name="T33" fmla="*/ 370 h 638"/>
                <a:gd name="T34" fmla="*/ 18 w 689"/>
                <a:gd name="T35" fmla="*/ 386 h 638"/>
                <a:gd name="T36" fmla="*/ 23 w 689"/>
                <a:gd name="T37" fmla="*/ 455 h 638"/>
                <a:gd name="T38" fmla="*/ 23 w 689"/>
                <a:gd name="T39" fmla="*/ 455 h 638"/>
                <a:gd name="T40" fmla="*/ 66 w 689"/>
                <a:gd name="T41" fmla="*/ 465 h 638"/>
                <a:gd name="T42" fmla="*/ 70 w 689"/>
                <a:gd name="T43" fmla="*/ 466 h 638"/>
                <a:gd name="T44" fmla="*/ 69 w 689"/>
                <a:gd name="T45" fmla="*/ 470 h 638"/>
                <a:gd name="T46" fmla="*/ 76 w 689"/>
                <a:gd name="T47" fmla="*/ 536 h 638"/>
                <a:gd name="T48" fmla="*/ 76 w 689"/>
                <a:gd name="T49" fmla="*/ 536 h 638"/>
                <a:gd name="T50" fmla="*/ 142 w 689"/>
                <a:gd name="T51" fmla="*/ 534 h 638"/>
                <a:gd name="T52" fmla="*/ 145 w 689"/>
                <a:gd name="T53" fmla="*/ 534 h 638"/>
                <a:gd name="T54" fmla="*/ 147 w 689"/>
                <a:gd name="T55" fmla="*/ 537 h 638"/>
                <a:gd name="T56" fmla="*/ 164 w 689"/>
                <a:gd name="T57" fmla="*/ 578 h 638"/>
                <a:gd name="T58" fmla="*/ 164 w 689"/>
                <a:gd name="T59" fmla="*/ 578 h 638"/>
                <a:gd name="T60" fmla="*/ 230 w 689"/>
                <a:gd name="T61" fmla="*/ 576 h 638"/>
                <a:gd name="T62" fmla="*/ 233 w 689"/>
                <a:gd name="T63" fmla="*/ 576 h 638"/>
                <a:gd name="T64" fmla="*/ 235 w 689"/>
                <a:gd name="T65" fmla="*/ 579 h 638"/>
                <a:gd name="T66" fmla="*/ 252 w 689"/>
                <a:gd name="T67" fmla="*/ 621 h 638"/>
                <a:gd name="T68" fmla="*/ 320 w 689"/>
                <a:gd name="T69" fmla="*/ 615 h 638"/>
                <a:gd name="T70" fmla="*/ 324 w 689"/>
                <a:gd name="T71" fmla="*/ 611 h 638"/>
                <a:gd name="T72" fmla="*/ 319 w 689"/>
                <a:gd name="T73" fmla="*/ 543 h 638"/>
                <a:gd name="T74" fmla="*/ 449 w 689"/>
                <a:gd name="T75" fmla="*/ 177 h 638"/>
                <a:gd name="T76" fmla="*/ 576 w 689"/>
                <a:gd name="T77" fmla="*/ 299 h 638"/>
                <a:gd name="T78" fmla="*/ 597 w 689"/>
                <a:gd name="T79" fmla="*/ 306 h 638"/>
                <a:gd name="T80" fmla="*/ 616 w 689"/>
                <a:gd name="T81" fmla="*/ 293 h 638"/>
                <a:gd name="T82" fmla="*/ 636 w 689"/>
                <a:gd name="T83" fmla="*/ 234 h 638"/>
                <a:gd name="T84" fmla="*/ 649 w 689"/>
                <a:gd name="T85" fmla="*/ 209 h 638"/>
                <a:gd name="T86" fmla="*/ 671 w 689"/>
                <a:gd name="T87" fmla="*/ 186 h 638"/>
                <a:gd name="T88" fmla="*/ 672 w 689"/>
                <a:gd name="T89" fmla="*/ 121 h 638"/>
                <a:gd name="T90" fmla="*/ 580 w 689"/>
                <a:gd name="T91" fmla="*/ 21 h 638"/>
                <a:gd name="T92" fmla="*/ 515 w 689"/>
                <a:gd name="T93" fmla="*/ 16 h 638"/>
                <a:gd name="T94" fmla="*/ 493 w 689"/>
                <a:gd name="T95" fmla="*/ 34 h 638"/>
                <a:gd name="T96" fmla="*/ 457 w 689"/>
                <a:gd name="T97" fmla="*/ 44 h 638"/>
                <a:gd name="T98" fmla="*/ 390 w 689"/>
                <a:gd name="T99" fmla="*/ 36 h 638"/>
                <a:gd name="T100" fmla="*/ 274 w 689"/>
                <a:gd name="T101" fmla="*/ 67 h 638"/>
                <a:gd name="T102" fmla="*/ 139 w 689"/>
                <a:gd name="T103" fmla="*/ 171 h 638"/>
                <a:gd name="T104" fmla="*/ 203 w 689"/>
                <a:gd name="T105" fmla="*/ 222 h 638"/>
                <a:gd name="T106" fmla="*/ 301 w 689"/>
                <a:gd name="T107" fmla="*/ 161 h 638"/>
                <a:gd name="T108" fmla="*/ 346 w 689"/>
                <a:gd name="T109" fmla="*/ 158 h 638"/>
                <a:gd name="T110" fmla="*/ 408 w 689"/>
                <a:gd name="T111" fmla="*/ 165 h 638"/>
                <a:gd name="T112" fmla="*/ 449 w 689"/>
                <a:gd name="T113" fmla="*/ 177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9" h="638">
                  <a:moveTo>
                    <a:pt x="319" y="543"/>
                  </a:moveTo>
                  <a:cubicBezTo>
                    <a:pt x="302" y="529"/>
                    <a:pt x="279" y="528"/>
                    <a:pt x="262" y="538"/>
                  </a:cubicBezTo>
                  <a:cubicBezTo>
                    <a:pt x="261" y="539"/>
                    <a:pt x="259" y="539"/>
                    <a:pt x="258" y="538"/>
                  </a:cubicBezTo>
                  <a:cubicBezTo>
                    <a:pt x="257" y="537"/>
                    <a:pt x="257" y="536"/>
                    <a:pt x="257" y="535"/>
                  </a:cubicBezTo>
                  <a:cubicBezTo>
                    <a:pt x="260" y="518"/>
                    <a:pt x="255" y="500"/>
                    <a:pt x="241" y="489"/>
                  </a:cubicBezTo>
                  <a:cubicBezTo>
                    <a:pt x="241" y="489"/>
                    <a:pt x="241" y="489"/>
                    <a:pt x="241" y="489"/>
                  </a:cubicBezTo>
                  <a:cubicBezTo>
                    <a:pt x="225" y="475"/>
                    <a:pt x="202" y="473"/>
                    <a:pt x="185" y="484"/>
                  </a:cubicBezTo>
                  <a:cubicBezTo>
                    <a:pt x="183" y="485"/>
                    <a:pt x="182" y="484"/>
                    <a:pt x="181" y="484"/>
                  </a:cubicBezTo>
                  <a:cubicBezTo>
                    <a:pt x="180" y="483"/>
                    <a:pt x="180" y="482"/>
                    <a:pt x="180" y="481"/>
                  </a:cubicBezTo>
                  <a:cubicBezTo>
                    <a:pt x="183" y="464"/>
                    <a:pt x="177" y="446"/>
                    <a:pt x="164" y="435"/>
                  </a:cubicBezTo>
                  <a:cubicBezTo>
                    <a:pt x="164" y="435"/>
                    <a:pt x="164" y="435"/>
                    <a:pt x="164" y="435"/>
                  </a:cubicBezTo>
                  <a:cubicBezTo>
                    <a:pt x="150" y="423"/>
                    <a:pt x="132" y="420"/>
                    <a:pt x="117" y="425"/>
                  </a:cubicBezTo>
                  <a:cubicBezTo>
                    <a:pt x="115" y="426"/>
                    <a:pt x="114" y="425"/>
                    <a:pt x="113" y="425"/>
                  </a:cubicBezTo>
                  <a:cubicBezTo>
                    <a:pt x="112" y="424"/>
                    <a:pt x="112" y="422"/>
                    <a:pt x="113" y="421"/>
                  </a:cubicBezTo>
                  <a:cubicBezTo>
                    <a:pt x="121" y="402"/>
                    <a:pt x="116" y="379"/>
                    <a:pt x="100" y="365"/>
                  </a:cubicBezTo>
                  <a:cubicBezTo>
                    <a:pt x="100" y="365"/>
                    <a:pt x="100" y="365"/>
                    <a:pt x="100" y="365"/>
                  </a:cubicBezTo>
                  <a:cubicBezTo>
                    <a:pt x="80" y="347"/>
                    <a:pt x="49" y="350"/>
                    <a:pt x="32" y="370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0" y="406"/>
                    <a:pt x="2" y="437"/>
                    <a:pt x="23" y="455"/>
                  </a:cubicBezTo>
                  <a:cubicBezTo>
                    <a:pt x="23" y="455"/>
                    <a:pt x="23" y="455"/>
                    <a:pt x="23" y="455"/>
                  </a:cubicBezTo>
                  <a:cubicBezTo>
                    <a:pt x="35" y="465"/>
                    <a:pt x="51" y="469"/>
                    <a:pt x="66" y="465"/>
                  </a:cubicBezTo>
                  <a:cubicBezTo>
                    <a:pt x="68" y="465"/>
                    <a:pt x="69" y="465"/>
                    <a:pt x="70" y="466"/>
                  </a:cubicBezTo>
                  <a:cubicBezTo>
                    <a:pt x="70" y="467"/>
                    <a:pt x="70" y="469"/>
                    <a:pt x="69" y="470"/>
                  </a:cubicBezTo>
                  <a:cubicBezTo>
                    <a:pt x="54" y="490"/>
                    <a:pt x="57" y="519"/>
                    <a:pt x="76" y="536"/>
                  </a:cubicBezTo>
                  <a:cubicBezTo>
                    <a:pt x="76" y="536"/>
                    <a:pt x="76" y="536"/>
                    <a:pt x="76" y="536"/>
                  </a:cubicBezTo>
                  <a:cubicBezTo>
                    <a:pt x="95" y="553"/>
                    <a:pt x="124" y="552"/>
                    <a:pt x="142" y="534"/>
                  </a:cubicBezTo>
                  <a:cubicBezTo>
                    <a:pt x="143" y="533"/>
                    <a:pt x="144" y="533"/>
                    <a:pt x="145" y="534"/>
                  </a:cubicBezTo>
                  <a:cubicBezTo>
                    <a:pt x="147" y="534"/>
                    <a:pt x="147" y="535"/>
                    <a:pt x="147" y="537"/>
                  </a:cubicBezTo>
                  <a:cubicBezTo>
                    <a:pt x="146" y="552"/>
                    <a:pt x="151" y="568"/>
                    <a:pt x="164" y="578"/>
                  </a:cubicBezTo>
                  <a:cubicBezTo>
                    <a:pt x="164" y="578"/>
                    <a:pt x="164" y="578"/>
                    <a:pt x="164" y="578"/>
                  </a:cubicBezTo>
                  <a:cubicBezTo>
                    <a:pt x="183" y="595"/>
                    <a:pt x="212" y="594"/>
                    <a:pt x="230" y="576"/>
                  </a:cubicBezTo>
                  <a:cubicBezTo>
                    <a:pt x="231" y="575"/>
                    <a:pt x="232" y="575"/>
                    <a:pt x="233" y="576"/>
                  </a:cubicBezTo>
                  <a:cubicBezTo>
                    <a:pt x="234" y="576"/>
                    <a:pt x="235" y="577"/>
                    <a:pt x="235" y="579"/>
                  </a:cubicBezTo>
                  <a:cubicBezTo>
                    <a:pt x="233" y="594"/>
                    <a:pt x="239" y="610"/>
                    <a:pt x="252" y="621"/>
                  </a:cubicBezTo>
                  <a:cubicBezTo>
                    <a:pt x="272" y="638"/>
                    <a:pt x="303" y="636"/>
                    <a:pt x="320" y="615"/>
                  </a:cubicBezTo>
                  <a:cubicBezTo>
                    <a:pt x="324" y="611"/>
                    <a:pt x="324" y="611"/>
                    <a:pt x="324" y="611"/>
                  </a:cubicBezTo>
                  <a:cubicBezTo>
                    <a:pt x="341" y="591"/>
                    <a:pt x="339" y="560"/>
                    <a:pt x="319" y="543"/>
                  </a:cubicBezTo>
                  <a:close/>
                  <a:moveTo>
                    <a:pt x="449" y="177"/>
                  </a:moveTo>
                  <a:cubicBezTo>
                    <a:pt x="489" y="216"/>
                    <a:pt x="535" y="260"/>
                    <a:pt x="576" y="299"/>
                  </a:cubicBezTo>
                  <a:cubicBezTo>
                    <a:pt x="582" y="305"/>
                    <a:pt x="589" y="307"/>
                    <a:pt x="597" y="306"/>
                  </a:cubicBezTo>
                  <a:cubicBezTo>
                    <a:pt x="605" y="305"/>
                    <a:pt x="612" y="300"/>
                    <a:pt x="616" y="293"/>
                  </a:cubicBezTo>
                  <a:cubicBezTo>
                    <a:pt x="626" y="275"/>
                    <a:pt x="632" y="256"/>
                    <a:pt x="636" y="234"/>
                  </a:cubicBezTo>
                  <a:cubicBezTo>
                    <a:pt x="638" y="224"/>
                    <a:pt x="642" y="216"/>
                    <a:pt x="649" y="209"/>
                  </a:cubicBezTo>
                  <a:cubicBezTo>
                    <a:pt x="671" y="186"/>
                    <a:pt x="671" y="186"/>
                    <a:pt x="671" y="186"/>
                  </a:cubicBezTo>
                  <a:cubicBezTo>
                    <a:pt x="688" y="168"/>
                    <a:pt x="689" y="139"/>
                    <a:pt x="672" y="121"/>
                  </a:cubicBezTo>
                  <a:cubicBezTo>
                    <a:pt x="580" y="21"/>
                    <a:pt x="580" y="21"/>
                    <a:pt x="580" y="21"/>
                  </a:cubicBezTo>
                  <a:cubicBezTo>
                    <a:pt x="563" y="3"/>
                    <a:pt x="534" y="0"/>
                    <a:pt x="515" y="16"/>
                  </a:cubicBezTo>
                  <a:cubicBezTo>
                    <a:pt x="493" y="34"/>
                    <a:pt x="493" y="34"/>
                    <a:pt x="493" y="34"/>
                  </a:cubicBezTo>
                  <a:cubicBezTo>
                    <a:pt x="483" y="42"/>
                    <a:pt x="471" y="45"/>
                    <a:pt x="457" y="44"/>
                  </a:cubicBezTo>
                  <a:cubicBezTo>
                    <a:pt x="435" y="41"/>
                    <a:pt x="412" y="38"/>
                    <a:pt x="390" y="36"/>
                  </a:cubicBezTo>
                  <a:cubicBezTo>
                    <a:pt x="347" y="30"/>
                    <a:pt x="308" y="41"/>
                    <a:pt x="274" y="67"/>
                  </a:cubicBezTo>
                  <a:cubicBezTo>
                    <a:pt x="229" y="101"/>
                    <a:pt x="184" y="136"/>
                    <a:pt x="139" y="171"/>
                  </a:cubicBezTo>
                  <a:cubicBezTo>
                    <a:pt x="95" y="207"/>
                    <a:pt x="151" y="255"/>
                    <a:pt x="203" y="222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15" y="153"/>
                    <a:pt x="331" y="152"/>
                    <a:pt x="346" y="158"/>
                  </a:cubicBezTo>
                  <a:cubicBezTo>
                    <a:pt x="364" y="167"/>
                    <a:pt x="388" y="168"/>
                    <a:pt x="408" y="165"/>
                  </a:cubicBezTo>
                  <a:cubicBezTo>
                    <a:pt x="423" y="162"/>
                    <a:pt x="437" y="166"/>
                    <a:pt x="449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694606" y="333067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694607" y="3641198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3" name="矩形 42"/>
          <p:cNvSpPr/>
          <p:nvPr/>
        </p:nvSpPr>
        <p:spPr>
          <a:xfrm>
            <a:off x="4222997" y="2898625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4222998" y="3209150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5" name="矩形 44"/>
          <p:cNvSpPr/>
          <p:nvPr/>
        </p:nvSpPr>
        <p:spPr>
          <a:xfrm>
            <a:off x="4583037" y="520288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4583038" y="5513406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7" name="矩形 46"/>
          <p:cNvSpPr/>
          <p:nvPr/>
        </p:nvSpPr>
        <p:spPr>
          <a:xfrm>
            <a:off x="7103317" y="400506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7103318" y="4315589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9" name="矩形 48"/>
          <p:cNvSpPr/>
          <p:nvPr/>
        </p:nvSpPr>
        <p:spPr>
          <a:xfrm>
            <a:off x="5951189" y="148478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5951190" y="1795309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51" name="矩形 50"/>
          <p:cNvSpPr/>
          <p:nvPr/>
        </p:nvSpPr>
        <p:spPr>
          <a:xfrm>
            <a:off x="9407573" y="2538585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9407574" y="2849110"/>
            <a:ext cx="2088232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23118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6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8" grpId="0" animBg="1"/>
      <p:bldP spid="22" grpId="0" animBg="1"/>
      <p:bldP spid="26" grpId="0" animBg="1"/>
      <p:bldP spid="30" grpId="0" animBg="1"/>
      <p:bldP spid="34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26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67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执行方式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Implementation Modalities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53900" y="2408919"/>
            <a:ext cx="2761482" cy="2761482"/>
            <a:chOff x="1689963" y="2421800"/>
            <a:chExt cx="2642282" cy="2642282"/>
          </a:xfrm>
        </p:grpSpPr>
        <p:sp>
          <p:nvSpPr>
            <p:cNvPr id="13" name="椭圆 12"/>
            <p:cNvSpPr/>
            <p:nvPr/>
          </p:nvSpPr>
          <p:spPr>
            <a:xfrm>
              <a:off x="1689963" y="2421800"/>
              <a:ext cx="2642282" cy="2642282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5400000" scaled="1"/>
              <a:tileRect/>
            </a:gradFill>
            <a:ln w="444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5188" r="5188"/>
            <a:stretch/>
          </p:blipFill>
          <p:spPr>
            <a:xfrm>
              <a:off x="1897883" y="2629720"/>
              <a:ext cx="2226441" cy="2226442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5" name="组合 14"/>
          <p:cNvGrpSpPr/>
          <p:nvPr/>
        </p:nvGrpSpPr>
        <p:grpSpPr>
          <a:xfrm>
            <a:off x="5233132" y="1615633"/>
            <a:ext cx="5385477" cy="1198080"/>
            <a:chOff x="5233132" y="1615633"/>
            <a:chExt cx="5385477" cy="1198080"/>
          </a:xfrm>
        </p:grpSpPr>
        <p:grpSp>
          <p:nvGrpSpPr>
            <p:cNvPr id="16" name="组合 15"/>
            <p:cNvGrpSpPr/>
            <p:nvPr/>
          </p:nvGrpSpPr>
          <p:grpSpPr>
            <a:xfrm>
              <a:off x="5442041" y="1615633"/>
              <a:ext cx="5176568" cy="1198080"/>
              <a:chOff x="5841004" y="1447486"/>
              <a:chExt cx="5176568" cy="1198080"/>
            </a:xfrm>
          </p:grpSpPr>
          <p:sp>
            <p:nvSpPr>
              <p:cNvPr id="18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25406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添加标题文字信息</a:t>
                </a:r>
              </a:p>
            </p:txBody>
          </p:sp>
          <p:sp>
            <p:nvSpPr>
              <p:cNvPr id="19" name="Rectangle 5"/>
              <p:cNvSpPr/>
              <p:nvPr/>
            </p:nvSpPr>
            <p:spPr bwMode="auto">
              <a:xfrm>
                <a:off x="5980703" y="1833058"/>
                <a:ext cx="5036869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200</a:t>
                </a: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字以内。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>
              <a:off x="5233132" y="1985192"/>
              <a:ext cx="2966458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5907805" y="3279600"/>
            <a:ext cx="5200030" cy="1224827"/>
            <a:chOff x="5907805" y="3279600"/>
            <a:chExt cx="5200030" cy="1224827"/>
          </a:xfrm>
        </p:grpSpPr>
        <p:grpSp>
          <p:nvGrpSpPr>
            <p:cNvPr id="21" name="组合 20"/>
            <p:cNvGrpSpPr/>
            <p:nvPr/>
          </p:nvGrpSpPr>
          <p:grpSpPr>
            <a:xfrm>
              <a:off x="5931266" y="3279600"/>
              <a:ext cx="5176569" cy="1224827"/>
              <a:chOff x="5841004" y="2711041"/>
              <a:chExt cx="5176569" cy="1224827"/>
            </a:xfrm>
          </p:grpSpPr>
          <p:sp>
            <p:nvSpPr>
              <p:cNvPr id="23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2711041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1650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添加标题文字信息</a:t>
                </a:r>
              </a:p>
            </p:txBody>
          </p:sp>
          <p:sp>
            <p:nvSpPr>
              <p:cNvPr id="24" name="Rectangle 5"/>
              <p:cNvSpPr/>
              <p:nvPr/>
            </p:nvSpPr>
            <p:spPr bwMode="auto">
              <a:xfrm>
                <a:off x="5980705" y="3123360"/>
                <a:ext cx="5036868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200</a:t>
                </a: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字以内。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5907805" y="3669060"/>
              <a:ext cx="2966458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5210272" y="5020042"/>
            <a:ext cx="5268637" cy="1259973"/>
            <a:chOff x="5210272" y="5020042"/>
            <a:chExt cx="5268637" cy="1259973"/>
          </a:xfrm>
        </p:grpSpPr>
        <p:grpSp>
          <p:nvGrpSpPr>
            <p:cNvPr id="26" name="组合 25"/>
            <p:cNvGrpSpPr/>
            <p:nvPr/>
          </p:nvGrpSpPr>
          <p:grpSpPr>
            <a:xfrm>
              <a:off x="5302340" y="5020042"/>
              <a:ext cx="5176569" cy="1259973"/>
              <a:chOff x="5678803" y="4973323"/>
              <a:chExt cx="5176569" cy="1259973"/>
            </a:xfrm>
          </p:grpSpPr>
          <p:sp>
            <p:nvSpPr>
              <p:cNvPr id="28" name="MH_SubTitle_1"/>
              <p:cNvSpPr>
                <a:spLocks noChangeArrowheads="1"/>
              </p:cNvSpPr>
              <p:nvPr/>
            </p:nvSpPr>
            <p:spPr bwMode="auto">
              <a:xfrm flipH="1">
                <a:off x="5678803" y="4973323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25406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添加标题文字信息</a:t>
                </a:r>
              </a:p>
            </p:txBody>
          </p:sp>
          <p:sp>
            <p:nvSpPr>
              <p:cNvPr id="29" name="Rectangle 5"/>
              <p:cNvSpPr/>
              <p:nvPr/>
            </p:nvSpPr>
            <p:spPr bwMode="auto">
              <a:xfrm>
                <a:off x="5818504" y="5420788"/>
                <a:ext cx="5036868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200</a:t>
                </a: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字以内。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cxnSp>
          <p:nvCxnSpPr>
            <p:cNvPr id="27" name="直接连接符 26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4116949" y="1605269"/>
            <a:ext cx="965576" cy="965576"/>
            <a:chOff x="4116949" y="1605269"/>
            <a:chExt cx="965576" cy="965576"/>
          </a:xfrm>
        </p:grpSpPr>
        <p:sp>
          <p:nvSpPr>
            <p:cNvPr id="31" name="椭圆 30"/>
            <p:cNvSpPr/>
            <p:nvPr/>
          </p:nvSpPr>
          <p:spPr>
            <a:xfrm>
              <a:off x="4116949" y="1605269"/>
              <a:ext cx="965576" cy="965576"/>
            </a:xfrm>
            <a:prstGeom prst="ellipse">
              <a:avLst/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KSO_Shape"/>
            <p:cNvSpPr/>
            <p:nvPr/>
          </p:nvSpPr>
          <p:spPr bwMode="auto">
            <a:xfrm>
              <a:off x="4365794" y="1854116"/>
              <a:ext cx="467886" cy="467882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777349" y="3306872"/>
            <a:ext cx="965576" cy="965576"/>
            <a:chOff x="4777349" y="3344972"/>
            <a:chExt cx="965576" cy="965576"/>
          </a:xfrm>
        </p:grpSpPr>
        <p:sp>
          <p:nvSpPr>
            <p:cNvPr id="34" name="椭圆 33"/>
            <p:cNvSpPr/>
            <p:nvPr/>
          </p:nvSpPr>
          <p:spPr>
            <a:xfrm>
              <a:off x="4777349" y="3344972"/>
              <a:ext cx="965576" cy="965576"/>
            </a:xfrm>
            <a:prstGeom prst="ellipse">
              <a:avLst/>
            </a:prstGeom>
            <a:solidFill>
              <a:srgbClr val="F16503"/>
            </a:solidFill>
            <a:ln w="28575" cap="flat">
              <a:solidFill>
                <a:srgbClr val="F16503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KSO_Shape"/>
            <p:cNvSpPr/>
            <p:nvPr/>
          </p:nvSpPr>
          <p:spPr bwMode="auto">
            <a:xfrm>
              <a:off x="4974429" y="3534853"/>
              <a:ext cx="546016" cy="509614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097899" y="4979900"/>
            <a:ext cx="965576" cy="965576"/>
            <a:chOff x="4097899" y="4979900"/>
            <a:chExt cx="965576" cy="965576"/>
          </a:xfrm>
        </p:grpSpPr>
        <p:sp>
          <p:nvSpPr>
            <p:cNvPr id="37" name="椭圆 36"/>
            <p:cNvSpPr/>
            <p:nvPr/>
          </p:nvSpPr>
          <p:spPr>
            <a:xfrm>
              <a:off x="4097899" y="4979900"/>
              <a:ext cx="965576" cy="965576"/>
            </a:xfrm>
            <a:prstGeom prst="ellipse">
              <a:avLst/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KSO_Shape"/>
            <p:cNvSpPr/>
            <p:nvPr/>
          </p:nvSpPr>
          <p:spPr bwMode="auto">
            <a:xfrm>
              <a:off x="4349773" y="5169775"/>
              <a:ext cx="461828" cy="585826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7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27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734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代理推广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Agent Promotion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48423" y="1668139"/>
            <a:ext cx="3098564" cy="653828"/>
            <a:chOff x="803863" y="1086408"/>
            <a:chExt cx="10584271" cy="4685180"/>
          </a:xfrm>
        </p:grpSpPr>
        <p:sp>
          <p:nvSpPr>
            <p:cNvPr id="13" name="圆角矩形 12"/>
            <p:cNvSpPr/>
            <p:nvPr/>
          </p:nvSpPr>
          <p:spPr>
            <a:xfrm>
              <a:off x="803863" y="1086408"/>
              <a:ext cx="10584271" cy="4685180"/>
            </a:xfrm>
            <a:prstGeom prst="roundRect">
              <a:avLst>
                <a:gd name="adj" fmla="val 50000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136648" y="1670210"/>
              <a:ext cx="9918708" cy="3299170"/>
            </a:xfrm>
            <a:prstGeom prst="roundRect">
              <a:avLst>
                <a:gd name="adj" fmla="val 50000"/>
              </a:avLst>
            </a:prstGeom>
            <a:solidFill>
              <a:srgbClr val="F9F9F9"/>
            </a:solidFill>
            <a:ln w="25400">
              <a:gradFill>
                <a:gsLst>
                  <a:gs pos="0">
                    <a:schemeClr val="bg1"/>
                  </a:gs>
                  <a:gs pos="100000">
                    <a:srgbClr val="EAEAEA"/>
                  </a:gs>
                </a:gsLst>
                <a:lin ang="5400000" scaled="1"/>
              </a:gradFill>
            </a:ln>
            <a:effectLst>
              <a:outerShdw blurRad="762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8"/>
          <p:cNvSpPr txBox="1"/>
          <p:nvPr/>
        </p:nvSpPr>
        <p:spPr>
          <a:xfrm>
            <a:off x="1351524" y="2335171"/>
            <a:ext cx="3636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400" noProof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1741629" y="1805347"/>
            <a:ext cx="240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  理  推  广</a:t>
            </a:r>
            <a:endParaRPr lang="en-US" altLang="zh-CN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201683" y="1990659"/>
            <a:ext cx="1296251" cy="3411600"/>
          </a:xfrm>
          <a:prstGeom prst="ellipse">
            <a:avLst/>
          </a:prstGeom>
          <a:noFill/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 rot="3600000">
            <a:off x="6201683" y="1969192"/>
            <a:ext cx="1296251" cy="3411600"/>
          </a:xfrm>
          <a:prstGeom prst="ellipse">
            <a:avLst/>
          </a:prstGeom>
          <a:noFill/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 rot="18000000" flipH="1">
            <a:off x="6201683" y="1971235"/>
            <a:ext cx="1296251" cy="3411600"/>
          </a:xfrm>
          <a:prstGeom prst="ellipse">
            <a:avLst/>
          </a:prstGeom>
          <a:noFill/>
          <a:ln w="635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033065" y="2142778"/>
            <a:ext cx="345050" cy="345050"/>
          </a:xfrm>
          <a:prstGeom prst="ellipse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762209" y="4512846"/>
            <a:ext cx="345050" cy="345050"/>
          </a:xfrm>
          <a:prstGeom prst="ellipse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694016" y="4509088"/>
            <a:ext cx="345050" cy="345050"/>
          </a:xfrm>
          <a:prstGeom prst="ellipse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372470" y="1875176"/>
            <a:ext cx="3530463" cy="339189"/>
            <a:chOff x="7933592" y="1932509"/>
            <a:chExt cx="3530463" cy="339189"/>
          </a:xfrm>
        </p:grpSpPr>
        <p:sp>
          <p:nvSpPr>
            <p:cNvPr id="24" name="任意多边形 23"/>
            <p:cNvSpPr/>
            <p:nvPr/>
          </p:nvSpPr>
          <p:spPr>
            <a:xfrm>
              <a:off x="7993172" y="1968500"/>
              <a:ext cx="3392377" cy="245374"/>
            </a:xfrm>
            <a:custGeom>
              <a:avLst/>
              <a:gdLst>
                <a:gd name="connsiteX0" fmla="*/ 0 w 3797300"/>
                <a:gd name="connsiteY0" fmla="*/ 749300 h 749300"/>
                <a:gd name="connsiteX1" fmla="*/ 533400 w 3797300"/>
                <a:gd name="connsiteY1" fmla="*/ 0 h 749300"/>
                <a:gd name="connsiteX2" fmla="*/ 3797300 w 3797300"/>
                <a:gd name="connsiteY2" fmla="*/ 0 h 749300"/>
                <a:gd name="connsiteX0" fmla="*/ 0 w 3538950"/>
                <a:gd name="connsiteY0" fmla="*/ 663453 h 663453"/>
                <a:gd name="connsiteX1" fmla="*/ 275050 w 3538950"/>
                <a:gd name="connsiteY1" fmla="*/ 0 h 663453"/>
                <a:gd name="connsiteX2" fmla="*/ 3538950 w 3538950"/>
                <a:gd name="connsiteY2" fmla="*/ 0 h 66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8950" h="663453">
                  <a:moveTo>
                    <a:pt x="0" y="663453"/>
                  </a:moveTo>
                  <a:lnTo>
                    <a:pt x="275050" y="0"/>
                  </a:lnTo>
                  <a:lnTo>
                    <a:pt x="3538950" y="0"/>
                  </a:ln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1386808" y="1932509"/>
              <a:ext cx="77247" cy="7724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7933592" y="2194451"/>
              <a:ext cx="77247" cy="7724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flipV="1">
            <a:off x="8092019" y="4868524"/>
            <a:ext cx="2839898" cy="339189"/>
            <a:chOff x="7933592" y="1932509"/>
            <a:chExt cx="2839898" cy="339189"/>
          </a:xfrm>
        </p:grpSpPr>
        <p:sp>
          <p:nvSpPr>
            <p:cNvPr id="28" name="任意多边形 27"/>
            <p:cNvSpPr/>
            <p:nvPr/>
          </p:nvSpPr>
          <p:spPr>
            <a:xfrm>
              <a:off x="7993173" y="1968500"/>
              <a:ext cx="2715400" cy="245374"/>
            </a:xfrm>
            <a:custGeom>
              <a:avLst/>
              <a:gdLst>
                <a:gd name="connsiteX0" fmla="*/ 0 w 3797300"/>
                <a:gd name="connsiteY0" fmla="*/ 749300 h 749300"/>
                <a:gd name="connsiteX1" fmla="*/ 533400 w 3797300"/>
                <a:gd name="connsiteY1" fmla="*/ 0 h 749300"/>
                <a:gd name="connsiteX2" fmla="*/ 3797300 w 3797300"/>
                <a:gd name="connsiteY2" fmla="*/ 0 h 749300"/>
                <a:gd name="connsiteX0" fmla="*/ 0 w 3538950"/>
                <a:gd name="connsiteY0" fmla="*/ 663453 h 663453"/>
                <a:gd name="connsiteX1" fmla="*/ 275050 w 3538950"/>
                <a:gd name="connsiteY1" fmla="*/ 0 h 663453"/>
                <a:gd name="connsiteX2" fmla="*/ 3538950 w 3538950"/>
                <a:gd name="connsiteY2" fmla="*/ 0 h 66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8950" h="663453">
                  <a:moveTo>
                    <a:pt x="0" y="663453"/>
                  </a:moveTo>
                  <a:lnTo>
                    <a:pt x="275050" y="0"/>
                  </a:lnTo>
                  <a:lnTo>
                    <a:pt x="3538950" y="0"/>
                  </a:ln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96243" y="1932509"/>
              <a:ext cx="77247" cy="7724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933592" y="2194451"/>
              <a:ext cx="77247" cy="7724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 flipV="1">
            <a:off x="2202665" y="4850470"/>
            <a:ext cx="3530463" cy="339189"/>
            <a:chOff x="7933592" y="1932509"/>
            <a:chExt cx="3530463" cy="339189"/>
          </a:xfrm>
        </p:grpSpPr>
        <p:sp>
          <p:nvSpPr>
            <p:cNvPr id="32" name="任意多边形 31"/>
            <p:cNvSpPr/>
            <p:nvPr/>
          </p:nvSpPr>
          <p:spPr>
            <a:xfrm>
              <a:off x="7993172" y="1968500"/>
              <a:ext cx="3392377" cy="245374"/>
            </a:xfrm>
            <a:custGeom>
              <a:avLst/>
              <a:gdLst>
                <a:gd name="connsiteX0" fmla="*/ 0 w 3797300"/>
                <a:gd name="connsiteY0" fmla="*/ 749300 h 749300"/>
                <a:gd name="connsiteX1" fmla="*/ 533400 w 3797300"/>
                <a:gd name="connsiteY1" fmla="*/ 0 h 749300"/>
                <a:gd name="connsiteX2" fmla="*/ 3797300 w 3797300"/>
                <a:gd name="connsiteY2" fmla="*/ 0 h 749300"/>
                <a:gd name="connsiteX0" fmla="*/ 0 w 3538950"/>
                <a:gd name="connsiteY0" fmla="*/ 663453 h 663453"/>
                <a:gd name="connsiteX1" fmla="*/ 275050 w 3538950"/>
                <a:gd name="connsiteY1" fmla="*/ 0 h 663453"/>
                <a:gd name="connsiteX2" fmla="*/ 3538950 w 3538950"/>
                <a:gd name="connsiteY2" fmla="*/ 0 h 66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8950" h="663453">
                  <a:moveTo>
                    <a:pt x="0" y="663453"/>
                  </a:moveTo>
                  <a:lnTo>
                    <a:pt x="275050" y="0"/>
                  </a:lnTo>
                  <a:lnTo>
                    <a:pt x="3538950" y="0"/>
                  </a:ln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1386808" y="1932509"/>
              <a:ext cx="77247" cy="7724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7933592" y="2194451"/>
              <a:ext cx="77247" cy="7724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276992" y="4791309"/>
            <a:ext cx="2314343" cy="1201299"/>
            <a:chOff x="8278679" y="2035846"/>
            <a:chExt cx="2314343" cy="1201299"/>
          </a:xfrm>
        </p:grpSpPr>
        <p:sp>
          <p:nvSpPr>
            <p:cNvPr id="36" name="文本框 36"/>
            <p:cNvSpPr txBox="1"/>
            <p:nvPr/>
          </p:nvSpPr>
          <p:spPr bwMode="auto">
            <a:xfrm>
              <a:off x="8278679" y="2369215"/>
              <a:ext cx="2314343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  <p:sp>
          <p:nvSpPr>
            <p:cNvPr id="37" name="文本框 37"/>
            <p:cNvSpPr txBox="1"/>
            <p:nvPr/>
          </p:nvSpPr>
          <p:spPr bwMode="auto">
            <a:xfrm>
              <a:off x="8278679" y="2035846"/>
              <a:ext cx="216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b="1" spc="100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添加文字标题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481793" y="4814169"/>
            <a:ext cx="2314343" cy="1201299"/>
            <a:chOff x="8435193" y="5035269"/>
            <a:chExt cx="2314343" cy="1201299"/>
          </a:xfrm>
        </p:grpSpPr>
        <p:sp>
          <p:nvSpPr>
            <p:cNvPr id="39" name="文本框 39"/>
            <p:cNvSpPr txBox="1"/>
            <p:nvPr/>
          </p:nvSpPr>
          <p:spPr bwMode="auto">
            <a:xfrm>
              <a:off x="8435193" y="5368638"/>
              <a:ext cx="2314343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</a:t>
              </a:r>
            </a:p>
          </p:txBody>
        </p:sp>
        <p:sp>
          <p:nvSpPr>
            <p:cNvPr id="40" name="文本框 40"/>
            <p:cNvSpPr txBox="1"/>
            <p:nvPr/>
          </p:nvSpPr>
          <p:spPr bwMode="auto">
            <a:xfrm>
              <a:off x="8588680" y="5035269"/>
              <a:ext cx="216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b="1" spc="100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481793" y="1556792"/>
            <a:ext cx="2314343" cy="1201299"/>
            <a:chOff x="8435193" y="5035269"/>
            <a:chExt cx="2314343" cy="1201299"/>
          </a:xfrm>
        </p:grpSpPr>
        <p:sp>
          <p:nvSpPr>
            <p:cNvPr id="42" name="文本框 43"/>
            <p:cNvSpPr txBox="1"/>
            <p:nvPr/>
          </p:nvSpPr>
          <p:spPr bwMode="auto">
            <a:xfrm>
              <a:off x="8435193" y="5368638"/>
              <a:ext cx="2314343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</a:t>
              </a:r>
            </a:p>
          </p:txBody>
        </p:sp>
        <p:sp>
          <p:nvSpPr>
            <p:cNvPr id="43" name="文本框 44"/>
            <p:cNvSpPr txBox="1"/>
            <p:nvPr/>
          </p:nvSpPr>
          <p:spPr bwMode="auto">
            <a:xfrm>
              <a:off x="8588680" y="5035269"/>
              <a:ext cx="216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b="1" spc="100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添加文字标题</a:t>
              </a:r>
            </a:p>
          </p:txBody>
        </p:sp>
      </p:grpSp>
      <p:sp>
        <p:nvSpPr>
          <p:cNvPr id="44" name="椭圆 43"/>
          <p:cNvSpPr/>
          <p:nvPr/>
        </p:nvSpPr>
        <p:spPr>
          <a:xfrm>
            <a:off x="6397116" y="3222300"/>
            <a:ext cx="905384" cy="905384"/>
          </a:xfrm>
          <a:prstGeom prst="ellipse">
            <a:avLst/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658929" y="3445142"/>
            <a:ext cx="400558" cy="459701"/>
            <a:chOff x="2733098" y="4187405"/>
            <a:chExt cx="484675" cy="556238"/>
          </a:xfrm>
          <a:solidFill>
            <a:srgbClr val="254061"/>
          </a:solidFill>
        </p:grpSpPr>
        <p:sp>
          <p:nvSpPr>
            <p:cNvPr id="46" name="Oval 302"/>
            <p:cNvSpPr>
              <a:spLocks noChangeArrowheads="1"/>
            </p:cNvSpPr>
            <p:nvPr/>
          </p:nvSpPr>
          <p:spPr bwMode="auto">
            <a:xfrm>
              <a:off x="2849117" y="4187405"/>
              <a:ext cx="84574" cy="1073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303"/>
            <p:cNvSpPr>
              <a:spLocks noEditPoints="1"/>
            </p:cNvSpPr>
            <p:nvPr/>
          </p:nvSpPr>
          <p:spPr bwMode="auto">
            <a:xfrm>
              <a:off x="2733098" y="4304508"/>
              <a:ext cx="310105" cy="439135"/>
            </a:xfrm>
            <a:custGeom>
              <a:avLst/>
              <a:gdLst>
                <a:gd name="T0" fmla="*/ 121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6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8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3 w 121"/>
                <a:gd name="T33" fmla="*/ 36 h 171"/>
                <a:gd name="T34" fmla="*/ 1 w 121"/>
                <a:gd name="T35" fmla="*/ 48 h 171"/>
                <a:gd name="T36" fmla="*/ 2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3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1"/>
                    <a:pt x="42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9" y="80"/>
                    <a:pt x="33" y="78"/>
                  </a:cubicBezTo>
                  <a:cubicBezTo>
                    <a:pt x="33" y="82"/>
                    <a:pt x="33" y="86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1" y="161"/>
                    <a:pt x="61" y="148"/>
                    <a:pt x="61" y="134"/>
                  </a:cubicBezTo>
                  <a:cubicBezTo>
                    <a:pt x="58" y="127"/>
                    <a:pt x="56" y="118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304"/>
            <p:cNvSpPr>
              <a:spLocks/>
            </p:cNvSpPr>
            <p:nvPr/>
          </p:nvSpPr>
          <p:spPr bwMode="auto">
            <a:xfrm>
              <a:off x="2897909" y="4668827"/>
              <a:ext cx="60720" cy="7481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305"/>
            <p:cNvSpPr>
              <a:spLocks/>
            </p:cNvSpPr>
            <p:nvPr/>
          </p:nvSpPr>
          <p:spPr bwMode="auto">
            <a:xfrm>
              <a:off x="3035614" y="4422694"/>
              <a:ext cx="54214" cy="41203"/>
            </a:xfrm>
            <a:custGeom>
              <a:avLst/>
              <a:gdLst>
                <a:gd name="T0" fmla="*/ 43 w 50"/>
                <a:gd name="T1" fmla="*/ 0 h 38"/>
                <a:gd name="T2" fmla="*/ 36 w 50"/>
                <a:gd name="T3" fmla="*/ 0 h 38"/>
                <a:gd name="T4" fmla="*/ 14 w 50"/>
                <a:gd name="T5" fmla="*/ 0 h 38"/>
                <a:gd name="T6" fmla="*/ 7 w 50"/>
                <a:gd name="T7" fmla="*/ 0 h 38"/>
                <a:gd name="T8" fmla="*/ 0 w 50"/>
                <a:gd name="T9" fmla="*/ 38 h 38"/>
                <a:gd name="T10" fmla="*/ 14 w 50"/>
                <a:gd name="T11" fmla="*/ 38 h 38"/>
                <a:gd name="T12" fmla="*/ 36 w 50"/>
                <a:gd name="T13" fmla="*/ 38 h 38"/>
                <a:gd name="T14" fmla="*/ 50 w 50"/>
                <a:gd name="T15" fmla="*/ 38 h 38"/>
                <a:gd name="T16" fmla="*/ 43 w 5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8">
                  <a:moveTo>
                    <a:pt x="43" y="0"/>
                  </a:moveTo>
                  <a:lnTo>
                    <a:pt x="36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36" y="38"/>
                  </a:lnTo>
                  <a:lnTo>
                    <a:pt x="50" y="38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306"/>
            <p:cNvSpPr>
              <a:spLocks/>
            </p:cNvSpPr>
            <p:nvPr/>
          </p:nvSpPr>
          <p:spPr bwMode="auto">
            <a:xfrm>
              <a:off x="2964051" y="4430285"/>
              <a:ext cx="61805" cy="59636"/>
            </a:xfrm>
            <a:custGeom>
              <a:avLst/>
              <a:gdLst>
                <a:gd name="T0" fmla="*/ 33 w 57"/>
                <a:gd name="T1" fmla="*/ 0 h 55"/>
                <a:gd name="T2" fmla="*/ 26 w 57"/>
                <a:gd name="T3" fmla="*/ 5 h 55"/>
                <a:gd name="T4" fmla="*/ 7 w 57"/>
                <a:gd name="T5" fmla="*/ 14 h 55"/>
                <a:gd name="T6" fmla="*/ 0 w 57"/>
                <a:gd name="T7" fmla="*/ 19 h 55"/>
                <a:gd name="T8" fmla="*/ 14 w 57"/>
                <a:gd name="T9" fmla="*/ 55 h 55"/>
                <a:gd name="T10" fmla="*/ 28 w 57"/>
                <a:gd name="T11" fmla="*/ 47 h 55"/>
                <a:gd name="T12" fmla="*/ 45 w 57"/>
                <a:gd name="T13" fmla="*/ 38 h 55"/>
                <a:gd name="T14" fmla="*/ 57 w 57"/>
                <a:gd name="T15" fmla="*/ 31 h 55"/>
                <a:gd name="T16" fmla="*/ 33 w 5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33" y="0"/>
                  </a:moveTo>
                  <a:lnTo>
                    <a:pt x="26" y="5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4" y="55"/>
                  </a:lnTo>
                  <a:lnTo>
                    <a:pt x="28" y="47"/>
                  </a:lnTo>
                  <a:lnTo>
                    <a:pt x="45" y="38"/>
                  </a:lnTo>
                  <a:lnTo>
                    <a:pt x="57" y="31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307"/>
            <p:cNvSpPr>
              <a:spLocks/>
            </p:cNvSpPr>
            <p:nvPr/>
          </p:nvSpPr>
          <p:spPr bwMode="auto">
            <a:xfrm>
              <a:off x="2909837" y="4479077"/>
              <a:ext cx="61805" cy="61805"/>
            </a:xfrm>
            <a:custGeom>
              <a:avLst/>
              <a:gdLst>
                <a:gd name="T0" fmla="*/ 19 w 57"/>
                <a:gd name="T1" fmla="*/ 0 h 57"/>
                <a:gd name="T2" fmla="*/ 15 w 57"/>
                <a:gd name="T3" fmla="*/ 7 h 57"/>
                <a:gd name="T4" fmla="*/ 5 w 57"/>
                <a:gd name="T5" fmla="*/ 26 h 57"/>
                <a:gd name="T6" fmla="*/ 0 w 57"/>
                <a:gd name="T7" fmla="*/ 33 h 57"/>
                <a:gd name="T8" fmla="*/ 31 w 57"/>
                <a:gd name="T9" fmla="*/ 57 h 57"/>
                <a:gd name="T10" fmla="*/ 38 w 57"/>
                <a:gd name="T11" fmla="*/ 45 h 57"/>
                <a:gd name="T12" fmla="*/ 50 w 57"/>
                <a:gd name="T13" fmla="*/ 26 h 57"/>
                <a:gd name="T14" fmla="*/ 57 w 57"/>
                <a:gd name="T15" fmla="*/ 14 h 57"/>
                <a:gd name="T16" fmla="*/ 19 w 5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19" y="0"/>
                  </a:moveTo>
                  <a:lnTo>
                    <a:pt x="15" y="7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31" y="57"/>
                  </a:lnTo>
                  <a:lnTo>
                    <a:pt x="38" y="45"/>
                  </a:lnTo>
                  <a:lnTo>
                    <a:pt x="50" y="26"/>
                  </a:lnTo>
                  <a:lnTo>
                    <a:pt x="57" y="14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308"/>
            <p:cNvSpPr>
              <a:spLocks/>
            </p:cNvSpPr>
            <p:nvPr/>
          </p:nvSpPr>
          <p:spPr bwMode="auto">
            <a:xfrm>
              <a:off x="2897909" y="4550640"/>
              <a:ext cx="40119" cy="52046"/>
            </a:xfrm>
            <a:custGeom>
              <a:avLst/>
              <a:gdLst>
                <a:gd name="T0" fmla="*/ 0 w 37"/>
                <a:gd name="T1" fmla="*/ 5 h 48"/>
                <a:gd name="T2" fmla="*/ 0 w 37"/>
                <a:gd name="T3" fmla="*/ 14 h 48"/>
                <a:gd name="T4" fmla="*/ 0 w 37"/>
                <a:gd name="T5" fmla="*/ 33 h 48"/>
                <a:gd name="T6" fmla="*/ 0 w 37"/>
                <a:gd name="T7" fmla="*/ 43 h 48"/>
                <a:gd name="T8" fmla="*/ 37 w 37"/>
                <a:gd name="T9" fmla="*/ 48 h 48"/>
                <a:gd name="T10" fmla="*/ 37 w 37"/>
                <a:gd name="T11" fmla="*/ 33 h 48"/>
                <a:gd name="T12" fmla="*/ 37 w 37"/>
                <a:gd name="T13" fmla="*/ 14 h 48"/>
                <a:gd name="T14" fmla="*/ 37 w 37"/>
                <a:gd name="T15" fmla="*/ 0 h 48"/>
                <a:gd name="T16" fmla="*/ 0 w 37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8">
                  <a:moveTo>
                    <a:pt x="0" y="5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7" y="48"/>
                  </a:lnTo>
                  <a:lnTo>
                    <a:pt x="37" y="33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309"/>
            <p:cNvSpPr>
              <a:spLocks/>
            </p:cNvSpPr>
            <p:nvPr/>
          </p:nvSpPr>
          <p:spPr bwMode="auto">
            <a:xfrm>
              <a:off x="2905500" y="4612444"/>
              <a:ext cx="58551" cy="61805"/>
            </a:xfrm>
            <a:custGeom>
              <a:avLst/>
              <a:gdLst>
                <a:gd name="T0" fmla="*/ 0 w 54"/>
                <a:gd name="T1" fmla="*/ 26 h 57"/>
                <a:gd name="T2" fmla="*/ 4 w 54"/>
                <a:gd name="T3" fmla="*/ 33 h 57"/>
                <a:gd name="T4" fmla="*/ 14 w 54"/>
                <a:gd name="T5" fmla="*/ 50 h 57"/>
                <a:gd name="T6" fmla="*/ 19 w 54"/>
                <a:gd name="T7" fmla="*/ 57 h 57"/>
                <a:gd name="T8" fmla="*/ 54 w 54"/>
                <a:gd name="T9" fmla="*/ 43 h 57"/>
                <a:gd name="T10" fmla="*/ 47 w 54"/>
                <a:gd name="T11" fmla="*/ 31 h 57"/>
                <a:gd name="T12" fmla="*/ 37 w 54"/>
                <a:gd name="T13" fmla="*/ 14 h 57"/>
                <a:gd name="T14" fmla="*/ 30 w 54"/>
                <a:gd name="T15" fmla="*/ 0 h 57"/>
                <a:gd name="T16" fmla="*/ 0 w 54"/>
                <a:gd name="T17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0" y="26"/>
                  </a:moveTo>
                  <a:lnTo>
                    <a:pt x="4" y="33"/>
                  </a:lnTo>
                  <a:lnTo>
                    <a:pt x="14" y="50"/>
                  </a:lnTo>
                  <a:lnTo>
                    <a:pt x="19" y="57"/>
                  </a:lnTo>
                  <a:lnTo>
                    <a:pt x="54" y="43"/>
                  </a:lnTo>
                  <a:lnTo>
                    <a:pt x="47" y="31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310"/>
            <p:cNvSpPr>
              <a:spLocks/>
            </p:cNvSpPr>
            <p:nvPr/>
          </p:nvSpPr>
          <p:spPr bwMode="auto">
            <a:xfrm>
              <a:off x="2954292" y="4668827"/>
              <a:ext cx="60720" cy="58551"/>
            </a:xfrm>
            <a:custGeom>
              <a:avLst/>
              <a:gdLst>
                <a:gd name="T0" fmla="*/ 0 w 56"/>
                <a:gd name="T1" fmla="*/ 35 h 54"/>
                <a:gd name="T2" fmla="*/ 7 w 56"/>
                <a:gd name="T3" fmla="*/ 40 h 54"/>
                <a:gd name="T4" fmla="*/ 26 w 56"/>
                <a:gd name="T5" fmla="*/ 50 h 54"/>
                <a:gd name="T6" fmla="*/ 30 w 56"/>
                <a:gd name="T7" fmla="*/ 54 h 54"/>
                <a:gd name="T8" fmla="*/ 56 w 56"/>
                <a:gd name="T9" fmla="*/ 24 h 54"/>
                <a:gd name="T10" fmla="*/ 45 w 56"/>
                <a:gd name="T11" fmla="*/ 17 h 54"/>
                <a:gd name="T12" fmla="*/ 26 w 56"/>
                <a:gd name="T13" fmla="*/ 7 h 54"/>
                <a:gd name="T14" fmla="*/ 14 w 56"/>
                <a:gd name="T15" fmla="*/ 0 h 54"/>
                <a:gd name="T16" fmla="*/ 0 w 56"/>
                <a:gd name="T1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0" y="35"/>
                  </a:moveTo>
                  <a:lnTo>
                    <a:pt x="7" y="40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56" y="24"/>
                  </a:lnTo>
                  <a:lnTo>
                    <a:pt x="45" y="17"/>
                  </a:lnTo>
                  <a:lnTo>
                    <a:pt x="26" y="7"/>
                  </a:lnTo>
                  <a:lnTo>
                    <a:pt x="14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311"/>
            <p:cNvSpPr>
              <a:spLocks/>
            </p:cNvSpPr>
            <p:nvPr/>
          </p:nvSpPr>
          <p:spPr bwMode="auto">
            <a:xfrm>
              <a:off x="3022602" y="4699187"/>
              <a:ext cx="54214" cy="44456"/>
            </a:xfrm>
            <a:custGeom>
              <a:avLst/>
              <a:gdLst>
                <a:gd name="T0" fmla="*/ 8 w 50"/>
                <a:gd name="T1" fmla="*/ 41 h 41"/>
                <a:gd name="T2" fmla="*/ 15 w 50"/>
                <a:gd name="T3" fmla="*/ 41 h 41"/>
                <a:gd name="T4" fmla="*/ 36 w 50"/>
                <a:gd name="T5" fmla="*/ 41 h 41"/>
                <a:gd name="T6" fmla="*/ 43 w 50"/>
                <a:gd name="T7" fmla="*/ 41 h 41"/>
                <a:gd name="T8" fmla="*/ 50 w 50"/>
                <a:gd name="T9" fmla="*/ 0 h 41"/>
                <a:gd name="T10" fmla="*/ 36 w 50"/>
                <a:gd name="T11" fmla="*/ 0 h 41"/>
                <a:gd name="T12" fmla="*/ 15 w 50"/>
                <a:gd name="T13" fmla="*/ 0 h 41"/>
                <a:gd name="T14" fmla="*/ 0 w 50"/>
                <a:gd name="T15" fmla="*/ 0 h 41"/>
                <a:gd name="T16" fmla="*/ 8 w 5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15" y="41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312"/>
            <p:cNvSpPr>
              <a:spLocks/>
            </p:cNvSpPr>
            <p:nvPr/>
          </p:nvSpPr>
          <p:spPr bwMode="auto">
            <a:xfrm>
              <a:off x="3087659" y="4674248"/>
              <a:ext cx="60720" cy="58551"/>
            </a:xfrm>
            <a:custGeom>
              <a:avLst/>
              <a:gdLst>
                <a:gd name="T0" fmla="*/ 26 w 56"/>
                <a:gd name="T1" fmla="*/ 54 h 54"/>
                <a:gd name="T2" fmla="*/ 30 w 56"/>
                <a:gd name="T3" fmla="*/ 52 h 54"/>
                <a:gd name="T4" fmla="*/ 49 w 56"/>
                <a:gd name="T5" fmla="*/ 40 h 54"/>
                <a:gd name="T6" fmla="*/ 56 w 56"/>
                <a:gd name="T7" fmla="*/ 38 h 54"/>
                <a:gd name="T8" fmla="*/ 42 w 56"/>
                <a:gd name="T9" fmla="*/ 0 h 54"/>
                <a:gd name="T10" fmla="*/ 30 w 56"/>
                <a:gd name="T11" fmla="*/ 7 h 54"/>
                <a:gd name="T12" fmla="*/ 11 w 56"/>
                <a:gd name="T13" fmla="*/ 19 h 54"/>
                <a:gd name="T14" fmla="*/ 0 w 56"/>
                <a:gd name="T15" fmla="*/ 26 h 54"/>
                <a:gd name="T16" fmla="*/ 26 w 5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26" y="54"/>
                  </a:moveTo>
                  <a:lnTo>
                    <a:pt x="30" y="52"/>
                  </a:lnTo>
                  <a:lnTo>
                    <a:pt x="49" y="40"/>
                  </a:lnTo>
                  <a:lnTo>
                    <a:pt x="56" y="38"/>
                  </a:lnTo>
                  <a:lnTo>
                    <a:pt x="42" y="0"/>
                  </a:lnTo>
                  <a:lnTo>
                    <a:pt x="30" y="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313"/>
            <p:cNvSpPr>
              <a:spLocks/>
            </p:cNvSpPr>
            <p:nvPr/>
          </p:nvSpPr>
          <p:spPr bwMode="auto">
            <a:xfrm>
              <a:off x="3144042" y="4625456"/>
              <a:ext cx="58551" cy="58551"/>
            </a:xfrm>
            <a:custGeom>
              <a:avLst/>
              <a:gdLst>
                <a:gd name="T0" fmla="*/ 35 w 54"/>
                <a:gd name="T1" fmla="*/ 54 h 54"/>
                <a:gd name="T2" fmla="*/ 40 w 54"/>
                <a:gd name="T3" fmla="*/ 47 h 54"/>
                <a:gd name="T4" fmla="*/ 49 w 54"/>
                <a:gd name="T5" fmla="*/ 31 h 54"/>
                <a:gd name="T6" fmla="*/ 54 w 54"/>
                <a:gd name="T7" fmla="*/ 23 h 54"/>
                <a:gd name="T8" fmla="*/ 23 w 54"/>
                <a:gd name="T9" fmla="*/ 0 h 54"/>
                <a:gd name="T10" fmla="*/ 16 w 54"/>
                <a:gd name="T11" fmla="*/ 12 h 54"/>
                <a:gd name="T12" fmla="*/ 7 w 54"/>
                <a:gd name="T13" fmla="*/ 28 h 54"/>
                <a:gd name="T14" fmla="*/ 0 w 54"/>
                <a:gd name="T15" fmla="*/ 40 h 54"/>
                <a:gd name="T16" fmla="*/ 35 w 5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40" y="47"/>
                  </a:lnTo>
                  <a:lnTo>
                    <a:pt x="49" y="31"/>
                  </a:lnTo>
                  <a:lnTo>
                    <a:pt x="54" y="23"/>
                  </a:lnTo>
                  <a:lnTo>
                    <a:pt x="23" y="0"/>
                  </a:lnTo>
                  <a:lnTo>
                    <a:pt x="16" y="12"/>
                  </a:lnTo>
                  <a:lnTo>
                    <a:pt x="7" y="28"/>
                  </a:lnTo>
                  <a:lnTo>
                    <a:pt x="0" y="40"/>
                  </a:lnTo>
                  <a:lnTo>
                    <a:pt x="3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314"/>
            <p:cNvSpPr>
              <a:spLocks/>
            </p:cNvSpPr>
            <p:nvPr/>
          </p:nvSpPr>
          <p:spPr bwMode="auto">
            <a:xfrm>
              <a:off x="3174402" y="4563651"/>
              <a:ext cx="43371" cy="50962"/>
            </a:xfrm>
            <a:custGeom>
              <a:avLst/>
              <a:gdLst>
                <a:gd name="T0" fmla="*/ 40 w 40"/>
                <a:gd name="T1" fmla="*/ 43 h 47"/>
                <a:gd name="T2" fmla="*/ 40 w 40"/>
                <a:gd name="T3" fmla="*/ 33 h 47"/>
                <a:gd name="T4" fmla="*/ 40 w 40"/>
                <a:gd name="T5" fmla="*/ 14 h 47"/>
                <a:gd name="T6" fmla="*/ 40 w 40"/>
                <a:gd name="T7" fmla="*/ 5 h 47"/>
                <a:gd name="T8" fmla="*/ 0 w 40"/>
                <a:gd name="T9" fmla="*/ 0 h 47"/>
                <a:gd name="T10" fmla="*/ 0 w 40"/>
                <a:gd name="T11" fmla="*/ 14 h 47"/>
                <a:gd name="T12" fmla="*/ 0 w 40"/>
                <a:gd name="T13" fmla="*/ 33 h 47"/>
                <a:gd name="T14" fmla="*/ 0 w 40"/>
                <a:gd name="T15" fmla="*/ 47 h 47"/>
                <a:gd name="T16" fmla="*/ 40 w 40"/>
                <a:gd name="T17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40" y="43"/>
                  </a:moveTo>
                  <a:lnTo>
                    <a:pt x="40" y="33"/>
                  </a:lnTo>
                  <a:lnTo>
                    <a:pt x="40" y="14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4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315"/>
            <p:cNvSpPr>
              <a:spLocks/>
            </p:cNvSpPr>
            <p:nvPr/>
          </p:nvSpPr>
          <p:spPr bwMode="auto">
            <a:xfrm>
              <a:off x="3148379" y="4492088"/>
              <a:ext cx="59636" cy="58551"/>
            </a:xfrm>
            <a:custGeom>
              <a:avLst/>
              <a:gdLst>
                <a:gd name="T0" fmla="*/ 55 w 55"/>
                <a:gd name="T1" fmla="*/ 31 h 54"/>
                <a:gd name="T2" fmla="*/ 52 w 55"/>
                <a:gd name="T3" fmla="*/ 24 h 54"/>
                <a:gd name="T4" fmla="*/ 40 w 55"/>
                <a:gd name="T5" fmla="*/ 7 h 54"/>
                <a:gd name="T6" fmla="*/ 38 w 55"/>
                <a:gd name="T7" fmla="*/ 0 h 54"/>
                <a:gd name="T8" fmla="*/ 0 w 55"/>
                <a:gd name="T9" fmla="*/ 14 h 54"/>
                <a:gd name="T10" fmla="*/ 7 w 55"/>
                <a:gd name="T11" fmla="*/ 26 h 54"/>
                <a:gd name="T12" fmla="*/ 17 w 55"/>
                <a:gd name="T13" fmla="*/ 42 h 54"/>
                <a:gd name="T14" fmla="*/ 24 w 55"/>
                <a:gd name="T15" fmla="*/ 54 h 54"/>
                <a:gd name="T16" fmla="*/ 55 w 55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4">
                  <a:moveTo>
                    <a:pt x="55" y="31"/>
                  </a:moveTo>
                  <a:lnTo>
                    <a:pt x="52" y="24"/>
                  </a:lnTo>
                  <a:lnTo>
                    <a:pt x="40" y="7"/>
                  </a:lnTo>
                  <a:lnTo>
                    <a:pt x="38" y="0"/>
                  </a:lnTo>
                  <a:lnTo>
                    <a:pt x="0" y="14"/>
                  </a:lnTo>
                  <a:lnTo>
                    <a:pt x="7" y="26"/>
                  </a:lnTo>
                  <a:lnTo>
                    <a:pt x="17" y="42"/>
                  </a:lnTo>
                  <a:lnTo>
                    <a:pt x="24" y="54"/>
                  </a:lnTo>
                  <a:lnTo>
                    <a:pt x="5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316"/>
            <p:cNvSpPr>
              <a:spLocks/>
            </p:cNvSpPr>
            <p:nvPr/>
          </p:nvSpPr>
          <p:spPr bwMode="auto">
            <a:xfrm>
              <a:off x="3097418" y="4437874"/>
              <a:ext cx="61805" cy="59636"/>
            </a:xfrm>
            <a:custGeom>
              <a:avLst/>
              <a:gdLst>
                <a:gd name="T0" fmla="*/ 57 w 57"/>
                <a:gd name="T1" fmla="*/ 17 h 55"/>
                <a:gd name="T2" fmla="*/ 50 w 57"/>
                <a:gd name="T3" fmla="*/ 14 h 55"/>
                <a:gd name="T4" fmla="*/ 33 w 57"/>
                <a:gd name="T5" fmla="*/ 3 h 55"/>
                <a:gd name="T6" fmla="*/ 26 w 57"/>
                <a:gd name="T7" fmla="*/ 0 h 55"/>
                <a:gd name="T8" fmla="*/ 0 w 57"/>
                <a:gd name="T9" fmla="*/ 31 h 55"/>
                <a:gd name="T10" fmla="*/ 14 w 57"/>
                <a:gd name="T11" fmla="*/ 38 h 55"/>
                <a:gd name="T12" fmla="*/ 31 w 57"/>
                <a:gd name="T13" fmla="*/ 48 h 55"/>
                <a:gd name="T14" fmla="*/ 43 w 57"/>
                <a:gd name="T15" fmla="*/ 55 h 55"/>
                <a:gd name="T16" fmla="*/ 57 w 57"/>
                <a:gd name="T1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57" y="17"/>
                  </a:moveTo>
                  <a:lnTo>
                    <a:pt x="50" y="14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4" y="38"/>
                  </a:lnTo>
                  <a:lnTo>
                    <a:pt x="31" y="48"/>
                  </a:lnTo>
                  <a:lnTo>
                    <a:pt x="43" y="55"/>
                  </a:lnTo>
                  <a:lnTo>
                    <a:pt x="5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317"/>
            <p:cNvSpPr>
              <a:spLocks noEditPoints="1"/>
            </p:cNvSpPr>
            <p:nvPr/>
          </p:nvSpPr>
          <p:spPr bwMode="auto">
            <a:xfrm>
              <a:off x="2926101" y="4448717"/>
              <a:ext cx="263481" cy="266734"/>
            </a:xfrm>
            <a:custGeom>
              <a:avLst/>
              <a:gdLst>
                <a:gd name="T0" fmla="*/ 51 w 103"/>
                <a:gd name="T1" fmla="*/ 104 h 104"/>
                <a:gd name="T2" fmla="*/ 0 w 103"/>
                <a:gd name="T3" fmla="*/ 52 h 104"/>
                <a:gd name="T4" fmla="*/ 51 w 103"/>
                <a:gd name="T5" fmla="*/ 0 h 104"/>
                <a:gd name="T6" fmla="*/ 103 w 103"/>
                <a:gd name="T7" fmla="*/ 52 h 104"/>
                <a:gd name="T8" fmla="*/ 51 w 103"/>
                <a:gd name="T9" fmla="*/ 104 h 104"/>
                <a:gd name="T10" fmla="*/ 51 w 103"/>
                <a:gd name="T11" fmla="*/ 16 h 104"/>
                <a:gd name="T12" fmla="*/ 15 w 103"/>
                <a:gd name="T13" fmla="*/ 52 h 104"/>
                <a:gd name="T14" fmla="*/ 51 w 103"/>
                <a:gd name="T15" fmla="*/ 89 h 104"/>
                <a:gd name="T16" fmla="*/ 87 w 103"/>
                <a:gd name="T17" fmla="*/ 52 h 104"/>
                <a:gd name="T18" fmla="*/ 51 w 103"/>
                <a:gd name="T19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4">
                  <a:moveTo>
                    <a:pt x="51" y="104"/>
                  </a:moveTo>
                  <a:cubicBezTo>
                    <a:pt x="23" y="104"/>
                    <a:pt x="0" y="81"/>
                    <a:pt x="0" y="52"/>
                  </a:cubicBezTo>
                  <a:cubicBezTo>
                    <a:pt x="0" y="24"/>
                    <a:pt x="23" y="0"/>
                    <a:pt x="51" y="0"/>
                  </a:cubicBezTo>
                  <a:cubicBezTo>
                    <a:pt x="80" y="0"/>
                    <a:pt x="103" y="24"/>
                    <a:pt x="103" y="52"/>
                  </a:cubicBezTo>
                  <a:cubicBezTo>
                    <a:pt x="103" y="81"/>
                    <a:pt x="80" y="104"/>
                    <a:pt x="51" y="104"/>
                  </a:cubicBezTo>
                  <a:close/>
                  <a:moveTo>
                    <a:pt x="51" y="16"/>
                  </a:moveTo>
                  <a:cubicBezTo>
                    <a:pt x="31" y="16"/>
                    <a:pt x="15" y="32"/>
                    <a:pt x="15" y="52"/>
                  </a:cubicBezTo>
                  <a:cubicBezTo>
                    <a:pt x="15" y="73"/>
                    <a:pt x="31" y="89"/>
                    <a:pt x="51" y="89"/>
                  </a:cubicBezTo>
                  <a:cubicBezTo>
                    <a:pt x="71" y="89"/>
                    <a:pt x="87" y="73"/>
                    <a:pt x="87" y="52"/>
                  </a:cubicBezTo>
                  <a:cubicBezTo>
                    <a:pt x="87" y="32"/>
                    <a:pt x="71" y="16"/>
                    <a:pt x="5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Oval 318"/>
            <p:cNvSpPr>
              <a:spLocks noChangeArrowheads="1"/>
            </p:cNvSpPr>
            <p:nvPr/>
          </p:nvSpPr>
          <p:spPr bwMode="auto">
            <a:xfrm>
              <a:off x="2999832" y="4525702"/>
              <a:ext cx="112766" cy="1127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2" presetClass="entr" presetSubtype="8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8" presetID="45" presetClass="entr" presetSubtype="0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5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50"/>
                                </p:stCondLst>
                                <p:childTnLst>
                                  <p:par>
                                    <p:cTn id="60" presetID="1" presetClass="entr" presetSubtype="0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7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7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850"/>
                                </p:stCondLst>
                                <p:childTnLst>
                                  <p:par>
                                    <p:cTn id="8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8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8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350"/>
                                </p:stCondLst>
                                <p:childTnLst>
                                  <p:par>
                                    <p:cTn id="9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9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8" presetID="45" presetClass="entr" presetSubtype="0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5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50"/>
                                </p:stCondLst>
                                <p:childTnLst>
                                  <p:par>
                                    <p:cTn id="60" presetID="1" presetClass="entr" presetSubtype="0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7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7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850"/>
                                </p:stCondLst>
                                <p:childTnLst>
                                  <p:par>
                                    <p:cTn id="8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8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8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350"/>
                                </p:stCondLst>
                                <p:childTnLst>
                                  <p:par>
                                    <p:cTn id="9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9850"/>
                                </p:stCondLst>
                                <p:childTnLst>
                                  <p:par>
                                    <p:cTn id="9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4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28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19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利润来源分析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Sources of Profit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弧形 11"/>
          <p:cNvSpPr/>
          <p:nvPr/>
        </p:nvSpPr>
        <p:spPr>
          <a:xfrm flipV="1">
            <a:off x="2483142" y="-747464"/>
            <a:ext cx="7225717" cy="5672531"/>
          </a:xfrm>
          <a:prstGeom prst="arc">
            <a:avLst>
              <a:gd name="adj1" fmla="val 10800000"/>
              <a:gd name="adj2" fmla="val 0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610668" y="2131916"/>
            <a:ext cx="964618" cy="911150"/>
            <a:chOff x="4882149" y="3025052"/>
            <a:chExt cx="489013" cy="461905"/>
          </a:xfrm>
          <a:solidFill>
            <a:srgbClr val="254061"/>
          </a:solidFill>
        </p:grpSpPr>
        <p:sp>
          <p:nvSpPr>
            <p:cNvPr id="14" name="Freeform 250"/>
            <p:cNvSpPr>
              <a:spLocks/>
            </p:cNvSpPr>
            <p:nvPr/>
          </p:nvSpPr>
          <p:spPr bwMode="auto">
            <a:xfrm>
              <a:off x="4882149" y="3161672"/>
              <a:ext cx="468411" cy="325285"/>
            </a:xfrm>
            <a:custGeom>
              <a:avLst/>
              <a:gdLst>
                <a:gd name="T0" fmla="*/ 102 w 183"/>
                <a:gd name="T1" fmla="*/ 127 h 127"/>
                <a:gd name="T2" fmla="*/ 65 w 183"/>
                <a:gd name="T3" fmla="*/ 119 h 127"/>
                <a:gd name="T4" fmla="*/ 20 w 183"/>
                <a:gd name="T5" fmla="*/ 0 h 127"/>
                <a:gd name="T6" fmla="*/ 50 w 183"/>
                <a:gd name="T7" fmla="*/ 14 h 127"/>
                <a:gd name="T8" fmla="*/ 78 w 183"/>
                <a:gd name="T9" fmla="*/ 89 h 127"/>
                <a:gd name="T10" fmla="*/ 154 w 183"/>
                <a:gd name="T11" fmla="*/ 60 h 127"/>
                <a:gd name="T12" fmla="*/ 183 w 183"/>
                <a:gd name="T13" fmla="*/ 74 h 127"/>
                <a:gd name="T14" fmla="*/ 134 w 183"/>
                <a:gd name="T15" fmla="*/ 121 h 127"/>
                <a:gd name="T16" fmla="*/ 102 w 183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127">
                  <a:moveTo>
                    <a:pt x="102" y="127"/>
                  </a:moveTo>
                  <a:cubicBezTo>
                    <a:pt x="89" y="127"/>
                    <a:pt x="77" y="124"/>
                    <a:pt x="65" y="119"/>
                  </a:cubicBezTo>
                  <a:cubicBezTo>
                    <a:pt x="20" y="98"/>
                    <a:pt x="0" y="45"/>
                    <a:pt x="20" y="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37" y="42"/>
                    <a:pt x="50" y="76"/>
                    <a:pt x="78" y="89"/>
                  </a:cubicBezTo>
                  <a:cubicBezTo>
                    <a:pt x="107" y="102"/>
                    <a:pt x="141" y="89"/>
                    <a:pt x="154" y="60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74" y="96"/>
                    <a:pt x="156" y="112"/>
                    <a:pt x="134" y="121"/>
                  </a:cubicBezTo>
                  <a:cubicBezTo>
                    <a:pt x="123" y="125"/>
                    <a:pt x="112" y="127"/>
                    <a:pt x="10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51"/>
            <p:cNvSpPr>
              <a:spLocks/>
            </p:cNvSpPr>
            <p:nvPr/>
          </p:nvSpPr>
          <p:spPr bwMode="auto">
            <a:xfrm>
              <a:off x="4942869" y="3028305"/>
              <a:ext cx="179991" cy="148547"/>
            </a:xfrm>
            <a:custGeom>
              <a:avLst/>
              <a:gdLst>
                <a:gd name="T0" fmla="*/ 70 w 70"/>
                <a:gd name="T1" fmla="*/ 0 h 58"/>
                <a:gd name="T2" fmla="*/ 8 w 70"/>
                <a:gd name="T3" fmla="*/ 33 h 58"/>
                <a:gd name="T4" fmla="*/ 0 w 70"/>
                <a:gd name="T5" fmla="*/ 45 h 58"/>
                <a:gd name="T6" fmla="*/ 30 w 70"/>
                <a:gd name="T7" fmla="*/ 58 h 58"/>
                <a:gd name="T8" fmla="*/ 33 w 70"/>
                <a:gd name="T9" fmla="*/ 53 h 58"/>
                <a:gd name="T10" fmla="*/ 70 w 70"/>
                <a:gd name="T11" fmla="*/ 33 h 58"/>
                <a:gd name="T12" fmla="*/ 70 w 70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58">
                  <a:moveTo>
                    <a:pt x="70" y="0"/>
                  </a:moveTo>
                  <a:cubicBezTo>
                    <a:pt x="45" y="2"/>
                    <a:pt x="23" y="14"/>
                    <a:pt x="8" y="33"/>
                  </a:cubicBezTo>
                  <a:cubicBezTo>
                    <a:pt x="5" y="37"/>
                    <a:pt x="2" y="41"/>
                    <a:pt x="0" y="4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7"/>
                    <a:pt x="32" y="55"/>
                    <a:pt x="33" y="53"/>
                  </a:cubicBezTo>
                  <a:cubicBezTo>
                    <a:pt x="42" y="42"/>
                    <a:pt x="55" y="35"/>
                    <a:pt x="70" y="33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252"/>
            <p:cNvSpPr>
              <a:spLocks/>
            </p:cNvSpPr>
            <p:nvPr/>
          </p:nvSpPr>
          <p:spPr bwMode="auto">
            <a:xfrm>
              <a:off x="5284419" y="3276606"/>
              <a:ext cx="86743" cy="54214"/>
            </a:xfrm>
            <a:custGeom>
              <a:avLst/>
              <a:gdLst>
                <a:gd name="T0" fmla="*/ 1 w 34"/>
                <a:gd name="T1" fmla="*/ 0 h 21"/>
                <a:gd name="T2" fmla="*/ 0 w 34"/>
                <a:gd name="T3" fmla="*/ 8 h 21"/>
                <a:gd name="T4" fmla="*/ 29 w 34"/>
                <a:gd name="T5" fmla="*/ 21 h 21"/>
                <a:gd name="T6" fmla="*/ 34 w 34"/>
                <a:gd name="T7" fmla="*/ 0 h 21"/>
                <a:gd name="T8" fmla="*/ 1 w 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1" y="0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2" y="14"/>
                    <a:pt x="33" y="7"/>
                    <a:pt x="3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253"/>
            <p:cNvSpPr>
              <a:spLocks/>
            </p:cNvSpPr>
            <p:nvPr/>
          </p:nvSpPr>
          <p:spPr bwMode="auto">
            <a:xfrm>
              <a:off x="5143462" y="3025052"/>
              <a:ext cx="227700" cy="230953"/>
            </a:xfrm>
            <a:custGeom>
              <a:avLst/>
              <a:gdLst>
                <a:gd name="T0" fmla="*/ 89 w 89"/>
                <a:gd name="T1" fmla="*/ 90 h 90"/>
                <a:gd name="T2" fmla="*/ 57 w 89"/>
                <a:gd name="T3" fmla="*/ 90 h 90"/>
                <a:gd name="T4" fmla="*/ 0 w 89"/>
                <a:gd name="T5" fmla="*/ 33 h 90"/>
                <a:gd name="T6" fmla="*/ 0 w 89"/>
                <a:gd name="T7" fmla="*/ 0 h 90"/>
                <a:gd name="T8" fmla="*/ 89 w 8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89" y="90"/>
                  </a:moveTo>
                  <a:cubicBezTo>
                    <a:pt x="57" y="90"/>
                    <a:pt x="57" y="90"/>
                    <a:pt x="57" y="90"/>
                  </a:cubicBezTo>
                  <a:cubicBezTo>
                    <a:pt x="57" y="59"/>
                    <a:pt x="31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89" y="41"/>
                    <a:pt x="8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254"/>
            <p:cNvSpPr>
              <a:spLocks noChangeArrowheads="1"/>
            </p:cNvSpPr>
            <p:nvPr/>
          </p:nvSpPr>
          <p:spPr bwMode="auto">
            <a:xfrm>
              <a:off x="5058888" y="3284196"/>
              <a:ext cx="43371" cy="542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255"/>
            <p:cNvSpPr>
              <a:spLocks noChangeArrowheads="1"/>
            </p:cNvSpPr>
            <p:nvPr/>
          </p:nvSpPr>
          <p:spPr bwMode="auto">
            <a:xfrm>
              <a:off x="5122860" y="3218054"/>
              <a:ext cx="41203" cy="1203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Rectangle 256"/>
            <p:cNvSpPr>
              <a:spLocks noChangeArrowheads="1"/>
            </p:cNvSpPr>
            <p:nvPr/>
          </p:nvSpPr>
          <p:spPr bwMode="auto">
            <a:xfrm>
              <a:off x="5184664" y="3182273"/>
              <a:ext cx="41203" cy="156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929234" y="1506726"/>
            <a:ext cx="2460690" cy="1253625"/>
            <a:chOff x="6870214" y="2850013"/>
            <a:chExt cx="2230156" cy="1253625"/>
          </a:xfrm>
        </p:grpSpPr>
        <p:sp>
          <p:nvSpPr>
            <p:cNvPr id="22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23" name="文本框 124"/>
            <p:cNvSpPr txBox="1"/>
            <p:nvPr/>
          </p:nvSpPr>
          <p:spPr>
            <a:xfrm>
              <a:off x="6872996" y="3235708"/>
              <a:ext cx="2227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949265" y="1493707"/>
            <a:ext cx="2460690" cy="1253625"/>
            <a:chOff x="6870214" y="2850013"/>
            <a:chExt cx="2230156" cy="1253625"/>
          </a:xfrm>
        </p:grpSpPr>
        <p:sp>
          <p:nvSpPr>
            <p:cNvPr id="25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26" name="文本框 124"/>
            <p:cNvSpPr txBox="1"/>
            <p:nvPr/>
          </p:nvSpPr>
          <p:spPr>
            <a:xfrm>
              <a:off x="6872996" y="3235708"/>
              <a:ext cx="2227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sp>
        <p:nvSpPr>
          <p:cNvPr id="27" name="椭圆 26"/>
          <p:cNvSpPr/>
          <p:nvPr/>
        </p:nvSpPr>
        <p:spPr>
          <a:xfrm>
            <a:off x="2083708" y="1689367"/>
            <a:ext cx="798869" cy="798869"/>
          </a:xfrm>
          <a:prstGeom prst="ellipse">
            <a:avLst/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9309425" y="1689367"/>
            <a:ext cx="798869" cy="798869"/>
          </a:xfrm>
          <a:prstGeom prst="ellipse">
            <a:avLst/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696565" y="4498399"/>
            <a:ext cx="798869" cy="798869"/>
          </a:xfrm>
          <a:prstGeom prst="ellipse">
            <a:avLst/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194446" y="3697448"/>
            <a:ext cx="798869" cy="798869"/>
          </a:xfrm>
          <a:prstGeom prst="ellipse">
            <a:avLst/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198686" y="3697448"/>
            <a:ext cx="798869" cy="798869"/>
          </a:xfrm>
          <a:prstGeom prst="ellipse">
            <a:avLst/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453910" y="3957652"/>
            <a:ext cx="279940" cy="278459"/>
            <a:chOff x="3856417" y="4248125"/>
            <a:chExt cx="409860" cy="407692"/>
          </a:xfrm>
          <a:solidFill>
            <a:srgbClr val="F16503"/>
          </a:solidFill>
        </p:grpSpPr>
        <p:sp>
          <p:nvSpPr>
            <p:cNvPr id="33" name="Freeform 187"/>
            <p:cNvSpPr>
              <a:spLocks/>
            </p:cNvSpPr>
            <p:nvPr/>
          </p:nvSpPr>
          <p:spPr bwMode="auto">
            <a:xfrm>
              <a:off x="3969183" y="4489921"/>
              <a:ext cx="279745" cy="165896"/>
            </a:xfrm>
            <a:custGeom>
              <a:avLst/>
              <a:gdLst>
                <a:gd name="T0" fmla="*/ 76 w 109"/>
                <a:gd name="T1" fmla="*/ 0 h 65"/>
                <a:gd name="T2" fmla="*/ 54 w 109"/>
                <a:gd name="T3" fmla="*/ 0 h 65"/>
                <a:gd name="T4" fmla="*/ 69 w 109"/>
                <a:gd name="T5" fmla="*/ 17 h 65"/>
                <a:gd name="T6" fmla="*/ 76 w 109"/>
                <a:gd name="T7" fmla="*/ 17 h 65"/>
                <a:gd name="T8" fmla="*/ 91 w 109"/>
                <a:gd name="T9" fmla="*/ 32 h 65"/>
                <a:gd name="T10" fmla="*/ 76 w 109"/>
                <a:gd name="T11" fmla="*/ 48 h 65"/>
                <a:gd name="T12" fmla="*/ 32 w 109"/>
                <a:gd name="T13" fmla="*/ 48 h 65"/>
                <a:gd name="T14" fmla="*/ 17 w 109"/>
                <a:gd name="T15" fmla="*/ 32 h 65"/>
                <a:gd name="T16" fmla="*/ 20 w 109"/>
                <a:gd name="T17" fmla="*/ 24 h 65"/>
                <a:gd name="T18" fmla="*/ 1 w 109"/>
                <a:gd name="T19" fmla="*/ 24 h 65"/>
                <a:gd name="T20" fmla="*/ 0 w 109"/>
                <a:gd name="T21" fmla="*/ 32 h 65"/>
                <a:gd name="T22" fmla="*/ 32 w 109"/>
                <a:gd name="T23" fmla="*/ 65 h 65"/>
                <a:gd name="T24" fmla="*/ 76 w 109"/>
                <a:gd name="T25" fmla="*/ 65 h 65"/>
                <a:gd name="T26" fmla="*/ 109 w 109"/>
                <a:gd name="T27" fmla="*/ 32 h 65"/>
                <a:gd name="T28" fmla="*/ 76 w 109"/>
                <a:gd name="T2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65">
                  <a:moveTo>
                    <a:pt x="76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61" y="4"/>
                    <a:pt x="66" y="10"/>
                    <a:pt x="69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5" y="17"/>
                    <a:pt x="91" y="24"/>
                    <a:pt x="91" y="32"/>
                  </a:cubicBezTo>
                  <a:cubicBezTo>
                    <a:pt x="91" y="41"/>
                    <a:pt x="85" y="48"/>
                    <a:pt x="7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4" y="48"/>
                    <a:pt x="17" y="41"/>
                    <a:pt x="17" y="32"/>
                  </a:cubicBezTo>
                  <a:cubicBezTo>
                    <a:pt x="17" y="29"/>
                    <a:pt x="18" y="26"/>
                    <a:pt x="2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7"/>
                    <a:pt x="0" y="30"/>
                    <a:pt x="0" y="32"/>
                  </a:cubicBezTo>
                  <a:cubicBezTo>
                    <a:pt x="0" y="50"/>
                    <a:pt x="14" y="65"/>
                    <a:pt x="32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4" y="65"/>
                    <a:pt x="109" y="50"/>
                    <a:pt x="109" y="32"/>
                  </a:cubicBezTo>
                  <a:cubicBezTo>
                    <a:pt x="109" y="15"/>
                    <a:pt x="94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88"/>
            <p:cNvSpPr>
              <a:spLocks/>
            </p:cNvSpPr>
            <p:nvPr/>
          </p:nvSpPr>
          <p:spPr bwMode="auto">
            <a:xfrm>
              <a:off x="3856417" y="4489921"/>
              <a:ext cx="279745" cy="165896"/>
            </a:xfrm>
            <a:custGeom>
              <a:avLst/>
              <a:gdLst>
                <a:gd name="T0" fmla="*/ 41 w 109"/>
                <a:gd name="T1" fmla="*/ 48 h 65"/>
                <a:gd name="T2" fmla="*/ 33 w 109"/>
                <a:gd name="T3" fmla="*/ 48 h 65"/>
                <a:gd name="T4" fmla="*/ 18 w 109"/>
                <a:gd name="T5" fmla="*/ 32 h 65"/>
                <a:gd name="T6" fmla="*/ 33 w 109"/>
                <a:gd name="T7" fmla="*/ 17 h 65"/>
                <a:gd name="T8" fmla="*/ 37 w 109"/>
                <a:gd name="T9" fmla="*/ 17 h 65"/>
                <a:gd name="T10" fmla="*/ 77 w 109"/>
                <a:gd name="T11" fmla="*/ 17 h 65"/>
                <a:gd name="T12" fmla="*/ 92 w 109"/>
                <a:gd name="T13" fmla="*/ 32 h 65"/>
                <a:gd name="T14" fmla="*/ 92 w 109"/>
                <a:gd name="T15" fmla="*/ 35 h 65"/>
                <a:gd name="T16" fmla="*/ 89 w 109"/>
                <a:gd name="T17" fmla="*/ 42 h 65"/>
                <a:gd name="T18" fmla="*/ 108 w 109"/>
                <a:gd name="T19" fmla="*/ 42 h 65"/>
                <a:gd name="T20" fmla="*/ 109 w 109"/>
                <a:gd name="T21" fmla="*/ 35 h 65"/>
                <a:gd name="T22" fmla="*/ 109 w 109"/>
                <a:gd name="T23" fmla="*/ 35 h 65"/>
                <a:gd name="T24" fmla="*/ 109 w 109"/>
                <a:gd name="T25" fmla="*/ 32 h 65"/>
                <a:gd name="T26" fmla="*/ 77 w 109"/>
                <a:gd name="T27" fmla="*/ 0 h 65"/>
                <a:gd name="T28" fmla="*/ 37 w 109"/>
                <a:gd name="T29" fmla="*/ 0 h 65"/>
                <a:gd name="T30" fmla="*/ 33 w 109"/>
                <a:gd name="T31" fmla="*/ 0 h 65"/>
                <a:gd name="T32" fmla="*/ 0 w 109"/>
                <a:gd name="T33" fmla="*/ 32 h 65"/>
                <a:gd name="T34" fmla="*/ 33 w 109"/>
                <a:gd name="T35" fmla="*/ 65 h 65"/>
                <a:gd name="T36" fmla="*/ 56 w 109"/>
                <a:gd name="T37" fmla="*/ 65 h 65"/>
                <a:gd name="T38" fmla="*/ 41 w 109"/>
                <a:gd name="T39" fmla="*/ 4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65">
                  <a:moveTo>
                    <a:pt x="41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24" y="48"/>
                    <a:pt x="18" y="41"/>
                    <a:pt x="18" y="32"/>
                  </a:cubicBezTo>
                  <a:cubicBezTo>
                    <a:pt x="18" y="24"/>
                    <a:pt x="24" y="17"/>
                    <a:pt x="3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5" y="17"/>
                    <a:pt x="92" y="24"/>
                    <a:pt x="92" y="32"/>
                  </a:cubicBezTo>
                  <a:cubicBezTo>
                    <a:pt x="92" y="33"/>
                    <a:pt x="92" y="34"/>
                    <a:pt x="92" y="35"/>
                  </a:cubicBezTo>
                  <a:cubicBezTo>
                    <a:pt x="91" y="38"/>
                    <a:pt x="90" y="40"/>
                    <a:pt x="89" y="42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0"/>
                    <a:pt x="109" y="38"/>
                    <a:pt x="109" y="35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4"/>
                    <a:pt x="109" y="33"/>
                    <a:pt x="109" y="32"/>
                  </a:cubicBezTo>
                  <a:cubicBezTo>
                    <a:pt x="109" y="15"/>
                    <a:pt x="95" y="0"/>
                    <a:pt x="7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5"/>
                    <a:pt x="33" y="65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0" y="61"/>
                    <a:pt x="44" y="55"/>
                    <a:pt x="4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89"/>
            <p:cNvSpPr>
              <a:spLocks noEditPoints="1"/>
            </p:cNvSpPr>
            <p:nvPr/>
          </p:nvSpPr>
          <p:spPr bwMode="auto">
            <a:xfrm>
              <a:off x="3950749" y="4248125"/>
              <a:ext cx="202761" cy="204930"/>
            </a:xfrm>
            <a:custGeom>
              <a:avLst/>
              <a:gdLst>
                <a:gd name="T0" fmla="*/ 40 w 79"/>
                <a:gd name="T1" fmla="*/ 0 h 80"/>
                <a:gd name="T2" fmla="*/ 0 w 79"/>
                <a:gd name="T3" fmla="*/ 40 h 80"/>
                <a:gd name="T4" fmla="*/ 40 w 79"/>
                <a:gd name="T5" fmla="*/ 80 h 80"/>
                <a:gd name="T6" fmla="*/ 79 w 79"/>
                <a:gd name="T7" fmla="*/ 40 h 80"/>
                <a:gd name="T8" fmla="*/ 40 w 79"/>
                <a:gd name="T9" fmla="*/ 0 h 80"/>
                <a:gd name="T10" fmla="*/ 63 w 79"/>
                <a:gd name="T11" fmla="*/ 46 h 80"/>
                <a:gd name="T12" fmla="*/ 46 w 79"/>
                <a:gd name="T13" fmla="*/ 46 h 80"/>
                <a:gd name="T14" fmla="*/ 46 w 79"/>
                <a:gd name="T15" fmla="*/ 63 h 80"/>
                <a:gd name="T16" fmla="*/ 33 w 79"/>
                <a:gd name="T17" fmla="*/ 63 h 80"/>
                <a:gd name="T18" fmla="*/ 33 w 79"/>
                <a:gd name="T19" fmla="*/ 46 h 80"/>
                <a:gd name="T20" fmla="*/ 17 w 79"/>
                <a:gd name="T21" fmla="*/ 46 h 80"/>
                <a:gd name="T22" fmla="*/ 17 w 79"/>
                <a:gd name="T23" fmla="*/ 34 h 80"/>
                <a:gd name="T24" fmla="*/ 33 w 79"/>
                <a:gd name="T25" fmla="*/ 34 h 80"/>
                <a:gd name="T26" fmla="*/ 33 w 79"/>
                <a:gd name="T27" fmla="*/ 17 h 80"/>
                <a:gd name="T28" fmla="*/ 46 w 79"/>
                <a:gd name="T29" fmla="*/ 17 h 80"/>
                <a:gd name="T30" fmla="*/ 46 w 79"/>
                <a:gd name="T31" fmla="*/ 34 h 80"/>
                <a:gd name="T32" fmla="*/ 63 w 79"/>
                <a:gd name="T33" fmla="*/ 34 h 80"/>
                <a:gd name="T34" fmla="*/ 63 w 79"/>
                <a:gd name="T35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79" y="62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  <a:close/>
                  <a:moveTo>
                    <a:pt x="63" y="46"/>
                  </a:moveTo>
                  <a:cubicBezTo>
                    <a:pt x="46" y="46"/>
                    <a:pt x="46" y="46"/>
                    <a:pt x="46" y="4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63" y="34"/>
                    <a:pt x="63" y="34"/>
                    <a:pt x="63" y="34"/>
                  </a:cubicBezTo>
                  <a:lnTo>
                    <a:pt x="63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Rectangle 190"/>
            <p:cNvSpPr>
              <a:spLocks noChangeArrowheads="1"/>
            </p:cNvSpPr>
            <p:nvPr/>
          </p:nvSpPr>
          <p:spPr bwMode="auto">
            <a:xfrm>
              <a:off x="4200135" y="4356553"/>
              <a:ext cx="30360" cy="1019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Rectangle 191"/>
            <p:cNvSpPr>
              <a:spLocks noChangeArrowheads="1"/>
            </p:cNvSpPr>
            <p:nvPr/>
          </p:nvSpPr>
          <p:spPr bwMode="auto">
            <a:xfrm>
              <a:off x="4164354" y="4392335"/>
              <a:ext cx="101923" cy="30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Rectangle 192"/>
            <p:cNvSpPr>
              <a:spLocks noChangeArrowheads="1"/>
            </p:cNvSpPr>
            <p:nvPr/>
          </p:nvSpPr>
          <p:spPr bwMode="auto">
            <a:xfrm>
              <a:off x="3879187" y="4386913"/>
              <a:ext cx="18433" cy="6180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193"/>
            <p:cNvSpPr>
              <a:spLocks noChangeArrowheads="1"/>
            </p:cNvSpPr>
            <p:nvPr/>
          </p:nvSpPr>
          <p:spPr bwMode="auto">
            <a:xfrm>
              <a:off x="3858586" y="4407515"/>
              <a:ext cx="61805" cy="173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437043" y="3966466"/>
            <a:ext cx="322153" cy="283643"/>
            <a:chOff x="7089751" y="4287159"/>
            <a:chExt cx="471664" cy="415282"/>
          </a:xfrm>
          <a:solidFill>
            <a:srgbClr val="F16503"/>
          </a:solidFill>
        </p:grpSpPr>
        <p:sp>
          <p:nvSpPr>
            <p:cNvPr id="41" name="Freeform 238"/>
            <p:cNvSpPr>
              <a:spLocks noEditPoints="1"/>
            </p:cNvSpPr>
            <p:nvPr/>
          </p:nvSpPr>
          <p:spPr bwMode="auto">
            <a:xfrm>
              <a:off x="7089751" y="4287159"/>
              <a:ext cx="438051" cy="389258"/>
            </a:xfrm>
            <a:custGeom>
              <a:avLst/>
              <a:gdLst>
                <a:gd name="T0" fmla="*/ 112 w 171"/>
                <a:gd name="T1" fmla="*/ 141 h 152"/>
                <a:gd name="T2" fmla="*/ 11 w 171"/>
                <a:gd name="T3" fmla="*/ 141 h 152"/>
                <a:gd name="T4" fmla="*/ 11 w 171"/>
                <a:gd name="T5" fmla="*/ 38 h 152"/>
                <a:gd name="T6" fmla="*/ 160 w 171"/>
                <a:gd name="T7" fmla="*/ 38 h 152"/>
                <a:gd name="T8" fmla="*/ 160 w 171"/>
                <a:gd name="T9" fmla="*/ 106 h 152"/>
                <a:gd name="T10" fmla="*/ 171 w 171"/>
                <a:gd name="T11" fmla="*/ 113 h 152"/>
                <a:gd name="T12" fmla="*/ 171 w 171"/>
                <a:gd name="T13" fmla="*/ 5 h 152"/>
                <a:gd name="T14" fmla="*/ 166 w 171"/>
                <a:gd name="T15" fmla="*/ 0 h 152"/>
                <a:gd name="T16" fmla="*/ 6 w 171"/>
                <a:gd name="T17" fmla="*/ 0 h 152"/>
                <a:gd name="T18" fmla="*/ 0 w 171"/>
                <a:gd name="T19" fmla="*/ 5 h 152"/>
                <a:gd name="T20" fmla="*/ 0 w 171"/>
                <a:gd name="T21" fmla="*/ 146 h 152"/>
                <a:gd name="T22" fmla="*/ 6 w 171"/>
                <a:gd name="T23" fmla="*/ 152 h 152"/>
                <a:gd name="T24" fmla="*/ 128 w 171"/>
                <a:gd name="T25" fmla="*/ 152 h 152"/>
                <a:gd name="T26" fmla="*/ 112 w 171"/>
                <a:gd name="T27" fmla="*/ 141 h 152"/>
                <a:gd name="T28" fmla="*/ 153 w 171"/>
                <a:gd name="T29" fmla="*/ 12 h 152"/>
                <a:gd name="T30" fmla="*/ 160 w 171"/>
                <a:gd name="T31" fmla="*/ 19 h 152"/>
                <a:gd name="T32" fmla="*/ 153 w 171"/>
                <a:gd name="T33" fmla="*/ 26 h 152"/>
                <a:gd name="T34" fmla="*/ 146 w 171"/>
                <a:gd name="T35" fmla="*/ 19 h 152"/>
                <a:gd name="T36" fmla="*/ 153 w 171"/>
                <a:gd name="T37" fmla="*/ 12 h 152"/>
                <a:gd name="T38" fmla="*/ 132 w 171"/>
                <a:gd name="T39" fmla="*/ 12 h 152"/>
                <a:gd name="T40" fmla="*/ 139 w 171"/>
                <a:gd name="T41" fmla="*/ 19 h 152"/>
                <a:gd name="T42" fmla="*/ 132 w 171"/>
                <a:gd name="T43" fmla="*/ 26 h 152"/>
                <a:gd name="T44" fmla="*/ 124 w 171"/>
                <a:gd name="T45" fmla="*/ 19 h 152"/>
                <a:gd name="T46" fmla="*/ 132 w 171"/>
                <a:gd name="T47" fmla="*/ 12 h 152"/>
                <a:gd name="T48" fmla="*/ 110 w 171"/>
                <a:gd name="T49" fmla="*/ 12 h 152"/>
                <a:gd name="T50" fmla="*/ 118 w 171"/>
                <a:gd name="T51" fmla="*/ 19 h 152"/>
                <a:gd name="T52" fmla="*/ 110 w 171"/>
                <a:gd name="T53" fmla="*/ 26 h 152"/>
                <a:gd name="T54" fmla="*/ 103 w 171"/>
                <a:gd name="T55" fmla="*/ 19 h 152"/>
                <a:gd name="T56" fmla="*/ 110 w 171"/>
                <a:gd name="T57" fmla="*/ 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12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3" y="152"/>
                    <a:pt x="6" y="152"/>
                  </a:cubicBezTo>
                  <a:cubicBezTo>
                    <a:pt x="128" y="152"/>
                    <a:pt x="128" y="152"/>
                    <a:pt x="128" y="152"/>
                  </a:cubicBezTo>
                  <a:lnTo>
                    <a:pt x="112" y="141"/>
                  </a:lnTo>
                  <a:close/>
                  <a:moveTo>
                    <a:pt x="153" y="12"/>
                  </a:move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39"/>
            <p:cNvSpPr>
              <a:spLocks/>
            </p:cNvSpPr>
            <p:nvPr/>
          </p:nvSpPr>
          <p:spPr bwMode="auto">
            <a:xfrm>
              <a:off x="7219865" y="4430285"/>
              <a:ext cx="341550" cy="272156"/>
            </a:xfrm>
            <a:custGeom>
              <a:avLst/>
              <a:gdLst>
                <a:gd name="T0" fmla="*/ 132 w 133"/>
                <a:gd name="T1" fmla="*/ 80 h 106"/>
                <a:gd name="T2" fmla="*/ 128 w 133"/>
                <a:gd name="T3" fmla="*/ 73 h 106"/>
                <a:gd name="T4" fmla="*/ 66 w 133"/>
                <a:gd name="T5" fmla="*/ 35 h 106"/>
                <a:gd name="T6" fmla="*/ 51 w 133"/>
                <a:gd name="T7" fmla="*/ 7 h 106"/>
                <a:gd name="T8" fmla="*/ 16 w 133"/>
                <a:gd name="T9" fmla="*/ 7 h 106"/>
                <a:gd name="T10" fmla="*/ 37 w 133"/>
                <a:gd name="T11" fmla="*/ 21 h 106"/>
                <a:gd name="T12" fmla="*/ 38 w 133"/>
                <a:gd name="T13" fmla="*/ 26 h 106"/>
                <a:gd name="T14" fmla="*/ 29 w 133"/>
                <a:gd name="T15" fmla="*/ 41 h 106"/>
                <a:gd name="T16" fmla="*/ 23 w 133"/>
                <a:gd name="T17" fmla="*/ 42 h 106"/>
                <a:gd name="T18" fmla="*/ 2 w 133"/>
                <a:gd name="T19" fmla="*/ 29 h 106"/>
                <a:gd name="T20" fmla="*/ 16 w 133"/>
                <a:gd name="T21" fmla="*/ 61 h 106"/>
                <a:gd name="T22" fmla="*/ 48 w 133"/>
                <a:gd name="T23" fmla="*/ 63 h 106"/>
                <a:gd name="T24" fmla="*/ 109 w 133"/>
                <a:gd name="T25" fmla="*/ 104 h 106"/>
                <a:gd name="T26" fmla="*/ 117 w 133"/>
                <a:gd name="T27" fmla="*/ 105 h 106"/>
                <a:gd name="T28" fmla="*/ 132 w 133"/>
                <a:gd name="T29" fmla="*/ 8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06">
                  <a:moveTo>
                    <a:pt x="132" y="80"/>
                  </a:moveTo>
                  <a:cubicBezTo>
                    <a:pt x="132" y="78"/>
                    <a:pt x="130" y="75"/>
                    <a:pt x="128" y="73"/>
                  </a:cubicBezTo>
                  <a:cubicBezTo>
                    <a:pt x="108" y="61"/>
                    <a:pt x="87" y="48"/>
                    <a:pt x="66" y="35"/>
                  </a:cubicBezTo>
                  <a:cubicBezTo>
                    <a:pt x="66" y="24"/>
                    <a:pt x="61" y="13"/>
                    <a:pt x="51" y="7"/>
                  </a:cubicBezTo>
                  <a:cubicBezTo>
                    <a:pt x="40" y="0"/>
                    <a:pt x="26" y="0"/>
                    <a:pt x="16" y="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9" y="22"/>
                    <a:pt x="39" y="25"/>
                    <a:pt x="38" y="26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5" y="43"/>
                    <a:pt x="23" y="4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41"/>
                    <a:pt x="5" y="54"/>
                    <a:pt x="16" y="61"/>
                  </a:cubicBezTo>
                  <a:cubicBezTo>
                    <a:pt x="26" y="68"/>
                    <a:pt x="38" y="68"/>
                    <a:pt x="48" y="63"/>
                  </a:cubicBezTo>
                  <a:cubicBezTo>
                    <a:pt x="68" y="77"/>
                    <a:pt x="88" y="90"/>
                    <a:pt x="109" y="104"/>
                  </a:cubicBezTo>
                  <a:cubicBezTo>
                    <a:pt x="110" y="105"/>
                    <a:pt x="114" y="106"/>
                    <a:pt x="117" y="105"/>
                  </a:cubicBezTo>
                  <a:cubicBezTo>
                    <a:pt x="126" y="101"/>
                    <a:pt x="133" y="91"/>
                    <a:pt x="132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317621" y="1907881"/>
            <a:ext cx="331040" cy="379918"/>
            <a:chOff x="2733098" y="4187405"/>
            <a:chExt cx="484675" cy="556238"/>
          </a:xfrm>
          <a:solidFill>
            <a:srgbClr val="254061"/>
          </a:solidFill>
        </p:grpSpPr>
        <p:sp>
          <p:nvSpPr>
            <p:cNvPr id="44" name="Oval 302"/>
            <p:cNvSpPr>
              <a:spLocks noChangeArrowheads="1"/>
            </p:cNvSpPr>
            <p:nvPr/>
          </p:nvSpPr>
          <p:spPr bwMode="auto">
            <a:xfrm>
              <a:off x="2849117" y="4187405"/>
              <a:ext cx="84574" cy="1073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303"/>
            <p:cNvSpPr>
              <a:spLocks noEditPoints="1"/>
            </p:cNvSpPr>
            <p:nvPr/>
          </p:nvSpPr>
          <p:spPr bwMode="auto">
            <a:xfrm>
              <a:off x="2733098" y="4304508"/>
              <a:ext cx="310105" cy="439135"/>
            </a:xfrm>
            <a:custGeom>
              <a:avLst/>
              <a:gdLst>
                <a:gd name="T0" fmla="*/ 121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6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8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3 w 121"/>
                <a:gd name="T33" fmla="*/ 36 h 171"/>
                <a:gd name="T34" fmla="*/ 1 w 121"/>
                <a:gd name="T35" fmla="*/ 48 h 171"/>
                <a:gd name="T36" fmla="*/ 2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3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1"/>
                    <a:pt x="42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9" y="80"/>
                    <a:pt x="33" y="78"/>
                  </a:cubicBezTo>
                  <a:cubicBezTo>
                    <a:pt x="33" y="82"/>
                    <a:pt x="33" y="86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1" y="161"/>
                    <a:pt x="61" y="148"/>
                    <a:pt x="61" y="134"/>
                  </a:cubicBezTo>
                  <a:cubicBezTo>
                    <a:pt x="58" y="127"/>
                    <a:pt x="56" y="118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304"/>
            <p:cNvSpPr>
              <a:spLocks/>
            </p:cNvSpPr>
            <p:nvPr/>
          </p:nvSpPr>
          <p:spPr bwMode="auto">
            <a:xfrm>
              <a:off x="2897909" y="4668827"/>
              <a:ext cx="60720" cy="7481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305"/>
            <p:cNvSpPr>
              <a:spLocks/>
            </p:cNvSpPr>
            <p:nvPr/>
          </p:nvSpPr>
          <p:spPr bwMode="auto">
            <a:xfrm>
              <a:off x="3035614" y="4422694"/>
              <a:ext cx="54214" cy="41203"/>
            </a:xfrm>
            <a:custGeom>
              <a:avLst/>
              <a:gdLst>
                <a:gd name="T0" fmla="*/ 43 w 50"/>
                <a:gd name="T1" fmla="*/ 0 h 38"/>
                <a:gd name="T2" fmla="*/ 36 w 50"/>
                <a:gd name="T3" fmla="*/ 0 h 38"/>
                <a:gd name="T4" fmla="*/ 14 w 50"/>
                <a:gd name="T5" fmla="*/ 0 h 38"/>
                <a:gd name="T6" fmla="*/ 7 w 50"/>
                <a:gd name="T7" fmla="*/ 0 h 38"/>
                <a:gd name="T8" fmla="*/ 0 w 50"/>
                <a:gd name="T9" fmla="*/ 38 h 38"/>
                <a:gd name="T10" fmla="*/ 14 w 50"/>
                <a:gd name="T11" fmla="*/ 38 h 38"/>
                <a:gd name="T12" fmla="*/ 36 w 50"/>
                <a:gd name="T13" fmla="*/ 38 h 38"/>
                <a:gd name="T14" fmla="*/ 50 w 50"/>
                <a:gd name="T15" fmla="*/ 38 h 38"/>
                <a:gd name="T16" fmla="*/ 43 w 5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8">
                  <a:moveTo>
                    <a:pt x="43" y="0"/>
                  </a:moveTo>
                  <a:lnTo>
                    <a:pt x="36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36" y="38"/>
                  </a:lnTo>
                  <a:lnTo>
                    <a:pt x="50" y="38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306"/>
            <p:cNvSpPr>
              <a:spLocks/>
            </p:cNvSpPr>
            <p:nvPr/>
          </p:nvSpPr>
          <p:spPr bwMode="auto">
            <a:xfrm>
              <a:off x="2964051" y="4430285"/>
              <a:ext cx="61805" cy="59636"/>
            </a:xfrm>
            <a:custGeom>
              <a:avLst/>
              <a:gdLst>
                <a:gd name="T0" fmla="*/ 33 w 57"/>
                <a:gd name="T1" fmla="*/ 0 h 55"/>
                <a:gd name="T2" fmla="*/ 26 w 57"/>
                <a:gd name="T3" fmla="*/ 5 h 55"/>
                <a:gd name="T4" fmla="*/ 7 w 57"/>
                <a:gd name="T5" fmla="*/ 14 h 55"/>
                <a:gd name="T6" fmla="*/ 0 w 57"/>
                <a:gd name="T7" fmla="*/ 19 h 55"/>
                <a:gd name="T8" fmla="*/ 14 w 57"/>
                <a:gd name="T9" fmla="*/ 55 h 55"/>
                <a:gd name="T10" fmla="*/ 28 w 57"/>
                <a:gd name="T11" fmla="*/ 47 h 55"/>
                <a:gd name="T12" fmla="*/ 45 w 57"/>
                <a:gd name="T13" fmla="*/ 38 h 55"/>
                <a:gd name="T14" fmla="*/ 57 w 57"/>
                <a:gd name="T15" fmla="*/ 31 h 55"/>
                <a:gd name="T16" fmla="*/ 33 w 5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33" y="0"/>
                  </a:moveTo>
                  <a:lnTo>
                    <a:pt x="26" y="5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4" y="55"/>
                  </a:lnTo>
                  <a:lnTo>
                    <a:pt x="28" y="47"/>
                  </a:lnTo>
                  <a:lnTo>
                    <a:pt x="45" y="38"/>
                  </a:lnTo>
                  <a:lnTo>
                    <a:pt x="57" y="31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307"/>
            <p:cNvSpPr>
              <a:spLocks/>
            </p:cNvSpPr>
            <p:nvPr/>
          </p:nvSpPr>
          <p:spPr bwMode="auto">
            <a:xfrm>
              <a:off x="2909837" y="4479077"/>
              <a:ext cx="61805" cy="61805"/>
            </a:xfrm>
            <a:custGeom>
              <a:avLst/>
              <a:gdLst>
                <a:gd name="T0" fmla="*/ 19 w 57"/>
                <a:gd name="T1" fmla="*/ 0 h 57"/>
                <a:gd name="T2" fmla="*/ 15 w 57"/>
                <a:gd name="T3" fmla="*/ 7 h 57"/>
                <a:gd name="T4" fmla="*/ 5 w 57"/>
                <a:gd name="T5" fmla="*/ 26 h 57"/>
                <a:gd name="T6" fmla="*/ 0 w 57"/>
                <a:gd name="T7" fmla="*/ 33 h 57"/>
                <a:gd name="T8" fmla="*/ 31 w 57"/>
                <a:gd name="T9" fmla="*/ 57 h 57"/>
                <a:gd name="T10" fmla="*/ 38 w 57"/>
                <a:gd name="T11" fmla="*/ 45 h 57"/>
                <a:gd name="T12" fmla="*/ 50 w 57"/>
                <a:gd name="T13" fmla="*/ 26 h 57"/>
                <a:gd name="T14" fmla="*/ 57 w 57"/>
                <a:gd name="T15" fmla="*/ 14 h 57"/>
                <a:gd name="T16" fmla="*/ 19 w 5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19" y="0"/>
                  </a:moveTo>
                  <a:lnTo>
                    <a:pt x="15" y="7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31" y="57"/>
                  </a:lnTo>
                  <a:lnTo>
                    <a:pt x="38" y="45"/>
                  </a:lnTo>
                  <a:lnTo>
                    <a:pt x="50" y="26"/>
                  </a:lnTo>
                  <a:lnTo>
                    <a:pt x="57" y="14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308"/>
            <p:cNvSpPr>
              <a:spLocks/>
            </p:cNvSpPr>
            <p:nvPr/>
          </p:nvSpPr>
          <p:spPr bwMode="auto">
            <a:xfrm>
              <a:off x="2897909" y="4550640"/>
              <a:ext cx="40119" cy="52046"/>
            </a:xfrm>
            <a:custGeom>
              <a:avLst/>
              <a:gdLst>
                <a:gd name="T0" fmla="*/ 0 w 37"/>
                <a:gd name="T1" fmla="*/ 5 h 48"/>
                <a:gd name="T2" fmla="*/ 0 w 37"/>
                <a:gd name="T3" fmla="*/ 14 h 48"/>
                <a:gd name="T4" fmla="*/ 0 w 37"/>
                <a:gd name="T5" fmla="*/ 33 h 48"/>
                <a:gd name="T6" fmla="*/ 0 w 37"/>
                <a:gd name="T7" fmla="*/ 43 h 48"/>
                <a:gd name="T8" fmla="*/ 37 w 37"/>
                <a:gd name="T9" fmla="*/ 48 h 48"/>
                <a:gd name="T10" fmla="*/ 37 w 37"/>
                <a:gd name="T11" fmla="*/ 33 h 48"/>
                <a:gd name="T12" fmla="*/ 37 w 37"/>
                <a:gd name="T13" fmla="*/ 14 h 48"/>
                <a:gd name="T14" fmla="*/ 37 w 37"/>
                <a:gd name="T15" fmla="*/ 0 h 48"/>
                <a:gd name="T16" fmla="*/ 0 w 37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8">
                  <a:moveTo>
                    <a:pt x="0" y="5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7" y="48"/>
                  </a:lnTo>
                  <a:lnTo>
                    <a:pt x="37" y="33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309"/>
            <p:cNvSpPr>
              <a:spLocks/>
            </p:cNvSpPr>
            <p:nvPr/>
          </p:nvSpPr>
          <p:spPr bwMode="auto">
            <a:xfrm>
              <a:off x="2905500" y="4612444"/>
              <a:ext cx="58551" cy="61805"/>
            </a:xfrm>
            <a:custGeom>
              <a:avLst/>
              <a:gdLst>
                <a:gd name="T0" fmla="*/ 0 w 54"/>
                <a:gd name="T1" fmla="*/ 26 h 57"/>
                <a:gd name="T2" fmla="*/ 4 w 54"/>
                <a:gd name="T3" fmla="*/ 33 h 57"/>
                <a:gd name="T4" fmla="*/ 14 w 54"/>
                <a:gd name="T5" fmla="*/ 50 h 57"/>
                <a:gd name="T6" fmla="*/ 19 w 54"/>
                <a:gd name="T7" fmla="*/ 57 h 57"/>
                <a:gd name="T8" fmla="*/ 54 w 54"/>
                <a:gd name="T9" fmla="*/ 43 h 57"/>
                <a:gd name="T10" fmla="*/ 47 w 54"/>
                <a:gd name="T11" fmla="*/ 31 h 57"/>
                <a:gd name="T12" fmla="*/ 37 w 54"/>
                <a:gd name="T13" fmla="*/ 14 h 57"/>
                <a:gd name="T14" fmla="*/ 30 w 54"/>
                <a:gd name="T15" fmla="*/ 0 h 57"/>
                <a:gd name="T16" fmla="*/ 0 w 54"/>
                <a:gd name="T17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0" y="26"/>
                  </a:moveTo>
                  <a:lnTo>
                    <a:pt x="4" y="33"/>
                  </a:lnTo>
                  <a:lnTo>
                    <a:pt x="14" y="50"/>
                  </a:lnTo>
                  <a:lnTo>
                    <a:pt x="19" y="57"/>
                  </a:lnTo>
                  <a:lnTo>
                    <a:pt x="54" y="43"/>
                  </a:lnTo>
                  <a:lnTo>
                    <a:pt x="47" y="31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310"/>
            <p:cNvSpPr>
              <a:spLocks/>
            </p:cNvSpPr>
            <p:nvPr/>
          </p:nvSpPr>
          <p:spPr bwMode="auto">
            <a:xfrm>
              <a:off x="2954292" y="4668827"/>
              <a:ext cx="60720" cy="58551"/>
            </a:xfrm>
            <a:custGeom>
              <a:avLst/>
              <a:gdLst>
                <a:gd name="T0" fmla="*/ 0 w 56"/>
                <a:gd name="T1" fmla="*/ 35 h 54"/>
                <a:gd name="T2" fmla="*/ 7 w 56"/>
                <a:gd name="T3" fmla="*/ 40 h 54"/>
                <a:gd name="T4" fmla="*/ 26 w 56"/>
                <a:gd name="T5" fmla="*/ 50 h 54"/>
                <a:gd name="T6" fmla="*/ 30 w 56"/>
                <a:gd name="T7" fmla="*/ 54 h 54"/>
                <a:gd name="T8" fmla="*/ 56 w 56"/>
                <a:gd name="T9" fmla="*/ 24 h 54"/>
                <a:gd name="T10" fmla="*/ 45 w 56"/>
                <a:gd name="T11" fmla="*/ 17 h 54"/>
                <a:gd name="T12" fmla="*/ 26 w 56"/>
                <a:gd name="T13" fmla="*/ 7 h 54"/>
                <a:gd name="T14" fmla="*/ 14 w 56"/>
                <a:gd name="T15" fmla="*/ 0 h 54"/>
                <a:gd name="T16" fmla="*/ 0 w 56"/>
                <a:gd name="T1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0" y="35"/>
                  </a:moveTo>
                  <a:lnTo>
                    <a:pt x="7" y="40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56" y="24"/>
                  </a:lnTo>
                  <a:lnTo>
                    <a:pt x="45" y="17"/>
                  </a:lnTo>
                  <a:lnTo>
                    <a:pt x="26" y="7"/>
                  </a:lnTo>
                  <a:lnTo>
                    <a:pt x="14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311"/>
            <p:cNvSpPr>
              <a:spLocks/>
            </p:cNvSpPr>
            <p:nvPr/>
          </p:nvSpPr>
          <p:spPr bwMode="auto">
            <a:xfrm>
              <a:off x="3022602" y="4699187"/>
              <a:ext cx="54214" cy="44456"/>
            </a:xfrm>
            <a:custGeom>
              <a:avLst/>
              <a:gdLst>
                <a:gd name="T0" fmla="*/ 8 w 50"/>
                <a:gd name="T1" fmla="*/ 41 h 41"/>
                <a:gd name="T2" fmla="*/ 15 w 50"/>
                <a:gd name="T3" fmla="*/ 41 h 41"/>
                <a:gd name="T4" fmla="*/ 36 w 50"/>
                <a:gd name="T5" fmla="*/ 41 h 41"/>
                <a:gd name="T6" fmla="*/ 43 w 50"/>
                <a:gd name="T7" fmla="*/ 41 h 41"/>
                <a:gd name="T8" fmla="*/ 50 w 50"/>
                <a:gd name="T9" fmla="*/ 0 h 41"/>
                <a:gd name="T10" fmla="*/ 36 w 50"/>
                <a:gd name="T11" fmla="*/ 0 h 41"/>
                <a:gd name="T12" fmla="*/ 15 w 50"/>
                <a:gd name="T13" fmla="*/ 0 h 41"/>
                <a:gd name="T14" fmla="*/ 0 w 50"/>
                <a:gd name="T15" fmla="*/ 0 h 41"/>
                <a:gd name="T16" fmla="*/ 8 w 5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15" y="41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312"/>
            <p:cNvSpPr>
              <a:spLocks/>
            </p:cNvSpPr>
            <p:nvPr/>
          </p:nvSpPr>
          <p:spPr bwMode="auto">
            <a:xfrm>
              <a:off x="3087659" y="4674248"/>
              <a:ext cx="60720" cy="58551"/>
            </a:xfrm>
            <a:custGeom>
              <a:avLst/>
              <a:gdLst>
                <a:gd name="T0" fmla="*/ 26 w 56"/>
                <a:gd name="T1" fmla="*/ 54 h 54"/>
                <a:gd name="T2" fmla="*/ 30 w 56"/>
                <a:gd name="T3" fmla="*/ 52 h 54"/>
                <a:gd name="T4" fmla="*/ 49 w 56"/>
                <a:gd name="T5" fmla="*/ 40 h 54"/>
                <a:gd name="T6" fmla="*/ 56 w 56"/>
                <a:gd name="T7" fmla="*/ 38 h 54"/>
                <a:gd name="T8" fmla="*/ 42 w 56"/>
                <a:gd name="T9" fmla="*/ 0 h 54"/>
                <a:gd name="T10" fmla="*/ 30 w 56"/>
                <a:gd name="T11" fmla="*/ 7 h 54"/>
                <a:gd name="T12" fmla="*/ 11 w 56"/>
                <a:gd name="T13" fmla="*/ 19 h 54"/>
                <a:gd name="T14" fmla="*/ 0 w 56"/>
                <a:gd name="T15" fmla="*/ 26 h 54"/>
                <a:gd name="T16" fmla="*/ 26 w 5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26" y="54"/>
                  </a:moveTo>
                  <a:lnTo>
                    <a:pt x="30" y="52"/>
                  </a:lnTo>
                  <a:lnTo>
                    <a:pt x="49" y="40"/>
                  </a:lnTo>
                  <a:lnTo>
                    <a:pt x="56" y="38"/>
                  </a:lnTo>
                  <a:lnTo>
                    <a:pt x="42" y="0"/>
                  </a:lnTo>
                  <a:lnTo>
                    <a:pt x="30" y="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313"/>
            <p:cNvSpPr>
              <a:spLocks/>
            </p:cNvSpPr>
            <p:nvPr/>
          </p:nvSpPr>
          <p:spPr bwMode="auto">
            <a:xfrm>
              <a:off x="3144042" y="4625456"/>
              <a:ext cx="58551" cy="58551"/>
            </a:xfrm>
            <a:custGeom>
              <a:avLst/>
              <a:gdLst>
                <a:gd name="T0" fmla="*/ 35 w 54"/>
                <a:gd name="T1" fmla="*/ 54 h 54"/>
                <a:gd name="T2" fmla="*/ 40 w 54"/>
                <a:gd name="T3" fmla="*/ 47 h 54"/>
                <a:gd name="T4" fmla="*/ 49 w 54"/>
                <a:gd name="T5" fmla="*/ 31 h 54"/>
                <a:gd name="T6" fmla="*/ 54 w 54"/>
                <a:gd name="T7" fmla="*/ 23 h 54"/>
                <a:gd name="T8" fmla="*/ 23 w 54"/>
                <a:gd name="T9" fmla="*/ 0 h 54"/>
                <a:gd name="T10" fmla="*/ 16 w 54"/>
                <a:gd name="T11" fmla="*/ 12 h 54"/>
                <a:gd name="T12" fmla="*/ 7 w 54"/>
                <a:gd name="T13" fmla="*/ 28 h 54"/>
                <a:gd name="T14" fmla="*/ 0 w 54"/>
                <a:gd name="T15" fmla="*/ 40 h 54"/>
                <a:gd name="T16" fmla="*/ 35 w 5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40" y="47"/>
                  </a:lnTo>
                  <a:lnTo>
                    <a:pt x="49" y="31"/>
                  </a:lnTo>
                  <a:lnTo>
                    <a:pt x="54" y="23"/>
                  </a:lnTo>
                  <a:lnTo>
                    <a:pt x="23" y="0"/>
                  </a:lnTo>
                  <a:lnTo>
                    <a:pt x="16" y="12"/>
                  </a:lnTo>
                  <a:lnTo>
                    <a:pt x="7" y="28"/>
                  </a:lnTo>
                  <a:lnTo>
                    <a:pt x="0" y="40"/>
                  </a:lnTo>
                  <a:lnTo>
                    <a:pt x="3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314"/>
            <p:cNvSpPr>
              <a:spLocks/>
            </p:cNvSpPr>
            <p:nvPr/>
          </p:nvSpPr>
          <p:spPr bwMode="auto">
            <a:xfrm>
              <a:off x="3174402" y="4563651"/>
              <a:ext cx="43371" cy="50962"/>
            </a:xfrm>
            <a:custGeom>
              <a:avLst/>
              <a:gdLst>
                <a:gd name="T0" fmla="*/ 40 w 40"/>
                <a:gd name="T1" fmla="*/ 43 h 47"/>
                <a:gd name="T2" fmla="*/ 40 w 40"/>
                <a:gd name="T3" fmla="*/ 33 h 47"/>
                <a:gd name="T4" fmla="*/ 40 w 40"/>
                <a:gd name="T5" fmla="*/ 14 h 47"/>
                <a:gd name="T6" fmla="*/ 40 w 40"/>
                <a:gd name="T7" fmla="*/ 5 h 47"/>
                <a:gd name="T8" fmla="*/ 0 w 40"/>
                <a:gd name="T9" fmla="*/ 0 h 47"/>
                <a:gd name="T10" fmla="*/ 0 w 40"/>
                <a:gd name="T11" fmla="*/ 14 h 47"/>
                <a:gd name="T12" fmla="*/ 0 w 40"/>
                <a:gd name="T13" fmla="*/ 33 h 47"/>
                <a:gd name="T14" fmla="*/ 0 w 40"/>
                <a:gd name="T15" fmla="*/ 47 h 47"/>
                <a:gd name="T16" fmla="*/ 40 w 40"/>
                <a:gd name="T17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40" y="43"/>
                  </a:moveTo>
                  <a:lnTo>
                    <a:pt x="40" y="33"/>
                  </a:lnTo>
                  <a:lnTo>
                    <a:pt x="40" y="14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4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315"/>
            <p:cNvSpPr>
              <a:spLocks/>
            </p:cNvSpPr>
            <p:nvPr/>
          </p:nvSpPr>
          <p:spPr bwMode="auto">
            <a:xfrm>
              <a:off x="3148379" y="4492088"/>
              <a:ext cx="59636" cy="58551"/>
            </a:xfrm>
            <a:custGeom>
              <a:avLst/>
              <a:gdLst>
                <a:gd name="T0" fmla="*/ 55 w 55"/>
                <a:gd name="T1" fmla="*/ 31 h 54"/>
                <a:gd name="T2" fmla="*/ 52 w 55"/>
                <a:gd name="T3" fmla="*/ 24 h 54"/>
                <a:gd name="T4" fmla="*/ 40 w 55"/>
                <a:gd name="T5" fmla="*/ 7 h 54"/>
                <a:gd name="T6" fmla="*/ 38 w 55"/>
                <a:gd name="T7" fmla="*/ 0 h 54"/>
                <a:gd name="T8" fmla="*/ 0 w 55"/>
                <a:gd name="T9" fmla="*/ 14 h 54"/>
                <a:gd name="T10" fmla="*/ 7 w 55"/>
                <a:gd name="T11" fmla="*/ 26 h 54"/>
                <a:gd name="T12" fmla="*/ 17 w 55"/>
                <a:gd name="T13" fmla="*/ 42 h 54"/>
                <a:gd name="T14" fmla="*/ 24 w 55"/>
                <a:gd name="T15" fmla="*/ 54 h 54"/>
                <a:gd name="T16" fmla="*/ 55 w 55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4">
                  <a:moveTo>
                    <a:pt x="55" y="31"/>
                  </a:moveTo>
                  <a:lnTo>
                    <a:pt x="52" y="24"/>
                  </a:lnTo>
                  <a:lnTo>
                    <a:pt x="40" y="7"/>
                  </a:lnTo>
                  <a:lnTo>
                    <a:pt x="38" y="0"/>
                  </a:lnTo>
                  <a:lnTo>
                    <a:pt x="0" y="14"/>
                  </a:lnTo>
                  <a:lnTo>
                    <a:pt x="7" y="26"/>
                  </a:lnTo>
                  <a:lnTo>
                    <a:pt x="17" y="42"/>
                  </a:lnTo>
                  <a:lnTo>
                    <a:pt x="24" y="54"/>
                  </a:lnTo>
                  <a:lnTo>
                    <a:pt x="5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316"/>
            <p:cNvSpPr>
              <a:spLocks/>
            </p:cNvSpPr>
            <p:nvPr/>
          </p:nvSpPr>
          <p:spPr bwMode="auto">
            <a:xfrm>
              <a:off x="3097418" y="4437874"/>
              <a:ext cx="61805" cy="59636"/>
            </a:xfrm>
            <a:custGeom>
              <a:avLst/>
              <a:gdLst>
                <a:gd name="T0" fmla="*/ 57 w 57"/>
                <a:gd name="T1" fmla="*/ 17 h 55"/>
                <a:gd name="T2" fmla="*/ 50 w 57"/>
                <a:gd name="T3" fmla="*/ 14 h 55"/>
                <a:gd name="T4" fmla="*/ 33 w 57"/>
                <a:gd name="T5" fmla="*/ 3 h 55"/>
                <a:gd name="T6" fmla="*/ 26 w 57"/>
                <a:gd name="T7" fmla="*/ 0 h 55"/>
                <a:gd name="T8" fmla="*/ 0 w 57"/>
                <a:gd name="T9" fmla="*/ 31 h 55"/>
                <a:gd name="T10" fmla="*/ 14 w 57"/>
                <a:gd name="T11" fmla="*/ 38 h 55"/>
                <a:gd name="T12" fmla="*/ 31 w 57"/>
                <a:gd name="T13" fmla="*/ 48 h 55"/>
                <a:gd name="T14" fmla="*/ 43 w 57"/>
                <a:gd name="T15" fmla="*/ 55 h 55"/>
                <a:gd name="T16" fmla="*/ 57 w 57"/>
                <a:gd name="T1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57" y="17"/>
                  </a:moveTo>
                  <a:lnTo>
                    <a:pt x="50" y="14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4" y="38"/>
                  </a:lnTo>
                  <a:lnTo>
                    <a:pt x="31" y="48"/>
                  </a:lnTo>
                  <a:lnTo>
                    <a:pt x="43" y="55"/>
                  </a:lnTo>
                  <a:lnTo>
                    <a:pt x="5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317"/>
            <p:cNvSpPr>
              <a:spLocks noEditPoints="1"/>
            </p:cNvSpPr>
            <p:nvPr/>
          </p:nvSpPr>
          <p:spPr bwMode="auto">
            <a:xfrm>
              <a:off x="2926101" y="4448717"/>
              <a:ext cx="263481" cy="266734"/>
            </a:xfrm>
            <a:custGeom>
              <a:avLst/>
              <a:gdLst>
                <a:gd name="T0" fmla="*/ 51 w 103"/>
                <a:gd name="T1" fmla="*/ 104 h 104"/>
                <a:gd name="T2" fmla="*/ 0 w 103"/>
                <a:gd name="T3" fmla="*/ 52 h 104"/>
                <a:gd name="T4" fmla="*/ 51 w 103"/>
                <a:gd name="T5" fmla="*/ 0 h 104"/>
                <a:gd name="T6" fmla="*/ 103 w 103"/>
                <a:gd name="T7" fmla="*/ 52 h 104"/>
                <a:gd name="T8" fmla="*/ 51 w 103"/>
                <a:gd name="T9" fmla="*/ 104 h 104"/>
                <a:gd name="T10" fmla="*/ 51 w 103"/>
                <a:gd name="T11" fmla="*/ 16 h 104"/>
                <a:gd name="T12" fmla="*/ 15 w 103"/>
                <a:gd name="T13" fmla="*/ 52 h 104"/>
                <a:gd name="T14" fmla="*/ 51 w 103"/>
                <a:gd name="T15" fmla="*/ 89 h 104"/>
                <a:gd name="T16" fmla="*/ 87 w 103"/>
                <a:gd name="T17" fmla="*/ 52 h 104"/>
                <a:gd name="T18" fmla="*/ 51 w 103"/>
                <a:gd name="T19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4">
                  <a:moveTo>
                    <a:pt x="51" y="104"/>
                  </a:moveTo>
                  <a:cubicBezTo>
                    <a:pt x="23" y="104"/>
                    <a:pt x="0" y="81"/>
                    <a:pt x="0" y="52"/>
                  </a:cubicBezTo>
                  <a:cubicBezTo>
                    <a:pt x="0" y="24"/>
                    <a:pt x="23" y="0"/>
                    <a:pt x="51" y="0"/>
                  </a:cubicBezTo>
                  <a:cubicBezTo>
                    <a:pt x="80" y="0"/>
                    <a:pt x="103" y="24"/>
                    <a:pt x="103" y="52"/>
                  </a:cubicBezTo>
                  <a:cubicBezTo>
                    <a:pt x="103" y="81"/>
                    <a:pt x="80" y="104"/>
                    <a:pt x="51" y="104"/>
                  </a:cubicBezTo>
                  <a:close/>
                  <a:moveTo>
                    <a:pt x="51" y="16"/>
                  </a:moveTo>
                  <a:cubicBezTo>
                    <a:pt x="31" y="16"/>
                    <a:pt x="15" y="32"/>
                    <a:pt x="15" y="52"/>
                  </a:cubicBezTo>
                  <a:cubicBezTo>
                    <a:pt x="15" y="73"/>
                    <a:pt x="31" y="89"/>
                    <a:pt x="51" y="89"/>
                  </a:cubicBezTo>
                  <a:cubicBezTo>
                    <a:pt x="71" y="89"/>
                    <a:pt x="87" y="73"/>
                    <a:pt x="87" y="52"/>
                  </a:cubicBezTo>
                  <a:cubicBezTo>
                    <a:pt x="87" y="32"/>
                    <a:pt x="71" y="16"/>
                    <a:pt x="5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Oval 318"/>
            <p:cNvSpPr>
              <a:spLocks noChangeArrowheads="1"/>
            </p:cNvSpPr>
            <p:nvPr/>
          </p:nvSpPr>
          <p:spPr bwMode="auto">
            <a:xfrm>
              <a:off x="2999832" y="4525702"/>
              <a:ext cx="112766" cy="1127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948618" y="4779027"/>
            <a:ext cx="390286" cy="265868"/>
            <a:chOff x="4895160" y="4287159"/>
            <a:chExt cx="571418" cy="389258"/>
          </a:xfrm>
          <a:solidFill>
            <a:srgbClr val="254061"/>
          </a:solidFill>
        </p:grpSpPr>
        <p:sp>
          <p:nvSpPr>
            <p:cNvPr id="62" name="Freeform 327"/>
            <p:cNvSpPr>
              <a:spLocks noEditPoints="1"/>
            </p:cNvSpPr>
            <p:nvPr/>
          </p:nvSpPr>
          <p:spPr bwMode="auto">
            <a:xfrm>
              <a:off x="4895160" y="4287159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5 w 171"/>
                <a:gd name="T3" fmla="*/ 0 h 152"/>
                <a:gd name="T4" fmla="*/ 0 w 171"/>
                <a:gd name="T5" fmla="*/ 5 h 152"/>
                <a:gd name="T6" fmla="*/ 0 w 171"/>
                <a:gd name="T7" fmla="*/ 146 h 152"/>
                <a:gd name="T8" fmla="*/ 5 w 171"/>
                <a:gd name="T9" fmla="*/ 152 h 152"/>
                <a:gd name="T10" fmla="*/ 166 w 171"/>
                <a:gd name="T11" fmla="*/ 152 h 152"/>
                <a:gd name="T12" fmla="*/ 171 w 171"/>
                <a:gd name="T13" fmla="*/ 146 h 152"/>
                <a:gd name="T14" fmla="*/ 171 w 171"/>
                <a:gd name="T15" fmla="*/ 5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2" y="152"/>
                    <a:pt x="5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49"/>
                    <a:pt x="171" y="146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Rectangle 328"/>
            <p:cNvSpPr>
              <a:spLocks noChangeArrowheads="1"/>
            </p:cNvSpPr>
            <p:nvPr/>
          </p:nvSpPr>
          <p:spPr bwMode="auto">
            <a:xfrm>
              <a:off x="4953712" y="4417273"/>
              <a:ext cx="315527" cy="596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Rectangle 329"/>
            <p:cNvSpPr>
              <a:spLocks noChangeArrowheads="1"/>
            </p:cNvSpPr>
            <p:nvPr/>
          </p:nvSpPr>
          <p:spPr bwMode="auto">
            <a:xfrm>
              <a:off x="4953712" y="4501847"/>
              <a:ext cx="99754" cy="105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Rectangle 330"/>
            <p:cNvSpPr>
              <a:spLocks noChangeArrowheads="1"/>
            </p:cNvSpPr>
            <p:nvPr/>
          </p:nvSpPr>
          <p:spPr bwMode="auto">
            <a:xfrm>
              <a:off x="5071899" y="4505100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Rectangle 331"/>
            <p:cNvSpPr>
              <a:spLocks noChangeArrowheads="1"/>
            </p:cNvSpPr>
            <p:nvPr/>
          </p:nvSpPr>
          <p:spPr bwMode="auto">
            <a:xfrm>
              <a:off x="5071899" y="4548471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Rectangle 332"/>
            <p:cNvSpPr>
              <a:spLocks noChangeArrowheads="1"/>
            </p:cNvSpPr>
            <p:nvPr/>
          </p:nvSpPr>
          <p:spPr bwMode="auto">
            <a:xfrm>
              <a:off x="5071899" y="4589674"/>
              <a:ext cx="107344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333"/>
            <p:cNvSpPr>
              <a:spLocks/>
            </p:cNvSpPr>
            <p:nvPr/>
          </p:nvSpPr>
          <p:spPr bwMode="auto">
            <a:xfrm>
              <a:off x="5225867" y="4569073"/>
              <a:ext cx="40119" cy="41203"/>
            </a:xfrm>
            <a:custGeom>
              <a:avLst/>
              <a:gdLst>
                <a:gd name="T0" fmla="*/ 11 w 37"/>
                <a:gd name="T1" fmla="*/ 0 h 38"/>
                <a:gd name="T2" fmla="*/ 11 w 37"/>
                <a:gd name="T3" fmla="*/ 2 h 38"/>
                <a:gd name="T4" fmla="*/ 0 w 37"/>
                <a:gd name="T5" fmla="*/ 38 h 38"/>
                <a:gd name="T6" fmla="*/ 35 w 37"/>
                <a:gd name="T7" fmla="*/ 26 h 38"/>
                <a:gd name="T8" fmla="*/ 37 w 37"/>
                <a:gd name="T9" fmla="*/ 26 h 38"/>
                <a:gd name="T10" fmla="*/ 11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11" y="0"/>
                  </a:moveTo>
                  <a:lnTo>
                    <a:pt x="11" y="2"/>
                  </a:lnTo>
                  <a:lnTo>
                    <a:pt x="0" y="38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334"/>
            <p:cNvSpPr>
              <a:spLocks/>
            </p:cNvSpPr>
            <p:nvPr/>
          </p:nvSpPr>
          <p:spPr bwMode="auto">
            <a:xfrm>
              <a:off x="5389594" y="4366311"/>
              <a:ext cx="76984" cy="79153"/>
            </a:xfrm>
            <a:custGeom>
              <a:avLst/>
              <a:gdLst>
                <a:gd name="T0" fmla="*/ 23 w 30"/>
                <a:gd name="T1" fmla="*/ 31 h 31"/>
                <a:gd name="T2" fmla="*/ 28 w 30"/>
                <a:gd name="T3" fmla="*/ 25 h 31"/>
                <a:gd name="T4" fmla="*/ 28 w 30"/>
                <a:gd name="T5" fmla="*/ 18 h 31"/>
                <a:gd name="T6" fmla="*/ 13 w 30"/>
                <a:gd name="T7" fmla="*/ 2 h 31"/>
                <a:gd name="T8" fmla="*/ 6 w 30"/>
                <a:gd name="T9" fmla="*/ 2 h 31"/>
                <a:gd name="T10" fmla="*/ 0 w 30"/>
                <a:gd name="T11" fmla="*/ 8 h 31"/>
                <a:gd name="T12" fmla="*/ 23 w 30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1">
                  <a:moveTo>
                    <a:pt x="23" y="31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0" y="23"/>
                    <a:pt x="30" y="20"/>
                    <a:pt x="28" y="1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335"/>
            <p:cNvSpPr>
              <a:spLocks/>
            </p:cNvSpPr>
            <p:nvPr/>
          </p:nvSpPr>
          <p:spPr bwMode="auto">
            <a:xfrm>
              <a:off x="5258396" y="4394503"/>
              <a:ext cx="182160" cy="182160"/>
            </a:xfrm>
            <a:custGeom>
              <a:avLst/>
              <a:gdLst>
                <a:gd name="T0" fmla="*/ 49 w 71"/>
                <a:gd name="T1" fmla="*/ 0 h 71"/>
                <a:gd name="T2" fmla="*/ 48 w 71"/>
                <a:gd name="T3" fmla="*/ 0 h 71"/>
                <a:gd name="T4" fmla="*/ 2 w 71"/>
                <a:gd name="T5" fmla="*/ 47 h 71"/>
                <a:gd name="T6" fmla="*/ 2 w 71"/>
                <a:gd name="T7" fmla="*/ 54 h 71"/>
                <a:gd name="T8" fmla="*/ 2 w 71"/>
                <a:gd name="T9" fmla="*/ 55 h 71"/>
                <a:gd name="T10" fmla="*/ 8 w 71"/>
                <a:gd name="T11" fmla="*/ 56 h 71"/>
                <a:gd name="T12" fmla="*/ 9 w 71"/>
                <a:gd name="T13" fmla="*/ 62 h 71"/>
                <a:gd name="T14" fmla="*/ 9 w 71"/>
                <a:gd name="T15" fmla="*/ 62 h 71"/>
                <a:gd name="T16" fmla="*/ 15 w 71"/>
                <a:gd name="T17" fmla="*/ 63 h 71"/>
                <a:gd name="T18" fmla="*/ 16 w 71"/>
                <a:gd name="T19" fmla="*/ 69 h 71"/>
                <a:gd name="T20" fmla="*/ 17 w 71"/>
                <a:gd name="T21" fmla="*/ 69 h 71"/>
                <a:gd name="T22" fmla="*/ 24 w 71"/>
                <a:gd name="T23" fmla="*/ 69 h 71"/>
                <a:gd name="T24" fmla="*/ 71 w 71"/>
                <a:gd name="T25" fmla="*/ 23 h 71"/>
                <a:gd name="T26" fmla="*/ 71 w 71"/>
                <a:gd name="T27" fmla="*/ 22 h 71"/>
                <a:gd name="T28" fmla="*/ 49 w 71"/>
                <a:gd name="T2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49" y="0"/>
                  </a:moveTo>
                  <a:cubicBezTo>
                    <a:pt x="49" y="0"/>
                    <a:pt x="48" y="0"/>
                    <a:pt x="48" y="0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2"/>
                    <a:pt x="2" y="54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6"/>
                    <a:pt x="6" y="57"/>
                    <a:pt x="8" y="56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3"/>
                  </a:cubicBezTo>
                  <a:cubicBezTo>
                    <a:pt x="14" y="65"/>
                    <a:pt x="15" y="67"/>
                    <a:pt x="16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9" y="71"/>
                    <a:pt x="22" y="71"/>
                    <a:pt x="24" y="6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2"/>
                    <a:pt x="71" y="22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577097" y="1974633"/>
            <a:ext cx="299195" cy="265868"/>
            <a:chOff x="6007636" y="4287159"/>
            <a:chExt cx="438051" cy="389258"/>
          </a:xfrm>
          <a:solidFill>
            <a:srgbClr val="254061"/>
          </a:solidFill>
        </p:grpSpPr>
        <p:sp>
          <p:nvSpPr>
            <p:cNvPr id="72" name="Freeform 824"/>
            <p:cNvSpPr>
              <a:spLocks noEditPoints="1"/>
            </p:cNvSpPr>
            <p:nvPr/>
          </p:nvSpPr>
          <p:spPr bwMode="auto">
            <a:xfrm>
              <a:off x="6007636" y="4287159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6 w 171"/>
                <a:gd name="T3" fmla="*/ 0 h 152"/>
                <a:gd name="T4" fmla="*/ 0 w 171"/>
                <a:gd name="T5" fmla="*/ 5 h 152"/>
                <a:gd name="T6" fmla="*/ 0 w 171"/>
                <a:gd name="T7" fmla="*/ 146 h 152"/>
                <a:gd name="T8" fmla="*/ 6 w 171"/>
                <a:gd name="T9" fmla="*/ 152 h 152"/>
                <a:gd name="T10" fmla="*/ 166 w 171"/>
                <a:gd name="T11" fmla="*/ 152 h 152"/>
                <a:gd name="T12" fmla="*/ 171 w 171"/>
                <a:gd name="T13" fmla="*/ 146 h 152"/>
                <a:gd name="T14" fmla="*/ 171 w 171"/>
                <a:gd name="T15" fmla="*/ 5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5 w 171"/>
                <a:gd name="T25" fmla="*/ 19 h 152"/>
                <a:gd name="T26" fmla="*/ 132 w 171"/>
                <a:gd name="T27" fmla="*/ 12 h 152"/>
                <a:gd name="T28" fmla="*/ 111 w 171"/>
                <a:gd name="T29" fmla="*/ 12 h 152"/>
                <a:gd name="T30" fmla="*/ 118 w 171"/>
                <a:gd name="T31" fmla="*/ 19 h 152"/>
                <a:gd name="T32" fmla="*/ 111 w 171"/>
                <a:gd name="T33" fmla="*/ 26 h 152"/>
                <a:gd name="T34" fmla="*/ 103 w 171"/>
                <a:gd name="T35" fmla="*/ 19 h 152"/>
                <a:gd name="T36" fmla="*/ 111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3" y="152"/>
                    <a:pt x="6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49"/>
                    <a:pt x="171" y="146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5" y="23"/>
                    <a:pt x="125" y="19"/>
                  </a:cubicBezTo>
                  <a:cubicBezTo>
                    <a:pt x="125" y="15"/>
                    <a:pt x="128" y="12"/>
                    <a:pt x="132" y="12"/>
                  </a:cubicBezTo>
                  <a:close/>
                  <a:moveTo>
                    <a:pt x="111" y="12"/>
                  </a:moveTo>
                  <a:cubicBezTo>
                    <a:pt x="115" y="12"/>
                    <a:pt x="118" y="15"/>
                    <a:pt x="118" y="19"/>
                  </a:cubicBezTo>
                  <a:cubicBezTo>
                    <a:pt x="118" y="23"/>
                    <a:pt x="115" y="26"/>
                    <a:pt x="111" y="26"/>
                  </a:cubicBezTo>
                  <a:cubicBezTo>
                    <a:pt x="107" y="26"/>
                    <a:pt x="103" y="23"/>
                    <a:pt x="103" y="19"/>
                  </a:cubicBezTo>
                  <a:cubicBezTo>
                    <a:pt x="103" y="15"/>
                    <a:pt x="107" y="12"/>
                    <a:pt x="111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825"/>
            <p:cNvSpPr>
              <a:spLocks/>
            </p:cNvSpPr>
            <p:nvPr/>
          </p:nvSpPr>
          <p:spPr bwMode="auto">
            <a:xfrm>
              <a:off x="6287381" y="4404262"/>
              <a:ext cx="40119" cy="33613"/>
            </a:xfrm>
            <a:custGeom>
              <a:avLst/>
              <a:gdLst>
                <a:gd name="T0" fmla="*/ 16 w 16"/>
                <a:gd name="T1" fmla="*/ 11 h 13"/>
                <a:gd name="T2" fmla="*/ 13 w 16"/>
                <a:gd name="T3" fmla="*/ 13 h 13"/>
                <a:gd name="T4" fmla="*/ 2 w 16"/>
                <a:gd name="T5" fmla="*/ 13 h 13"/>
                <a:gd name="T6" fmla="*/ 0 w 16"/>
                <a:gd name="T7" fmla="*/ 11 h 13"/>
                <a:gd name="T8" fmla="*/ 0 w 16"/>
                <a:gd name="T9" fmla="*/ 2 h 13"/>
                <a:gd name="T10" fmla="*/ 2 w 16"/>
                <a:gd name="T11" fmla="*/ 0 h 13"/>
                <a:gd name="T12" fmla="*/ 13 w 16"/>
                <a:gd name="T13" fmla="*/ 0 h 13"/>
                <a:gd name="T14" fmla="*/ 16 w 16"/>
                <a:gd name="T15" fmla="*/ 2 h 13"/>
                <a:gd name="T16" fmla="*/ 16 w 16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16" y="11"/>
                  </a:moveTo>
                  <a:cubicBezTo>
                    <a:pt x="16" y="12"/>
                    <a:pt x="15" y="13"/>
                    <a:pt x="1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6" y="2"/>
                  </a:cubicBezTo>
                  <a:lnTo>
                    <a:pt x="1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826"/>
            <p:cNvSpPr>
              <a:spLocks/>
            </p:cNvSpPr>
            <p:nvPr/>
          </p:nvSpPr>
          <p:spPr bwMode="auto">
            <a:xfrm>
              <a:off x="6222324" y="4435706"/>
              <a:ext cx="46625" cy="48793"/>
            </a:xfrm>
            <a:custGeom>
              <a:avLst/>
              <a:gdLst>
                <a:gd name="T0" fmla="*/ 17 w 18"/>
                <a:gd name="T1" fmla="*/ 4 h 19"/>
                <a:gd name="T2" fmla="*/ 18 w 18"/>
                <a:gd name="T3" fmla="*/ 8 h 19"/>
                <a:gd name="T4" fmla="*/ 12 w 18"/>
                <a:gd name="T5" fmla="*/ 17 h 19"/>
                <a:gd name="T6" fmla="*/ 9 w 18"/>
                <a:gd name="T7" fmla="*/ 18 h 19"/>
                <a:gd name="T8" fmla="*/ 1 w 18"/>
                <a:gd name="T9" fmla="*/ 14 h 19"/>
                <a:gd name="T10" fmla="*/ 0 w 18"/>
                <a:gd name="T11" fmla="*/ 11 h 19"/>
                <a:gd name="T12" fmla="*/ 6 w 18"/>
                <a:gd name="T13" fmla="*/ 1 h 19"/>
                <a:gd name="T14" fmla="*/ 9 w 18"/>
                <a:gd name="T15" fmla="*/ 0 h 19"/>
                <a:gd name="T16" fmla="*/ 17 w 18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7" y="4"/>
                  </a:moveTo>
                  <a:cubicBezTo>
                    <a:pt x="18" y="5"/>
                    <a:pt x="18" y="7"/>
                    <a:pt x="18" y="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9"/>
                    <a:pt x="10" y="19"/>
                    <a:pt x="9" y="18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2"/>
                    <a:pt x="0" y="1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lnTo>
                    <a:pt x="17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827"/>
            <p:cNvSpPr>
              <a:spLocks/>
            </p:cNvSpPr>
            <p:nvPr/>
          </p:nvSpPr>
          <p:spPr bwMode="auto">
            <a:xfrm>
              <a:off x="6225577" y="4505100"/>
              <a:ext cx="45540" cy="50962"/>
            </a:xfrm>
            <a:custGeom>
              <a:avLst/>
              <a:gdLst>
                <a:gd name="T0" fmla="*/ 9 w 18"/>
                <a:gd name="T1" fmla="*/ 1 h 20"/>
                <a:gd name="T2" fmla="*/ 12 w 18"/>
                <a:gd name="T3" fmla="*/ 2 h 20"/>
                <a:gd name="T4" fmla="*/ 18 w 18"/>
                <a:gd name="T5" fmla="*/ 12 h 20"/>
                <a:gd name="T6" fmla="*/ 17 w 18"/>
                <a:gd name="T7" fmla="*/ 15 h 20"/>
                <a:gd name="T8" fmla="*/ 9 w 18"/>
                <a:gd name="T9" fmla="*/ 19 h 20"/>
                <a:gd name="T10" fmla="*/ 6 w 18"/>
                <a:gd name="T11" fmla="*/ 18 h 20"/>
                <a:gd name="T12" fmla="*/ 0 w 18"/>
                <a:gd name="T13" fmla="*/ 9 h 20"/>
                <a:gd name="T14" fmla="*/ 1 w 18"/>
                <a:gd name="T15" fmla="*/ 5 h 20"/>
                <a:gd name="T16" fmla="*/ 9 w 18"/>
                <a:gd name="T1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9" y="1"/>
                  </a:moveTo>
                  <a:cubicBezTo>
                    <a:pt x="10" y="0"/>
                    <a:pt x="11" y="1"/>
                    <a:pt x="12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4"/>
                    <a:pt x="17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20"/>
                    <a:pt x="7" y="20"/>
                    <a:pt x="6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 828"/>
            <p:cNvSpPr>
              <a:spLocks/>
            </p:cNvSpPr>
            <p:nvPr/>
          </p:nvSpPr>
          <p:spPr bwMode="auto">
            <a:xfrm>
              <a:off x="6291718" y="4548471"/>
              <a:ext cx="41203" cy="33613"/>
            </a:xfrm>
            <a:custGeom>
              <a:avLst/>
              <a:gdLst>
                <a:gd name="T0" fmla="*/ 0 w 16"/>
                <a:gd name="T1" fmla="*/ 2 h 13"/>
                <a:gd name="T2" fmla="*/ 2 w 16"/>
                <a:gd name="T3" fmla="*/ 0 h 13"/>
                <a:gd name="T4" fmla="*/ 13 w 16"/>
                <a:gd name="T5" fmla="*/ 0 h 13"/>
                <a:gd name="T6" fmla="*/ 16 w 16"/>
                <a:gd name="T7" fmla="*/ 2 h 13"/>
                <a:gd name="T8" fmla="*/ 16 w 16"/>
                <a:gd name="T9" fmla="*/ 10 h 13"/>
                <a:gd name="T10" fmla="*/ 13 w 16"/>
                <a:gd name="T11" fmla="*/ 13 h 13"/>
                <a:gd name="T12" fmla="*/ 2 w 16"/>
                <a:gd name="T13" fmla="*/ 13 h 13"/>
                <a:gd name="T14" fmla="*/ 0 w 16"/>
                <a:gd name="T15" fmla="*/ 10 h 13"/>
                <a:gd name="T16" fmla="*/ 0 w 16"/>
                <a:gd name="T1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5" y="13"/>
                    <a:pt x="1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829"/>
            <p:cNvSpPr>
              <a:spLocks/>
            </p:cNvSpPr>
            <p:nvPr/>
          </p:nvSpPr>
          <p:spPr bwMode="auto">
            <a:xfrm>
              <a:off x="6348101" y="4501847"/>
              <a:ext cx="48793" cy="48793"/>
            </a:xfrm>
            <a:custGeom>
              <a:avLst/>
              <a:gdLst>
                <a:gd name="T0" fmla="*/ 2 w 19"/>
                <a:gd name="T1" fmla="*/ 14 h 19"/>
                <a:gd name="T2" fmla="*/ 1 w 19"/>
                <a:gd name="T3" fmla="*/ 11 h 19"/>
                <a:gd name="T4" fmla="*/ 6 w 19"/>
                <a:gd name="T5" fmla="*/ 1 h 19"/>
                <a:gd name="T6" fmla="*/ 10 w 19"/>
                <a:gd name="T7" fmla="*/ 0 h 19"/>
                <a:gd name="T8" fmla="*/ 17 w 19"/>
                <a:gd name="T9" fmla="*/ 5 h 19"/>
                <a:gd name="T10" fmla="*/ 18 w 19"/>
                <a:gd name="T11" fmla="*/ 8 h 19"/>
                <a:gd name="T12" fmla="*/ 12 w 19"/>
                <a:gd name="T13" fmla="*/ 18 h 19"/>
                <a:gd name="T14" fmla="*/ 9 w 19"/>
                <a:gd name="T15" fmla="*/ 19 h 19"/>
                <a:gd name="T16" fmla="*/ 2 w 19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2" y="14"/>
                  </a:moveTo>
                  <a:cubicBezTo>
                    <a:pt x="1" y="14"/>
                    <a:pt x="0" y="12"/>
                    <a:pt x="1" y="1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9" y="7"/>
                    <a:pt x="18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0" y="19"/>
                    <a:pt x="9" y="19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830"/>
            <p:cNvSpPr>
              <a:spLocks/>
            </p:cNvSpPr>
            <p:nvPr/>
          </p:nvSpPr>
          <p:spPr bwMode="auto">
            <a:xfrm>
              <a:off x="6345932" y="4430285"/>
              <a:ext cx="48793" cy="48793"/>
            </a:xfrm>
            <a:custGeom>
              <a:avLst/>
              <a:gdLst>
                <a:gd name="T0" fmla="*/ 10 w 19"/>
                <a:gd name="T1" fmla="*/ 19 h 19"/>
                <a:gd name="T2" fmla="*/ 6 w 19"/>
                <a:gd name="T3" fmla="*/ 18 h 19"/>
                <a:gd name="T4" fmla="*/ 1 w 19"/>
                <a:gd name="T5" fmla="*/ 8 h 19"/>
                <a:gd name="T6" fmla="*/ 2 w 19"/>
                <a:gd name="T7" fmla="*/ 5 h 19"/>
                <a:gd name="T8" fmla="*/ 9 w 19"/>
                <a:gd name="T9" fmla="*/ 1 h 19"/>
                <a:gd name="T10" fmla="*/ 12 w 19"/>
                <a:gd name="T11" fmla="*/ 2 h 19"/>
                <a:gd name="T12" fmla="*/ 18 w 19"/>
                <a:gd name="T13" fmla="*/ 11 h 19"/>
                <a:gd name="T14" fmla="*/ 17 w 19"/>
                <a:gd name="T15" fmla="*/ 14 h 19"/>
                <a:gd name="T16" fmla="*/ 10 w 1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19"/>
                  </a:moveTo>
                  <a:cubicBezTo>
                    <a:pt x="9" y="19"/>
                    <a:pt x="7" y="19"/>
                    <a:pt x="6" y="1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5"/>
                    <a:pt x="2" y="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2" y="0"/>
                    <a:pt x="12" y="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18" y="14"/>
                    <a:pt x="17" y="14"/>
                  </a:cubicBez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831"/>
            <p:cNvSpPr>
              <a:spLocks noEditPoints="1"/>
            </p:cNvSpPr>
            <p:nvPr/>
          </p:nvSpPr>
          <p:spPr bwMode="auto">
            <a:xfrm>
              <a:off x="6246178" y="4428116"/>
              <a:ext cx="127945" cy="12794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7 h 50"/>
                <a:gd name="T12" fmla="*/ 13 w 50"/>
                <a:gd name="T13" fmla="*/ 25 h 50"/>
                <a:gd name="T14" fmla="*/ 25 w 50"/>
                <a:gd name="T15" fmla="*/ 13 h 50"/>
                <a:gd name="T16" fmla="*/ 37 w 50"/>
                <a:gd name="T17" fmla="*/ 25 h 50"/>
                <a:gd name="T18" fmla="*/ 25 w 50"/>
                <a:gd name="T19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0" y="39"/>
                    <a:pt x="50" y="25"/>
                  </a:cubicBezTo>
                  <a:cubicBezTo>
                    <a:pt x="50" y="12"/>
                    <a:pt x="39" y="0"/>
                    <a:pt x="25" y="0"/>
                  </a:cubicBezTo>
                  <a:close/>
                  <a:moveTo>
                    <a:pt x="25" y="37"/>
                  </a:moveTo>
                  <a:cubicBezTo>
                    <a:pt x="18" y="37"/>
                    <a:pt x="13" y="32"/>
                    <a:pt x="13" y="25"/>
                  </a:cubicBezTo>
                  <a:cubicBezTo>
                    <a:pt x="13" y="19"/>
                    <a:pt x="18" y="13"/>
                    <a:pt x="25" y="13"/>
                  </a:cubicBezTo>
                  <a:cubicBezTo>
                    <a:pt x="31" y="13"/>
                    <a:pt x="37" y="19"/>
                    <a:pt x="37" y="25"/>
                  </a:cubicBezTo>
                  <a:cubicBezTo>
                    <a:pt x="37" y="32"/>
                    <a:pt x="31" y="37"/>
                    <a:pt x="2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832"/>
            <p:cNvSpPr>
              <a:spLocks/>
            </p:cNvSpPr>
            <p:nvPr/>
          </p:nvSpPr>
          <p:spPr bwMode="auto">
            <a:xfrm>
              <a:off x="6058597" y="4412936"/>
              <a:ext cx="161559" cy="201677"/>
            </a:xfrm>
            <a:custGeom>
              <a:avLst/>
              <a:gdLst>
                <a:gd name="T0" fmla="*/ 27 w 63"/>
                <a:gd name="T1" fmla="*/ 78 h 79"/>
                <a:gd name="T2" fmla="*/ 28 w 63"/>
                <a:gd name="T3" fmla="*/ 78 h 79"/>
                <a:gd name="T4" fmla="*/ 29 w 63"/>
                <a:gd name="T5" fmla="*/ 78 h 79"/>
                <a:gd name="T6" fmla="*/ 30 w 63"/>
                <a:gd name="T7" fmla="*/ 78 h 79"/>
                <a:gd name="T8" fmla="*/ 30 w 63"/>
                <a:gd name="T9" fmla="*/ 79 h 79"/>
                <a:gd name="T10" fmla="*/ 31 w 63"/>
                <a:gd name="T11" fmla="*/ 79 h 79"/>
                <a:gd name="T12" fmla="*/ 31 w 63"/>
                <a:gd name="T13" fmla="*/ 79 h 79"/>
                <a:gd name="T14" fmla="*/ 31 w 63"/>
                <a:gd name="T15" fmla="*/ 79 h 79"/>
                <a:gd name="T16" fmla="*/ 33 w 63"/>
                <a:gd name="T17" fmla="*/ 79 h 79"/>
                <a:gd name="T18" fmla="*/ 33 w 63"/>
                <a:gd name="T19" fmla="*/ 78 h 79"/>
                <a:gd name="T20" fmla="*/ 34 w 63"/>
                <a:gd name="T21" fmla="*/ 78 h 79"/>
                <a:gd name="T22" fmla="*/ 35 w 63"/>
                <a:gd name="T23" fmla="*/ 78 h 79"/>
                <a:gd name="T24" fmla="*/ 35 w 63"/>
                <a:gd name="T25" fmla="*/ 78 h 79"/>
                <a:gd name="T26" fmla="*/ 36 w 63"/>
                <a:gd name="T27" fmla="*/ 77 h 79"/>
                <a:gd name="T28" fmla="*/ 36 w 63"/>
                <a:gd name="T29" fmla="*/ 77 h 79"/>
                <a:gd name="T30" fmla="*/ 59 w 63"/>
                <a:gd name="T31" fmla="*/ 60 h 79"/>
                <a:gd name="T32" fmla="*/ 61 w 63"/>
                <a:gd name="T33" fmla="*/ 50 h 79"/>
                <a:gd name="T34" fmla="*/ 50 w 63"/>
                <a:gd name="T35" fmla="*/ 48 h 79"/>
                <a:gd name="T36" fmla="*/ 39 w 63"/>
                <a:gd name="T37" fmla="*/ 56 h 79"/>
                <a:gd name="T38" fmla="*/ 39 w 63"/>
                <a:gd name="T39" fmla="*/ 7 h 79"/>
                <a:gd name="T40" fmla="*/ 31 w 63"/>
                <a:gd name="T41" fmla="*/ 0 h 79"/>
                <a:gd name="T42" fmla="*/ 24 w 63"/>
                <a:gd name="T43" fmla="*/ 7 h 79"/>
                <a:gd name="T44" fmla="*/ 24 w 63"/>
                <a:gd name="T45" fmla="*/ 56 h 79"/>
                <a:gd name="T46" fmla="*/ 13 w 63"/>
                <a:gd name="T47" fmla="*/ 48 h 79"/>
                <a:gd name="T48" fmla="*/ 2 w 63"/>
                <a:gd name="T49" fmla="*/ 50 h 79"/>
                <a:gd name="T50" fmla="*/ 0 w 63"/>
                <a:gd name="T51" fmla="*/ 54 h 79"/>
                <a:gd name="T52" fmla="*/ 4 w 63"/>
                <a:gd name="T53" fmla="*/ 60 h 79"/>
                <a:gd name="T54" fmla="*/ 27 w 63"/>
                <a:gd name="T55" fmla="*/ 77 h 79"/>
                <a:gd name="T56" fmla="*/ 27 w 63"/>
                <a:gd name="T57" fmla="*/ 77 h 79"/>
                <a:gd name="T58" fmla="*/ 27 w 63"/>
                <a:gd name="T5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3" h="79">
                  <a:moveTo>
                    <a:pt x="27" y="78"/>
                  </a:moveTo>
                  <a:cubicBezTo>
                    <a:pt x="28" y="78"/>
                    <a:pt x="28" y="78"/>
                    <a:pt x="28" y="78"/>
                  </a:cubicBezTo>
                  <a:cubicBezTo>
                    <a:pt x="28" y="78"/>
                    <a:pt x="29" y="78"/>
                    <a:pt x="29" y="78"/>
                  </a:cubicBezTo>
                  <a:cubicBezTo>
                    <a:pt x="29" y="78"/>
                    <a:pt x="29" y="78"/>
                    <a:pt x="30" y="78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1" y="79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2" y="79"/>
                    <a:pt x="32" y="79"/>
                    <a:pt x="33" y="79"/>
                  </a:cubicBezTo>
                  <a:cubicBezTo>
                    <a:pt x="33" y="79"/>
                    <a:pt x="33" y="79"/>
                    <a:pt x="33" y="78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4" y="78"/>
                    <a:pt x="35" y="78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36" y="78"/>
                    <a:pt x="36" y="77"/>
                    <a:pt x="36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63" y="58"/>
                    <a:pt x="63" y="53"/>
                    <a:pt x="61" y="50"/>
                  </a:cubicBezTo>
                  <a:cubicBezTo>
                    <a:pt x="59" y="46"/>
                    <a:pt x="54" y="45"/>
                    <a:pt x="50" y="48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3"/>
                    <a:pt x="36" y="0"/>
                    <a:pt x="31" y="0"/>
                  </a:cubicBezTo>
                  <a:cubicBezTo>
                    <a:pt x="27" y="0"/>
                    <a:pt x="24" y="3"/>
                    <a:pt x="24" y="7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9" y="45"/>
                    <a:pt x="4" y="46"/>
                    <a:pt x="2" y="50"/>
                  </a:cubicBezTo>
                  <a:cubicBezTo>
                    <a:pt x="1" y="51"/>
                    <a:pt x="0" y="53"/>
                    <a:pt x="0" y="54"/>
                  </a:cubicBezTo>
                  <a:cubicBezTo>
                    <a:pt x="0" y="56"/>
                    <a:pt x="1" y="59"/>
                    <a:pt x="4" y="60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8"/>
                    <a:pt x="27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345059" y="4632570"/>
            <a:ext cx="2460690" cy="1253625"/>
            <a:chOff x="6870214" y="2850013"/>
            <a:chExt cx="2230156" cy="1253625"/>
          </a:xfrm>
        </p:grpSpPr>
        <p:sp>
          <p:nvSpPr>
            <p:cNvPr id="82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83" name="文本框 124"/>
            <p:cNvSpPr txBox="1"/>
            <p:nvPr/>
          </p:nvSpPr>
          <p:spPr>
            <a:xfrm>
              <a:off x="6872996" y="3235708"/>
              <a:ext cx="2227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821473" y="4619551"/>
            <a:ext cx="2460690" cy="1253625"/>
            <a:chOff x="6870214" y="2850013"/>
            <a:chExt cx="2230156" cy="1253625"/>
          </a:xfrm>
        </p:grpSpPr>
        <p:sp>
          <p:nvSpPr>
            <p:cNvPr id="85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86" name="文本框 124"/>
            <p:cNvSpPr txBox="1"/>
            <p:nvPr/>
          </p:nvSpPr>
          <p:spPr>
            <a:xfrm>
              <a:off x="6872996" y="3235708"/>
              <a:ext cx="2227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233491" y="3221899"/>
            <a:ext cx="2460690" cy="1253625"/>
            <a:chOff x="6870214" y="2850013"/>
            <a:chExt cx="2230156" cy="1253625"/>
          </a:xfrm>
        </p:grpSpPr>
        <p:sp>
          <p:nvSpPr>
            <p:cNvPr id="88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89" name="文本框 124"/>
            <p:cNvSpPr txBox="1"/>
            <p:nvPr/>
          </p:nvSpPr>
          <p:spPr>
            <a:xfrm>
              <a:off x="6872996" y="3235708"/>
              <a:ext cx="2227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6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5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3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8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3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8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73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8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1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2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5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3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8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3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8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73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8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1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2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29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19016" y="980728"/>
            <a:ext cx="1752380" cy="1752381"/>
            <a:chOff x="1129231" y="711771"/>
            <a:chExt cx="1228943" cy="1228944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/>
        </p:nvSpPr>
        <p:spPr bwMode="auto">
          <a:xfrm>
            <a:off x="5663158" y="1492585"/>
            <a:ext cx="936104" cy="795685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6" name="标题 4"/>
          <p:cNvSpPr txBox="1">
            <a:spLocks/>
          </p:cNvSpPr>
          <p:nvPr/>
        </p:nvSpPr>
        <p:spPr>
          <a:xfrm>
            <a:off x="2638822" y="3614452"/>
            <a:ext cx="6336704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发展前景</a:t>
            </a:r>
            <a:endParaRPr lang="zh-CN" altLang="en-US" sz="28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endParaRPr lang="en-US" altLang="zh-CN" sz="3600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90950" y="4046500"/>
            <a:ext cx="4464496" cy="390612"/>
          </a:xfrm>
          <a:prstGeom prst="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3934966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/>
          </p:cNvSpPr>
          <p:nvPr/>
        </p:nvSpPr>
        <p:spPr bwMode="auto">
          <a:xfrm>
            <a:off x="5159102" y="4096060"/>
            <a:ext cx="1728192" cy="2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spc="130" dirty="0">
                <a:solidFill>
                  <a:schemeClr val="bg1"/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长期战略目标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7247334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0"/>
          <p:cNvSpPr/>
          <p:nvPr/>
        </p:nvSpPr>
        <p:spPr>
          <a:xfrm>
            <a:off x="4078982" y="4581128"/>
            <a:ext cx="3960440" cy="6093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在此录入上述图表的描述说明，在此录入上述图表的描述说明文字信息。</a:t>
            </a:r>
          </a:p>
        </p:txBody>
      </p:sp>
    </p:spTree>
    <p:extLst>
      <p:ext uri="{BB962C8B-B14F-4D97-AF65-F5344CB8AC3E}">
        <p14:creationId xmlns:p14="http://schemas.microsoft.com/office/powerpoint/2010/main" val="15308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30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40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产品开发计划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Development Plans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685880" y="1862884"/>
            <a:ext cx="1230088" cy="3099222"/>
            <a:chOff x="6801756" y="2045891"/>
            <a:chExt cx="1230088" cy="3099222"/>
          </a:xfrm>
        </p:grpSpPr>
        <p:sp>
          <p:nvSpPr>
            <p:cNvPr id="13" name="任意多边形 12"/>
            <p:cNvSpPr/>
            <p:nvPr/>
          </p:nvSpPr>
          <p:spPr>
            <a:xfrm>
              <a:off x="6801756" y="2081873"/>
              <a:ext cx="1191988" cy="3063240"/>
            </a:xfrm>
            <a:custGeom>
              <a:avLst/>
              <a:gdLst>
                <a:gd name="connsiteX0" fmla="*/ 0 w 975360"/>
                <a:gd name="connsiteY0" fmla="*/ 0 h 3063240"/>
                <a:gd name="connsiteX1" fmla="*/ 975360 w 975360"/>
                <a:gd name="connsiteY1" fmla="*/ 0 h 3063240"/>
                <a:gd name="connsiteX2" fmla="*/ 975360 w 975360"/>
                <a:gd name="connsiteY2" fmla="*/ 182880 h 3063240"/>
                <a:gd name="connsiteX3" fmla="*/ 975360 w 975360"/>
                <a:gd name="connsiteY3" fmla="*/ 3063240 h 306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360" h="3063240">
                  <a:moveTo>
                    <a:pt x="0" y="0"/>
                  </a:moveTo>
                  <a:lnTo>
                    <a:pt x="975360" y="0"/>
                  </a:lnTo>
                  <a:lnTo>
                    <a:pt x="975360" y="182880"/>
                  </a:lnTo>
                  <a:lnTo>
                    <a:pt x="975360" y="3063240"/>
                  </a:ln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954597" y="2045891"/>
              <a:ext cx="77247" cy="772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1419554" y="1556792"/>
            <a:ext cx="5273040" cy="1816303"/>
          </a:xfrm>
          <a:prstGeom prst="roundRect">
            <a:avLst>
              <a:gd name="adj" fmla="val 10735"/>
            </a:avLst>
          </a:prstGeom>
          <a:solidFill>
            <a:srgbClr val="F9F9F9"/>
          </a:solidFill>
          <a:ln w="22225">
            <a:gradFill>
              <a:gsLst>
                <a:gs pos="0">
                  <a:schemeClr val="bg1"/>
                </a:gs>
                <a:gs pos="100000">
                  <a:srgbClr val="EAEAEA"/>
                </a:gs>
              </a:gsLst>
              <a:lin ang="5400000" scaled="1"/>
            </a:gradFill>
          </a:ln>
          <a:effectLst>
            <a:outerShdw blurRad="101600" dist="508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45059" y="3713445"/>
            <a:ext cx="5420761" cy="2606595"/>
            <a:chOff x="70346" y="3575152"/>
            <a:chExt cx="5420761" cy="2606595"/>
          </a:xfrm>
        </p:grpSpPr>
        <p:sp>
          <p:nvSpPr>
            <p:cNvPr id="17" name="文本框 6"/>
            <p:cNvSpPr txBox="1"/>
            <p:nvPr/>
          </p:nvSpPr>
          <p:spPr>
            <a:xfrm>
              <a:off x="70346" y="4021156"/>
              <a:ext cx="5420761" cy="216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在此录入上述图表的综合说明，在此录入上述图表的综合描述说明。在此录入上述图表的综合说明，在此录入上述图表的综合描述说明。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18" name="文本框 7"/>
            <p:cNvSpPr txBox="1"/>
            <p:nvPr/>
          </p:nvSpPr>
          <p:spPr>
            <a:xfrm>
              <a:off x="86785" y="3575152"/>
              <a:ext cx="3039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the title here</a:t>
              </a:r>
            </a:p>
          </p:txBody>
        </p:sp>
      </p:grpSp>
      <p:sp>
        <p:nvSpPr>
          <p:cNvPr id="19" name="圆角矩形 18"/>
          <p:cNvSpPr/>
          <p:nvPr/>
        </p:nvSpPr>
        <p:spPr>
          <a:xfrm>
            <a:off x="7480231" y="2380830"/>
            <a:ext cx="795274" cy="803227"/>
          </a:xfrm>
          <a:prstGeom prst="round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480231" y="3631899"/>
            <a:ext cx="795274" cy="803227"/>
          </a:xfrm>
          <a:prstGeom prst="round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480231" y="4880951"/>
            <a:ext cx="795274" cy="803227"/>
          </a:xfrm>
          <a:prstGeom prst="round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653269" y="2556419"/>
            <a:ext cx="447102" cy="447102"/>
            <a:chOff x="5958843" y="2994692"/>
            <a:chExt cx="535637" cy="535637"/>
          </a:xfrm>
          <a:solidFill>
            <a:schemeClr val="bg1"/>
          </a:solidFill>
        </p:grpSpPr>
        <p:sp>
          <p:nvSpPr>
            <p:cNvPr id="23" name="Freeform 257"/>
            <p:cNvSpPr>
              <a:spLocks noEditPoints="1"/>
            </p:cNvSpPr>
            <p:nvPr/>
          </p:nvSpPr>
          <p:spPr bwMode="auto">
            <a:xfrm>
              <a:off x="6077030" y="3109626"/>
              <a:ext cx="302516" cy="305768"/>
            </a:xfrm>
            <a:custGeom>
              <a:avLst/>
              <a:gdLst>
                <a:gd name="T0" fmla="*/ 101 w 118"/>
                <a:gd name="T1" fmla="*/ 91 h 119"/>
                <a:gd name="T2" fmla="*/ 107 w 118"/>
                <a:gd name="T3" fmla="*/ 77 h 119"/>
                <a:gd name="T4" fmla="*/ 23 w 118"/>
                <a:gd name="T5" fmla="*/ 25 h 119"/>
                <a:gd name="T6" fmla="*/ 30 w 118"/>
                <a:gd name="T7" fmla="*/ 25 h 119"/>
                <a:gd name="T8" fmla="*/ 27 w 118"/>
                <a:gd name="T9" fmla="*/ 24 h 119"/>
                <a:gd name="T10" fmla="*/ 21 w 118"/>
                <a:gd name="T11" fmla="*/ 35 h 119"/>
                <a:gd name="T12" fmla="*/ 28 w 118"/>
                <a:gd name="T13" fmla="*/ 33 h 119"/>
                <a:gd name="T14" fmla="*/ 33 w 118"/>
                <a:gd name="T15" fmla="*/ 41 h 119"/>
                <a:gd name="T16" fmla="*/ 25 w 118"/>
                <a:gd name="T17" fmla="*/ 46 h 119"/>
                <a:gd name="T18" fmla="*/ 15 w 118"/>
                <a:gd name="T19" fmla="*/ 54 h 119"/>
                <a:gd name="T20" fmla="*/ 25 w 118"/>
                <a:gd name="T21" fmla="*/ 63 h 119"/>
                <a:gd name="T22" fmla="*/ 40 w 118"/>
                <a:gd name="T23" fmla="*/ 72 h 119"/>
                <a:gd name="T24" fmla="*/ 34 w 118"/>
                <a:gd name="T25" fmla="*/ 89 h 119"/>
                <a:gd name="T26" fmla="*/ 28 w 118"/>
                <a:gd name="T27" fmla="*/ 102 h 119"/>
                <a:gd name="T28" fmla="*/ 25 w 118"/>
                <a:gd name="T29" fmla="*/ 92 h 119"/>
                <a:gd name="T30" fmla="*/ 21 w 118"/>
                <a:gd name="T31" fmla="*/ 70 h 119"/>
                <a:gd name="T32" fmla="*/ 11 w 118"/>
                <a:gd name="T33" fmla="*/ 57 h 119"/>
                <a:gd name="T34" fmla="*/ 34 w 118"/>
                <a:gd name="T35" fmla="*/ 12 h 119"/>
                <a:gd name="T36" fmla="*/ 23 w 118"/>
                <a:gd name="T37" fmla="*/ 20 h 119"/>
                <a:gd name="T38" fmla="*/ 105 w 118"/>
                <a:gd name="T39" fmla="*/ 50 h 119"/>
                <a:gd name="T40" fmla="*/ 98 w 118"/>
                <a:gd name="T41" fmla="*/ 59 h 119"/>
                <a:gd name="T42" fmla="*/ 94 w 118"/>
                <a:gd name="T43" fmla="*/ 64 h 119"/>
                <a:gd name="T44" fmla="*/ 86 w 118"/>
                <a:gd name="T45" fmla="*/ 65 h 119"/>
                <a:gd name="T46" fmla="*/ 76 w 118"/>
                <a:gd name="T47" fmla="*/ 55 h 119"/>
                <a:gd name="T48" fmla="*/ 70 w 118"/>
                <a:gd name="T49" fmla="*/ 60 h 119"/>
                <a:gd name="T50" fmla="*/ 70 w 118"/>
                <a:gd name="T51" fmla="*/ 70 h 119"/>
                <a:gd name="T52" fmla="*/ 57 w 118"/>
                <a:gd name="T53" fmla="*/ 77 h 119"/>
                <a:gd name="T54" fmla="*/ 45 w 118"/>
                <a:gd name="T55" fmla="*/ 58 h 119"/>
                <a:gd name="T56" fmla="*/ 61 w 118"/>
                <a:gd name="T57" fmla="*/ 51 h 119"/>
                <a:gd name="T58" fmla="*/ 63 w 118"/>
                <a:gd name="T59" fmla="*/ 49 h 119"/>
                <a:gd name="T60" fmla="*/ 59 w 118"/>
                <a:gd name="T61" fmla="*/ 48 h 119"/>
                <a:gd name="T62" fmla="*/ 48 w 118"/>
                <a:gd name="T63" fmla="*/ 48 h 119"/>
                <a:gd name="T64" fmla="*/ 50 w 118"/>
                <a:gd name="T65" fmla="*/ 39 h 119"/>
                <a:gd name="T66" fmla="*/ 54 w 118"/>
                <a:gd name="T67" fmla="*/ 38 h 119"/>
                <a:gd name="T68" fmla="*/ 59 w 118"/>
                <a:gd name="T69" fmla="*/ 24 h 119"/>
                <a:gd name="T70" fmla="*/ 75 w 118"/>
                <a:gd name="T71" fmla="*/ 25 h 119"/>
                <a:gd name="T72" fmla="*/ 83 w 118"/>
                <a:gd name="T73" fmla="*/ 20 h 119"/>
                <a:gd name="T74" fmla="*/ 95 w 118"/>
                <a:gd name="T75" fmla="*/ 21 h 119"/>
                <a:gd name="T76" fmla="*/ 105 w 118"/>
                <a:gd name="T77" fmla="*/ 63 h 119"/>
                <a:gd name="T78" fmla="*/ 105 w 118"/>
                <a:gd name="T79" fmla="*/ 70 h 119"/>
                <a:gd name="T80" fmla="*/ 102 w 118"/>
                <a:gd name="T81" fmla="*/ 68 h 119"/>
                <a:gd name="T82" fmla="*/ 105 w 118"/>
                <a:gd name="T83" fmla="*/ 59 h 119"/>
                <a:gd name="T84" fmla="*/ 107 w 118"/>
                <a:gd name="T85" fmla="*/ 50 h 119"/>
                <a:gd name="T86" fmla="*/ 109 w 118"/>
                <a:gd name="T87" fmla="*/ 39 h 119"/>
                <a:gd name="T88" fmla="*/ 86 w 118"/>
                <a:gd name="T89" fmla="*/ 66 h 119"/>
                <a:gd name="T90" fmla="*/ 73 w 118"/>
                <a:gd name="T91" fmla="*/ 76 h 119"/>
                <a:gd name="T92" fmla="*/ 35 w 118"/>
                <a:gd name="T93" fmla="*/ 26 h 119"/>
                <a:gd name="T94" fmla="*/ 31 w 118"/>
                <a:gd name="T95" fmla="*/ 17 h 119"/>
                <a:gd name="T96" fmla="*/ 46 w 118"/>
                <a:gd name="T97" fmla="*/ 11 h 119"/>
                <a:gd name="T98" fmla="*/ 50 w 118"/>
                <a:gd name="T99" fmla="*/ 18 h 119"/>
                <a:gd name="T100" fmla="*/ 42 w 118"/>
                <a:gd name="T101" fmla="*/ 27 h 119"/>
                <a:gd name="T102" fmla="*/ 57 w 118"/>
                <a:gd name="T103" fmla="*/ 16 h 119"/>
                <a:gd name="T104" fmla="*/ 59 w 118"/>
                <a:gd name="T105" fmla="*/ 14 h 119"/>
                <a:gd name="T106" fmla="*/ 47 w 118"/>
                <a:gd name="T107" fmla="*/ 27 h 119"/>
                <a:gd name="T108" fmla="*/ 75 w 118"/>
                <a:gd name="T109" fmla="*/ 19 h 119"/>
                <a:gd name="T110" fmla="*/ 87 w 118"/>
                <a:gd name="T111" fmla="*/ 15 h 119"/>
                <a:gd name="T112" fmla="*/ 27 w 118"/>
                <a:gd name="T113" fmla="*/ 59 h 119"/>
                <a:gd name="T114" fmla="*/ 24 w 118"/>
                <a:gd name="T115" fmla="*/ 59 h 119"/>
                <a:gd name="T116" fmla="*/ 23 w 118"/>
                <a:gd name="T117" fmla="*/ 55 h 119"/>
                <a:gd name="T118" fmla="*/ 111 w 118"/>
                <a:gd name="T11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" h="119">
                  <a:moveTo>
                    <a:pt x="59" y="0"/>
                  </a:moveTo>
                  <a:cubicBezTo>
                    <a:pt x="26" y="0"/>
                    <a:pt x="0" y="27"/>
                    <a:pt x="0" y="60"/>
                  </a:cubicBezTo>
                  <a:cubicBezTo>
                    <a:pt x="0" y="92"/>
                    <a:pt x="26" y="119"/>
                    <a:pt x="59" y="119"/>
                  </a:cubicBezTo>
                  <a:cubicBezTo>
                    <a:pt x="91" y="119"/>
                    <a:pt x="118" y="92"/>
                    <a:pt x="118" y="60"/>
                  </a:cubicBezTo>
                  <a:cubicBezTo>
                    <a:pt x="118" y="27"/>
                    <a:pt x="91" y="0"/>
                    <a:pt x="59" y="0"/>
                  </a:cubicBezTo>
                  <a:close/>
                  <a:moveTo>
                    <a:pt x="110" y="77"/>
                  </a:moveTo>
                  <a:cubicBezTo>
                    <a:pt x="110" y="77"/>
                    <a:pt x="110" y="77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8" y="82"/>
                    <a:pt x="107" y="86"/>
                    <a:pt x="104" y="89"/>
                  </a:cubicBezTo>
                  <a:cubicBezTo>
                    <a:pt x="104" y="89"/>
                    <a:pt x="104" y="89"/>
                    <a:pt x="103" y="90"/>
                  </a:cubicBezTo>
                  <a:cubicBezTo>
                    <a:pt x="102" y="89"/>
                    <a:pt x="102" y="90"/>
                    <a:pt x="101" y="91"/>
                  </a:cubicBezTo>
                  <a:cubicBezTo>
                    <a:pt x="100" y="91"/>
                    <a:pt x="100" y="90"/>
                    <a:pt x="100" y="90"/>
                  </a:cubicBezTo>
                  <a:cubicBezTo>
                    <a:pt x="100" y="89"/>
                    <a:pt x="100" y="89"/>
                    <a:pt x="100" y="88"/>
                  </a:cubicBezTo>
                  <a:cubicBezTo>
                    <a:pt x="100" y="87"/>
                    <a:pt x="100" y="87"/>
                    <a:pt x="99" y="87"/>
                  </a:cubicBezTo>
                  <a:cubicBezTo>
                    <a:pt x="100" y="86"/>
                    <a:pt x="99" y="85"/>
                    <a:pt x="99" y="84"/>
                  </a:cubicBezTo>
                  <a:cubicBezTo>
                    <a:pt x="99" y="83"/>
                    <a:pt x="100" y="83"/>
                    <a:pt x="101" y="83"/>
                  </a:cubicBezTo>
                  <a:cubicBezTo>
                    <a:pt x="101" y="83"/>
                    <a:pt x="101" y="81"/>
                    <a:pt x="102" y="81"/>
                  </a:cubicBezTo>
                  <a:cubicBezTo>
                    <a:pt x="102" y="80"/>
                    <a:pt x="102" y="81"/>
                    <a:pt x="102" y="81"/>
                  </a:cubicBezTo>
                  <a:cubicBezTo>
                    <a:pt x="103" y="81"/>
                    <a:pt x="102" y="80"/>
                    <a:pt x="103" y="80"/>
                  </a:cubicBezTo>
                  <a:cubicBezTo>
                    <a:pt x="103" y="80"/>
                    <a:pt x="104" y="79"/>
                    <a:pt x="104" y="80"/>
                  </a:cubicBezTo>
                  <a:cubicBezTo>
                    <a:pt x="105" y="80"/>
                    <a:pt x="105" y="79"/>
                    <a:pt x="105" y="78"/>
                  </a:cubicBezTo>
                  <a:cubicBezTo>
                    <a:pt x="105" y="78"/>
                    <a:pt x="106" y="77"/>
                    <a:pt x="107" y="77"/>
                  </a:cubicBezTo>
                  <a:cubicBezTo>
                    <a:pt x="107" y="77"/>
                    <a:pt x="107" y="76"/>
                    <a:pt x="107" y="76"/>
                  </a:cubicBezTo>
                  <a:cubicBezTo>
                    <a:pt x="108" y="77"/>
                    <a:pt x="109" y="76"/>
                    <a:pt x="110" y="77"/>
                  </a:cubicBezTo>
                  <a:cubicBezTo>
                    <a:pt x="110" y="77"/>
                    <a:pt x="110" y="77"/>
                    <a:pt x="110" y="77"/>
                  </a:cubicBezTo>
                  <a:close/>
                  <a:moveTo>
                    <a:pt x="17" y="25"/>
                  </a:moveTo>
                  <a:cubicBezTo>
                    <a:pt x="17" y="25"/>
                    <a:pt x="18" y="25"/>
                    <a:pt x="18" y="25"/>
                  </a:cubicBezTo>
                  <a:cubicBezTo>
                    <a:pt x="19" y="25"/>
                    <a:pt x="19" y="24"/>
                    <a:pt x="19" y="25"/>
                  </a:cubicBezTo>
                  <a:cubicBezTo>
                    <a:pt x="19" y="25"/>
                    <a:pt x="20" y="26"/>
                    <a:pt x="20" y="26"/>
                  </a:cubicBezTo>
                  <a:cubicBezTo>
                    <a:pt x="20" y="25"/>
                    <a:pt x="20" y="24"/>
                    <a:pt x="20" y="23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21" y="22"/>
                    <a:pt x="21" y="23"/>
                    <a:pt x="21" y="23"/>
                  </a:cubicBezTo>
                  <a:cubicBezTo>
                    <a:pt x="22" y="24"/>
                    <a:pt x="22" y="24"/>
                    <a:pt x="23" y="25"/>
                  </a:cubicBezTo>
                  <a:cubicBezTo>
                    <a:pt x="23" y="25"/>
                    <a:pt x="22" y="25"/>
                    <a:pt x="23" y="26"/>
                  </a:cubicBezTo>
                  <a:cubicBezTo>
                    <a:pt x="23" y="25"/>
                    <a:pt x="23" y="25"/>
                    <a:pt x="24" y="24"/>
                  </a:cubicBezTo>
                  <a:cubicBezTo>
                    <a:pt x="24" y="24"/>
                    <a:pt x="23" y="24"/>
                    <a:pt x="23" y="24"/>
                  </a:cubicBezTo>
                  <a:cubicBezTo>
                    <a:pt x="22" y="23"/>
                    <a:pt x="23" y="21"/>
                    <a:pt x="24" y="20"/>
                  </a:cubicBezTo>
                  <a:cubicBezTo>
                    <a:pt x="24" y="20"/>
                    <a:pt x="24" y="21"/>
                    <a:pt x="24" y="21"/>
                  </a:cubicBezTo>
                  <a:cubicBezTo>
                    <a:pt x="25" y="21"/>
                    <a:pt x="26" y="20"/>
                    <a:pt x="26" y="22"/>
                  </a:cubicBezTo>
                  <a:cubicBezTo>
                    <a:pt x="27" y="22"/>
                    <a:pt x="27" y="21"/>
                    <a:pt x="28" y="21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9" y="23"/>
                    <a:pt x="29" y="23"/>
                    <a:pt x="30" y="23"/>
                  </a:cubicBezTo>
                  <a:cubicBezTo>
                    <a:pt x="30" y="23"/>
                    <a:pt x="30" y="24"/>
                    <a:pt x="31" y="24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1" y="27"/>
                    <a:pt x="31" y="28"/>
                    <a:pt x="32" y="28"/>
                  </a:cubicBezTo>
                  <a:cubicBezTo>
                    <a:pt x="31" y="28"/>
                    <a:pt x="31" y="27"/>
                    <a:pt x="30" y="27"/>
                  </a:cubicBezTo>
                  <a:cubicBezTo>
                    <a:pt x="30" y="28"/>
                    <a:pt x="31" y="28"/>
                    <a:pt x="31" y="29"/>
                  </a:cubicBezTo>
                  <a:cubicBezTo>
                    <a:pt x="31" y="30"/>
                    <a:pt x="30" y="30"/>
                    <a:pt x="30" y="31"/>
                  </a:cubicBezTo>
                  <a:cubicBezTo>
                    <a:pt x="29" y="31"/>
                    <a:pt x="29" y="29"/>
                    <a:pt x="27" y="29"/>
                  </a:cubicBezTo>
                  <a:cubicBezTo>
                    <a:pt x="27" y="29"/>
                    <a:pt x="26" y="29"/>
                    <a:pt x="26" y="28"/>
                  </a:cubicBezTo>
                  <a:cubicBezTo>
                    <a:pt x="26" y="27"/>
                    <a:pt x="28" y="27"/>
                    <a:pt x="28" y="26"/>
                  </a:cubicBezTo>
                  <a:cubicBezTo>
                    <a:pt x="28" y="25"/>
                    <a:pt x="27" y="26"/>
                    <a:pt x="27" y="24"/>
                  </a:cubicBezTo>
                  <a:cubicBezTo>
                    <a:pt x="27" y="25"/>
                    <a:pt x="26" y="24"/>
                    <a:pt x="26" y="24"/>
                  </a:cubicBezTo>
                  <a:cubicBezTo>
                    <a:pt x="25" y="24"/>
                    <a:pt x="25" y="24"/>
                    <a:pt x="24" y="24"/>
                  </a:cubicBezTo>
                  <a:cubicBezTo>
                    <a:pt x="24" y="24"/>
                    <a:pt x="25" y="24"/>
                    <a:pt x="25" y="25"/>
                  </a:cubicBezTo>
                  <a:cubicBezTo>
                    <a:pt x="25" y="25"/>
                    <a:pt x="25" y="26"/>
                    <a:pt x="25" y="27"/>
                  </a:cubicBezTo>
                  <a:cubicBezTo>
                    <a:pt x="24" y="27"/>
                    <a:pt x="23" y="27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9"/>
                    <a:pt x="21" y="29"/>
                    <a:pt x="21" y="30"/>
                  </a:cubicBezTo>
                  <a:cubicBezTo>
                    <a:pt x="20" y="30"/>
                    <a:pt x="20" y="31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3"/>
                    <a:pt x="20" y="33"/>
                    <a:pt x="19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7"/>
                    <a:pt x="24" y="38"/>
                  </a:cubicBezTo>
                  <a:cubicBezTo>
                    <a:pt x="24" y="37"/>
                    <a:pt x="24" y="36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5"/>
                    <a:pt x="25" y="35"/>
                  </a:cubicBezTo>
                  <a:cubicBezTo>
                    <a:pt x="25" y="33"/>
                    <a:pt x="25" y="32"/>
                    <a:pt x="25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7" y="30"/>
                  </a:cubicBezTo>
                  <a:cubicBezTo>
                    <a:pt x="28" y="30"/>
                    <a:pt x="28" y="31"/>
                    <a:pt x="28" y="31"/>
                  </a:cubicBezTo>
                  <a:cubicBezTo>
                    <a:pt x="28" y="31"/>
                    <a:pt x="28" y="32"/>
                    <a:pt x="28" y="33"/>
                  </a:cubicBezTo>
                  <a:cubicBezTo>
                    <a:pt x="29" y="33"/>
                    <a:pt x="29" y="33"/>
                    <a:pt x="30" y="33"/>
                  </a:cubicBezTo>
                  <a:cubicBezTo>
                    <a:pt x="30" y="33"/>
                    <a:pt x="30" y="32"/>
                    <a:pt x="30" y="32"/>
                  </a:cubicBezTo>
                  <a:cubicBezTo>
                    <a:pt x="31" y="32"/>
                    <a:pt x="31" y="33"/>
                    <a:pt x="31" y="34"/>
                  </a:cubicBezTo>
                  <a:cubicBezTo>
                    <a:pt x="31" y="34"/>
                    <a:pt x="31" y="35"/>
                    <a:pt x="31" y="35"/>
                  </a:cubicBezTo>
                  <a:cubicBezTo>
                    <a:pt x="31" y="36"/>
                    <a:pt x="32" y="36"/>
                    <a:pt x="32" y="37"/>
                  </a:cubicBezTo>
                  <a:cubicBezTo>
                    <a:pt x="33" y="37"/>
                    <a:pt x="33" y="36"/>
                    <a:pt x="33" y="37"/>
                  </a:cubicBezTo>
                  <a:cubicBezTo>
                    <a:pt x="33" y="38"/>
                    <a:pt x="33" y="38"/>
                    <a:pt x="33" y="39"/>
                  </a:cubicBezTo>
                  <a:cubicBezTo>
                    <a:pt x="33" y="40"/>
                    <a:pt x="33" y="41"/>
                    <a:pt x="34" y="41"/>
                  </a:cubicBezTo>
                  <a:cubicBezTo>
                    <a:pt x="34" y="41"/>
                    <a:pt x="34" y="42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3" y="42"/>
                    <a:pt x="33" y="42"/>
                    <a:pt x="33" y="41"/>
                  </a:cubicBezTo>
                  <a:cubicBezTo>
                    <a:pt x="32" y="41"/>
                    <a:pt x="32" y="42"/>
                    <a:pt x="31" y="42"/>
                  </a:cubicBezTo>
                  <a:cubicBezTo>
                    <a:pt x="32" y="40"/>
                    <a:pt x="32" y="40"/>
                    <a:pt x="33" y="39"/>
                  </a:cubicBezTo>
                  <a:cubicBezTo>
                    <a:pt x="32" y="38"/>
                    <a:pt x="31" y="40"/>
                    <a:pt x="30" y="39"/>
                  </a:cubicBezTo>
                  <a:cubicBezTo>
                    <a:pt x="30" y="40"/>
                    <a:pt x="31" y="40"/>
                    <a:pt x="30" y="40"/>
                  </a:cubicBezTo>
                  <a:cubicBezTo>
                    <a:pt x="30" y="41"/>
                    <a:pt x="29" y="41"/>
                    <a:pt x="29" y="41"/>
                  </a:cubicBezTo>
                  <a:cubicBezTo>
                    <a:pt x="29" y="42"/>
                    <a:pt x="30" y="42"/>
                    <a:pt x="31" y="42"/>
                  </a:cubicBezTo>
                  <a:cubicBezTo>
                    <a:pt x="30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8" y="43"/>
                    <a:pt x="27" y="43"/>
                    <a:pt x="26" y="44"/>
                  </a:cubicBezTo>
                  <a:cubicBezTo>
                    <a:pt x="26" y="45"/>
                    <a:pt x="27" y="44"/>
                    <a:pt x="27" y="45"/>
                  </a:cubicBezTo>
                  <a:cubicBezTo>
                    <a:pt x="26" y="45"/>
                    <a:pt x="26" y="46"/>
                    <a:pt x="25" y="46"/>
                  </a:cubicBezTo>
                  <a:cubicBezTo>
                    <a:pt x="25" y="47"/>
                    <a:pt x="24" y="47"/>
                    <a:pt x="25" y="48"/>
                  </a:cubicBezTo>
                  <a:cubicBezTo>
                    <a:pt x="24" y="48"/>
                    <a:pt x="24" y="49"/>
                    <a:pt x="24" y="49"/>
                  </a:cubicBezTo>
                  <a:cubicBezTo>
                    <a:pt x="24" y="49"/>
                    <a:pt x="24" y="49"/>
                    <a:pt x="24" y="50"/>
                  </a:cubicBezTo>
                  <a:cubicBezTo>
                    <a:pt x="23" y="50"/>
                    <a:pt x="22" y="51"/>
                    <a:pt x="21" y="52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4"/>
                    <a:pt x="22" y="54"/>
                    <a:pt x="22" y="55"/>
                  </a:cubicBezTo>
                  <a:cubicBezTo>
                    <a:pt x="21" y="55"/>
                    <a:pt x="21" y="55"/>
                    <a:pt x="21" y="54"/>
                  </a:cubicBezTo>
                  <a:cubicBezTo>
                    <a:pt x="21" y="53"/>
                    <a:pt x="19" y="53"/>
                    <a:pt x="19" y="53"/>
                  </a:cubicBezTo>
                  <a:cubicBezTo>
                    <a:pt x="18" y="53"/>
                    <a:pt x="18" y="53"/>
                    <a:pt x="18" y="54"/>
                  </a:cubicBezTo>
                  <a:cubicBezTo>
                    <a:pt x="17" y="54"/>
                    <a:pt x="17" y="53"/>
                    <a:pt x="16" y="53"/>
                  </a:cubicBezTo>
                  <a:cubicBezTo>
                    <a:pt x="16" y="53"/>
                    <a:pt x="15" y="54"/>
                    <a:pt x="15" y="54"/>
                  </a:cubicBezTo>
                  <a:cubicBezTo>
                    <a:pt x="15" y="55"/>
                    <a:pt x="14" y="59"/>
                    <a:pt x="16" y="59"/>
                  </a:cubicBezTo>
                  <a:cubicBezTo>
                    <a:pt x="17" y="59"/>
                    <a:pt x="16" y="58"/>
                    <a:pt x="17" y="57"/>
                  </a:cubicBezTo>
                  <a:cubicBezTo>
                    <a:pt x="18" y="58"/>
                    <a:pt x="18" y="58"/>
                    <a:pt x="19" y="57"/>
                  </a:cubicBezTo>
                  <a:cubicBezTo>
                    <a:pt x="19" y="59"/>
                    <a:pt x="18" y="59"/>
                    <a:pt x="18" y="60"/>
                  </a:cubicBezTo>
                  <a:cubicBezTo>
                    <a:pt x="19" y="61"/>
                    <a:pt x="20" y="60"/>
                    <a:pt x="20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2" y="64"/>
                    <a:pt x="22" y="64"/>
                    <a:pt x="22" y="65"/>
                  </a:cubicBezTo>
                  <a:cubicBezTo>
                    <a:pt x="23" y="64"/>
                    <a:pt x="23" y="64"/>
                    <a:pt x="24" y="63"/>
                  </a:cubicBezTo>
                  <a:cubicBezTo>
                    <a:pt x="24" y="63"/>
                    <a:pt x="24" y="62"/>
                    <a:pt x="24" y="62"/>
                  </a:cubicBezTo>
                  <a:cubicBezTo>
                    <a:pt x="25" y="62"/>
                    <a:pt x="25" y="63"/>
                    <a:pt x="25" y="63"/>
                  </a:cubicBezTo>
                  <a:cubicBezTo>
                    <a:pt x="26" y="63"/>
                    <a:pt x="26" y="62"/>
                    <a:pt x="26" y="62"/>
                  </a:cubicBezTo>
                  <a:cubicBezTo>
                    <a:pt x="26" y="63"/>
                    <a:pt x="27" y="63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4"/>
                    <a:pt x="30" y="64"/>
                    <a:pt x="30" y="65"/>
                  </a:cubicBezTo>
                  <a:cubicBezTo>
                    <a:pt x="31" y="66"/>
                    <a:pt x="31" y="66"/>
                    <a:pt x="32" y="67"/>
                  </a:cubicBezTo>
                  <a:cubicBezTo>
                    <a:pt x="33" y="66"/>
                    <a:pt x="34" y="68"/>
                    <a:pt x="34" y="69"/>
                  </a:cubicBezTo>
                  <a:cubicBezTo>
                    <a:pt x="34" y="70"/>
                    <a:pt x="34" y="70"/>
                    <a:pt x="35" y="70"/>
                  </a:cubicBezTo>
                  <a:cubicBezTo>
                    <a:pt x="35" y="71"/>
                    <a:pt x="36" y="70"/>
                    <a:pt x="36" y="71"/>
                  </a:cubicBezTo>
                  <a:cubicBezTo>
                    <a:pt x="37" y="71"/>
                    <a:pt x="37" y="71"/>
                    <a:pt x="38" y="71"/>
                  </a:cubicBezTo>
                  <a:cubicBezTo>
                    <a:pt x="38" y="71"/>
                    <a:pt x="39" y="71"/>
                    <a:pt x="3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3"/>
                    <a:pt x="41" y="73"/>
                    <a:pt x="41" y="74"/>
                  </a:cubicBezTo>
                  <a:cubicBezTo>
                    <a:pt x="41" y="74"/>
                    <a:pt x="40" y="74"/>
                    <a:pt x="40" y="75"/>
                  </a:cubicBezTo>
                  <a:cubicBezTo>
                    <a:pt x="40" y="75"/>
                    <a:pt x="40" y="76"/>
                    <a:pt x="40" y="76"/>
                  </a:cubicBezTo>
                  <a:cubicBezTo>
                    <a:pt x="40" y="77"/>
                    <a:pt x="39" y="77"/>
                    <a:pt x="39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79"/>
                    <a:pt x="38" y="79"/>
                    <a:pt x="38" y="79"/>
                  </a:cubicBezTo>
                  <a:cubicBezTo>
                    <a:pt x="39" y="81"/>
                    <a:pt x="38" y="82"/>
                    <a:pt x="38" y="83"/>
                  </a:cubicBezTo>
                  <a:cubicBezTo>
                    <a:pt x="37" y="83"/>
                    <a:pt x="37" y="83"/>
                    <a:pt x="36" y="84"/>
                  </a:cubicBezTo>
                  <a:cubicBezTo>
                    <a:pt x="36" y="84"/>
                    <a:pt x="36" y="85"/>
                    <a:pt x="35" y="85"/>
                  </a:cubicBezTo>
                  <a:cubicBezTo>
                    <a:pt x="35" y="86"/>
                    <a:pt x="35" y="86"/>
                    <a:pt x="35" y="87"/>
                  </a:cubicBezTo>
                  <a:cubicBezTo>
                    <a:pt x="35" y="87"/>
                    <a:pt x="34" y="87"/>
                    <a:pt x="34" y="89"/>
                  </a:cubicBezTo>
                  <a:cubicBezTo>
                    <a:pt x="34" y="89"/>
                    <a:pt x="34" y="89"/>
                    <a:pt x="34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2" y="90"/>
                    <a:pt x="32" y="90"/>
                  </a:cubicBezTo>
                  <a:cubicBezTo>
                    <a:pt x="32" y="91"/>
                    <a:pt x="32" y="91"/>
                    <a:pt x="32" y="92"/>
                  </a:cubicBezTo>
                  <a:cubicBezTo>
                    <a:pt x="31" y="92"/>
                    <a:pt x="31" y="93"/>
                    <a:pt x="30" y="93"/>
                  </a:cubicBezTo>
                  <a:cubicBezTo>
                    <a:pt x="30" y="94"/>
                    <a:pt x="30" y="95"/>
                    <a:pt x="29" y="94"/>
                  </a:cubicBezTo>
                  <a:cubicBezTo>
                    <a:pt x="30" y="95"/>
                    <a:pt x="29" y="97"/>
                    <a:pt x="29" y="97"/>
                  </a:cubicBezTo>
                  <a:cubicBezTo>
                    <a:pt x="29" y="98"/>
                    <a:pt x="29" y="98"/>
                    <a:pt x="29" y="99"/>
                  </a:cubicBezTo>
                  <a:cubicBezTo>
                    <a:pt x="29" y="99"/>
                    <a:pt x="29" y="99"/>
                    <a:pt x="28" y="99"/>
                  </a:cubicBezTo>
                  <a:cubicBezTo>
                    <a:pt x="28" y="100"/>
                    <a:pt x="28" y="100"/>
                    <a:pt x="28" y="101"/>
                  </a:cubicBezTo>
                  <a:cubicBezTo>
                    <a:pt x="28" y="102"/>
                    <a:pt x="29" y="102"/>
                    <a:pt x="28" y="102"/>
                  </a:cubicBezTo>
                  <a:cubicBezTo>
                    <a:pt x="29" y="103"/>
                    <a:pt x="29" y="103"/>
                    <a:pt x="30" y="103"/>
                  </a:cubicBezTo>
                  <a:cubicBezTo>
                    <a:pt x="29" y="104"/>
                    <a:pt x="28" y="104"/>
                    <a:pt x="28" y="10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3"/>
                    <a:pt x="27" y="103"/>
                    <a:pt x="26" y="103"/>
                  </a:cubicBezTo>
                  <a:cubicBezTo>
                    <a:pt x="27" y="103"/>
                    <a:pt x="26" y="103"/>
                    <a:pt x="26" y="102"/>
                  </a:cubicBezTo>
                  <a:cubicBezTo>
                    <a:pt x="26" y="102"/>
                    <a:pt x="26" y="101"/>
                    <a:pt x="25" y="100"/>
                  </a:cubicBezTo>
                  <a:cubicBezTo>
                    <a:pt x="26" y="99"/>
                    <a:pt x="25" y="98"/>
                    <a:pt x="25" y="97"/>
                  </a:cubicBezTo>
                  <a:cubicBezTo>
                    <a:pt x="25" y="96"/>
                    <a:pt x="25" y="96"/>
                    <a:pt x="25" y="95"/>
                  </a:cubicBezTo>
                  <a:cubicBezTo>
                    <a:pt x="25" y="94"/>
                    <a:pt x="24" y="95"/>
                    <a:pt x="25" y="94"/>
                  </a:cubicBezTo>
                  <a:cubicBezTo>
                    <a:pt x="25" y="94"/>
                    <a:pt x="26" y="94"/>
                    <a:pt x="26" y="93"/>
                  </a:cubicBezTo>
                  <a:cubicBezTo>
                    <a:pt x="25" y="92"/>
                    <a:pt x="25" y="93"/>
                    <a:pt x="25" y="92"/>
                  </a:cubicBezTo>
                  <a:cubicBezTo>
                    <a:pt x="25" y="91"/>
                    <a:pt x="25" y="89"/>
                    <a:pt x="26" y="88"/>
                  </a:cubicBezTo>
                  <a:cubicBezTo>
                    <a:pt x="26" y="87"/>
                    <a:pt x="25" y="86"/>
                    <a:pt x="26" y="85"/>
                  </a:cubicBezTo>
                  <a:cubicBezTo>
                    <a:pt x="26" y="84"/>
                    <a:pt x="25" y="84"/>
                    <a:pt x="25" y="84"/>
                  </a:cubicBezTo>
                  <a:cubicBezTo>
                    <a:pt x="25" y="84"/>
                    <a:pt x="25" y="83"/>
                    <a:pt x="26" y="83"/>
                  </a:cubicBezTo>
                  <a:cubicBezTo>
                    <a:pt x="26" y="81"/>
                    <a:pt x="25" y="81"/>
                    <a:pt x="25" y="80"/>
                  </a:cubicBezTo>
                  <a:cubicBezTo>
                    <a:pt x="24" y="80"/>
                    <a:pt x="23" y="78"/>
                    <a:pt x="23" y="78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2" y="76"/>
                    <a:pt x="21" y="76"/>
                    <a:pt x="21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3"/>
                    <a:pt x="21" y="73"/>
                    <a:pt x="21" y="73"/>
                  </a:cubicBezTo>
                  <a:cubicBezTo>
                    <a:pt x="22" y="72"/>
                    <a:pt x="21" y="71"/>
                    <a:pt x="21" y="70"/>
                  </a:cubicBezTo>
                  <a:cubicBezTo>
                    <a:pt x="21" y="69"/>
                    <a:pt x="22" y="69"/>
                    <a:pt x="22" y="68"/>
                  </a:cubicBezTo>
                  <a:cubicBezTo>
                    <a:pt x="21" y="67"/>
                    <a:pt x="22" y="67"/>
                    <a:pt x="22" y="67"/>
                  </a:cubicBezTo>
                  <a:cubicBezTo>
                    <a:pt x="22" y="66"/>
                    <a:pt x="21" y="66"/>
                    <a:pt x="21" y="65"/>
                  </a:cubicBezTo>
                  <a:cubicBezTo>
                    <a:pt x="21" y="65"/>
                    <a:pt x="21" y="66"/>
                    <a:pt x="21" y="66"/>
                  </a:cubicBezTo>
                  <a:cubicBezTo>
                    <a:pt x="20" y="66"/>
                    <a:pt x="20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2"/>
                    <a:pt x="16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4" y="61"/>
                    <a:pt x="13" y="60"/>
                    <a:pt x="11" y="60"/>
                  </a:cubicBezTo>
                  <a:cubicBezTo>
                    <a:pt x="11" y="59"/>
                    <a:pt x="11" y="58"/>
                    <a:pt x="11" y="57"/>
                  </a:cubicBezTo>
                  <a:cubicBezTo>
                    <a:pt x="10" y="56"/>
                    <a:pt x="10" y="56"/>
                    <a:pt x="9" y="55"/>
                  </a:cubicBezTo>
                  <a:cubicBezTo>
                    <a:pt x="9" y="55"/>
                    <a:pt x="9" y="54"/>
                    <a:pt x="9" y="54"/>
                  </a:cubicBezTo>
                  <a:cubicBezTo>
                    <a:pt x="9" y="56"/>
                    <a:pt x="9" y="55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3"/>
                    <a:pt x="7" y="53"/>
                  </a:cubicBezTo>
                  <a:cubicBezTo>
                    <a:pt x="7" y="53"/>
                    <a:pt x="7" y="51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1"/>
                    <a:pt x="11" y="32"/>
                    <a:pt x="17" y="25"/>
                  </a:cubicBezTo>
                  <a:close/>
                  <a:moveTo>
                    <a:pt x="24" y="18"/>
                  </a:moveTo>
                  <a:cubicBezTo>
                    <a:pt x="27" y="16"/>
                    <a:pt x="30" y="14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3" y="13"/>
                    <a:pt x="32" y="13"/>
                  </a:cubicBezTo>
                  <a:cubicBezTo>
                    <a:pt x="32" y="13"/>
                    <a:pt x="32" y="14"/>
                    <a:pt x="32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0" y="15"/>
                    <a:pt x="30" y="16"/>
                    <a:pt x="29" y="16"/>
                  </a:cubicBezTo>
                  <a:cubicBezTo>
                    <a:pt x="29" y="17"/>
                    <a:pt x="28" y="17"/>
                    <a:pt x="28" y="18"/>
                  </a:cubicBezTo>
                  <a:cubicBezTo>
                    <a:pt x="27" y="18"/>
                    <a:pt x="27" y="18"/>
                    <a:pt x="26" y="18"/>
                  </a:cubicBezTo>
                  <a:cubicBezTo>
                    <a:pt x="26" y="19"/>
                    <a:pt x="27" y="18"/>
                    <a:pt x="27" y="19"/>
                  </a:cubicBezTo>
                  <a:cubicBezTo>
                    <a:pt x="27" y="19"/>
                    <a:pt x="27" y="19"/>
                    <a:pt x="26" y="19"/>
                  </a:cubicBezTo>
                  <a:cubicBezTo>
                    <a:pt x="26" y="21"/>
                    <a:pt x="24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9"/>
                    <a:pt x="24" y="18"/>
                    <a:pt x="24" y="18"/>
                  </a:cubicBezTo>
                  <a:close/>
                  <a:moveTo>
                    <a:pt x="107" y="35"/>
                  </a:moveTo>
                  <a:cubicBezTo>
                    <a:pt x="107" y="35"/>
                    <a:pt x="106" y="35"/>
                    <a:pt x="106" y="36"/>
                  </a:cubicBezTo>
                  <a:cubicBezTo>
                    <a:pt x="106" y="37"/>
                    <a:pt x="107" y="36"/>
                    <a:pt x="107" y="36"/>
                  </a:cubicBezTo>
                  <a:cubicBezTo>
                    <a:pt x="108" y="36"/>
                    <a:pt x="108" y="37"/>
                    <a:pt x="108" y="38"/>
                  </a:cubicBezTo>
                  <a:cubicBezTo>
                    <a:pt x="108" y="39"/>
                    <a:pt x="109" y="40"/>
                    <a:pt x="108" y="41"/>
                  </a:cubicBezTo>
                  <a:cubicBezTo>
                    <a:pt x="108" y="42"/>
                    <a:pt x="107" y="43"/>
                    <a:pt x="107" y="44"/>
                  </a:cubicBezTo>
                  <a:cubicBezTo>
                    <a:pt x="106" y="44"/>
                    <a:pt x="106" y="44"/>
                    <a:pt x="106" y="45"/>
                  </a:cubicBezTo>
                  <a:cubicBezTo>
                    <a:pt x="105" y="46"/>
                    <a:pt x="106" y="49"/>
                    <a:pt x="105" y="50"/>
                  </a:cubicBezTo>
                  <a:cubicBezTo>
                    <a:pt x="104" y="49"/>
                    <a:pt x="104" y="49"/>
                    <a:pt x="104" y="48"/>
                  </a:cubicBezTo>
                  <a:cubicBezTo>
                    <a:pt x="104" y="47"/>
                    <a:pt x="103" y="47"/>
                    <a:pt x="103" y="46"/>
                  </a:cubicBezTo>
                  <a:cubicBezTo>
                    <a:pt x="102" y="46"/>
                    <a:pt x="103" y="47"/>
                    <a:pt x="103" y="48"/>
                  </a:cubicBezTo>
                  <a:cubicBezTo>
                    <a:pt x="103" y="48"/>
                    <a:pt x="102" y="48"/>
                    <a:pt x="102" y="48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50"/>
                    <a:pt x="102" y="50"/>
                    <a:pt x="103" y="50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2"/>
                    <a:pt x="103" y="54"/>
                    <a:pt x="103" y="54"/>
                  </a:cubicBezTo>
                  <a:cubicBezTo>
                    <a:pt x="102" y="54"/>
                    <a:pt x="102" y="55"/>
                    <a:pt x="102" y="55"/>
                  </a:cubicBezTo>
                  <a:cubicBezTo>
                    <a:pt x="102" y="56"/>
                    <a:pt x="101" y="57"/>
                    <a:pt x="100" y="58"/>
                  </a:cubicBezTo>
                  <a:cubicBezTo>
                    <a:pt x="100" y="58"/>
                    <a:pt x="99" y="58"/>
                    <a:pt x="98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9" y="59"/>
                    <a:pt x="99" y="60"/>
                    <a:pt x="98" y="60"/>
                  </a:cubicBezTo>
                  <a:cubicBezTo>
                    <a:pt x="99" y="63"/>
                    <a:pt x="98" y="65"/>
                    <a:pt x="97" y="65"/>
                  </a:cubicBezTo>
                  <a:cubicBezTo>
                    <a:pt x="97" y="64"/>
                    <a:pt x="96" y="64"/>
                    <a:pt x="96" y="64"/>
                  </a:cubicBezTo>
                  <a:cubicBezTo>
                    <a:pt x="96" y="64"/>
                    <a:pt x="95" y="63"/>
                    <a:pt x="95" y="62"/>
                  </a:cubicBezTo>
                  <a:cubicBezTo>
                    <a:pt x="94" y="63"/>
                    <a:pt x="95" y="64"/>
                    <a:pt x="95" y="64"/>
                  </a:cubicBezTo>
                  <a:cubicBezTo>
                    <a:pt x="95" y="65"/>
                    <a:pt x="95" y="65"/>
                    <a:pt x="96" y="66"/>
                  </a:cubicBezTo>
                  <a:cubicBezTo>
                    <a:pt x="96" y="67"/>
                    <a:pt x="97" y="67"/>
                    <a:pt x="97" y="69"/>
                  </a:cubicBezTo>
                  <a:cubicBezTo>
                    <a:pt x="96" y="68"/>
                    <a:pt x="95" y="67"/>
                    <a:pt x="94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3" y="64"/>
                    <a:pt x="94" y="64"/>
                    <a:pt x="94" y="64"/>
                  </a:cubicBezTo>
                  <a:cubicBezTo>
                    <a:pt x="94" y="63"/>
                    <a:pt x="94" y="62"/>
                    <a:pt x="93" y="62"/>
                  </a:cubicBezTo>
                  <a:cubicBezTo>
                    <a:pt x="93" y="62"/>
                    <a:pt x="93" y="61"/>
                    <a:pt x="93" y="61"/>
                  </a:cubicBezTo>
                  <a:cubicBezTo>
                    <a:pt x="93" y="60"/>
                    <a:pt x="92" y="61"/>
                    <a:pt x="91" y="60"/>
                  </a:cubicBezTo>
                  <a:cubicBezTo>
                    <a:pt x="91" y="60"/>
                    <a:pt x="92" y="60"/>
                    <a:pt x="92" y="59"/>
                  </a:cubicBezTo>
                  <a:cubicBezTo>
                    <a:pt x="91" y="59"/>
                    <a:pt x="91" y="58"/>
                    <a:pt x="91" y="57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9" y="59"/>
                    <a:pt x="88" y="59"/>
                    <a:pt x="88" y="60"/>
                  </a:cubicBezTo>
                  <a:cubicBezTo>
                    <a:pt x="87" y="60"/>
                    <a:pt x="88" y="61"/>
                    <a:pt x="87" y="60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6" y="61"/>
                  </a:cubicBezTo>
                  <a:cubicBezTo>
                    <a:pt x="87" y="63"/>
                    <a:pt x="86" y="64"/>
                    <a:pt x="86" y="65"/>
                  </a:cubicBezTo>
                  <a:cubicBezTo>
                    <a:pt x="85" y="65"/>
                    <a:pt x="85" y="65"/>
                    <a:pt x="84" y="65"/>
                  </a:cubicBezTo>
                  <a:cubicBezTo>
                    <a:pt x="84" y="65"/>
                    <a:pt x="84" y="64"/>
                    <a:pt x="84" y="64"/>
                  </a:cubicBezTo>
                  <a:cubicBezTo>
                    <a:pt x="84" y="63"/>
                    <a:pt x="84" y="63"/>
                    <a:pt x="84" y="62"/>
                  </a:cubicBezTo>
                  <a:cubicBezTo>
                    <a:pt x="83" y="61"/>
                    <a:pt x="83" y="60"/>
                    <a:pt x="82" y="59"/>
                  </a:cubicBezTo>
                  <a:cubicBezTo>
                    <a:pt x="83" y="59"/>
                    <a:pt x="82" y="59"/>
                    <a:pt x="82" y="58"/>
                  </a:cubicBezTo>
                  <a:cubicBezTo>
                    <a:pt x="82" y="58"/>
                    <a:pt x="81" y="58"/>
                    <a:pt x="81" y="57"/>
                  </a:cubicBezTo>
                  <a:cubicBezTo>
                    <a:pt x="81" y="57"/>
                    <a:pt x="81" y="57"/>
                    <a:pt x="82" y="57"/>
                  </a:cubicBezTo>
                  <a:cubicBezTo>
                    <a:pt x="81" y="57"/>
                    <a:pt x="80" y="56"/>
                    <a:pt x="79" y="56"/>
                  </a:cubicBezTo>
                  <a:cubicBezTo>
                    <a:pt x="79" y="56"/>
                    <a:pt x="79" y="56"/>
                    <a:pt x="79" y="55"/>
                  </a:cubicBezTo>
                  <a:cubicBezTo>
                    <a:pt x="78" y="55"/>
                    <a:pt x="78" y="56"/>
                    <a:pt x="77" y="56"/>
                  </a:cubicBezTo>
                  <a:cubicBezTo>
                    <a:pt x="77" y="55"/>
                    <a:pt x="77" y="55"/>
                    <a:pt x="76" y="55"/>
                  </a:cubicBezTo>
                  <a:cubicBezTo>
                    <a:pt x="75" y="55"/>
                    <a:pt x="75" y="53"/>
                    <a:pt x="74" y="52"/>
                  </a:cubicBezTo>
                  <a:cubicBezTo>
                    <a:pt x="74" y="52"/>
                    <a:pt x="73" y="53"/>
                    <a:pt x="73" y="53"/>
                  </a:cubicBezTo>
                  <a:cubicBezTo>
                    <a:pt x="74" y="53"/>
                    <a:pt x="74" y="54"/>
                    <a:pt x="74" y="54"/>
                  </a:cubicBezTo>
                  <a:cubicBezTo>
                    <a:pt x="74" y="55"/>
                    <a:pt x="75" y="55"/>
                    <a:pt x="75" y="56"/>
                  </a:cubicBezTo>
                  <a:cubicBezTo>
                    <a:pt x="75" y="55"/>
                    <a:pt x="76" y="55"/>
                    <a:pt x="76" y="55"/>
                  </a:cubicBezTo>
                  <a:cubicBezTo>
                    <a:pt x="76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9"/>
                  </a:cubicBezTo>
                  <a:cubicBezTo>
                    <a:pt x="76" y="59"/>
                    <a:pt x="76" y="60"/>
                    <a:pt x="75" y="60"/>
                  </a:cubicBezTo>
                  <a:cubicBezTo>
                    <a:pt x="75" y="60"/>
                    <a:pt x="75" y="61"/>
                    <a:pt x="75" y="61"/>
                  </a:cubicBezTo>
                  <a:cubicBezTo>
                    <a:pt x="73" y="61"/>
                    <a:pt x="72" y="62"/>
                    <a:pt x="71" y="63"/>
                  </a:cubicBezTo>
                  <a:cubicBezTo>
                    <a:pt x="70" y="62"/>
                    <a:pt x="70" y="61"/>
                    <a:pt x="70" y="60"/>
                  </a:cubicBezTo>
                  <a:cubicBezTo>
                    <a:pt x="69" y="59"/>
                    <a:pt x="69" y="58"/>
                    <a:pt x="68" y="57"/>
                  </a:cubicBezTo>
                  <a:cubicBezTo>
                    <a:pt x="68" y="56"/>
                    <a:pt x="67" y="55"/>
                    <a:pt x="67" y="55"/>
                  </a:cubicBezTo>
                  <a:cubicBezTo>
                    <a:pt x="67" y="55"/>
                    <a:pt x="67" y="56"/>
                    <a:pt x="67" y="57"/>
                  </a:cubicBezTo>
                  <a:cubicBezTo>
                    <a:pt x="67" y="57"/>
                    <a:pt x="68" y="57"/>
                    <a:pt x="68" y="58"/>
                  </a:cubicBezTo>
                  <a:cubicBezTo>
                    <a:pt x="68" y="59"/>
                    <a:pt x="69" y="59"/>
                    <a:pt x="69" y="61"/>
                  </a:cubicBezTo>
                  <a:cubicBezTo>
                    <a:pt x="70" y="61"/>
                    <a:pt x="70" y="62"/>
                    <a:pt x="71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73" y="63"/>
                    <a:pt x="73" y="63"/>
                    <a:pt x="74" y="63"/>
                  </a:cubicBezTo>
                  <a:cubicBezTo>
                    <a:pt x="74" y="63"/>
                    <a:pt x="74" y="64"/>
                    <a:pt x="74" y="65"/>
                  </a:cubicBezTo>
                  <a:cubicBezTo>
                    <a:pt x="73" y="66"/>
                    <a:pt x="72" y="68"/>
                    <a:pt x="71" y="69"/>
                  </a:cubicBezTo>
                  <a:cubicBezTo>
                    <a:pt x="71" y="70"/>
                    <a:pt x="70" y="70"/>
                    <a:pt x="70" y="70"/>
                  </a:cubicBezTo>
                  <a:cubicBezTo>
                    <a:pt x="70" y="72"/>
                    <a:pt x="69" y="72"/>
                    <a:pt x="69" y="73"/>
                  </a:cubicBezTo>
                  <a:cubicBezTo>
                    <a:pt x="69" y="75"/>
                    <a:pt x="69" y="77"/>
                    <a:pt x="69" y="79"/>
                  </a:cubicBezTo>
                  <a:cubicBezTo>
                    <a:pt x="68" y="80"/>
                    <a:pt x="67" y="82"/>
                    <a:pt x="67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85"/>
                    <a:pt x="66" y="86"/>
                    <a:pt x="66" y="86"/>
                  </a:cubicBezTo>
                  <a:cubicBezTo>
                    <a:pt x="65" y="87"/>
                    <a:pt x="64" y="88"/>
                    <a:pt x="64" y="89"/>
                  </a:cubicBezTo>
                  <a:cubicBezTo>
                    <a:pt x="62" y="89"/>
                    <a:pt x="62" y="90"/>
                    <a:pt x="60" y="91"/>
                  </a:cubicBezTo>
                  <a:cubicBezTo>
                    <a:pt x="59" y="89"/>
                    <a:pt x="59" y="87"/>
                    <a:pt x="58" y="86"/>
                  </a:cubicBezTo>
                  <a:cubicBezTo>
                    <a:pt x="58" y="86"/>
                    <a:pt x="58" y="85"/>
                    <a:pt x="58" y="84"/>
                  </a:cubicBezTo>
                  <a:cubicBezTo>
                    <a:pt x="58" y="83"/>
                    <a:pt x="57" y="82"/>
                    <a:pt x="57" y="81"/>
                  </a:cubicBezTo>
                  <a:cubicBezTo>
                    <a:pt x="57" y="80"/>
                    <a:pt x="57" y="78"/>
                    <a:pt x="57" y="77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6" y="72"/>
                    <a:pt x="55" y="71"/>
                  </a:cubicBezTo>
                  <a:cubicBezTo>
                    <a:pt x="55" y="70"/>
                    <a:pt x="56" y="69"/>
                    <a:pt x="56" y="67"/>
                  </a:cubicBezTo>
                  <a:cubicBezTo>
                    <a:pt x="55" y="67"/>
                    <a:pt x="55" y="68"/>
                    <a:pt x="55" y="68"/>
                  </a:cubicBezTo>
                  <a:cubicBezTo>
                    <a:pt x="54" y="68"/>
                    <a:pt x="54" y="67"/>
                    <a:pt x="53" y="67"/>
                  </a:cubicBezTo>
                  <a:cubicBezTo>
                    <a:pt x="53" y="67"/>
                    <a:pt x="53" y="66"/>
                    <a:pt x="53" y="66"/>
                  </a:cubicBezTo>
                  <a:cubicBezTo>
                    <a:pt x="52" y="66"/>
                    <a:pt x="52" y="67"/>
                    <a:pt x="52" y="68"/>
                  </a:cubicBezTo>
                  <a:cubicBezTo>
                    <a:pt x="51" y="67"/>
                    <a:pt x="50" y="68"/>
                    <a:pt x="49" y="68"/>
                  </a:cubicBezTo>
                  <a:cubicBezTo>
                    <a:pt x="48" y="68"/>
                    <a:pt x="47" y="67"/>
                    <a:pt x="46" y="66"/>
                  </a:cubicBezTo>
                  <a:cubicBezTo>
                    <a:pt x="46" y="65"/>
                    <a:pt x="46" y="64"/>
                    <a:pt x="45" y="63"/>
                  </a:cubicBezTo>
                  <a:cubicBezTo>
                    <a:pt x="45" y="61"/>
                    <a:pt x="45" y="59"/>
                    <a:pt x="45" y="58"/>
                  </a:cubicBezTo>
                  <a:cubicBezTo>
                    <a:pt x="45" y="57"/>
                    <a:pt x="46" y="56"/>
                    <a:pt x="46" y="55"/>
                  </a:cubicBezTo>
                  <a:cubicBezTo>
                    <a:pt x="46" y="54"/>
                    <a:pt x="47" y="54"/>
                    <a:pt x="48" y="53"/>
                  </a:cubicBezTo>
                  <a:cubicBezTo>
                    <a:pt x="48" y="52"/>
                    <a:pt x="48" y="51"/>
                    <a:pt x="48" y="50"/>
                  </a:cubicBezTo>
                  <a:cubicBezTo>
                    <a:pt x="49" y="50"/>
                    <a:pt x="49" y="49"/>
                    <a:pt x="50" y="49"/>
                  </a:cubicBezTo>
                  <a:cubicBezTo>
                    <a:pt x="50" y="49"/>
                    <a:pt x="50" y="49"/>
                    <a:pt x="51" y="49"/>
                  </a:cubicBezTo>
                  <a:cubicBezTo>
                    <a:pt x="51" y="49"/>
                    <a:pt x="53" y="48"/>
                    <a:pt x="54" y="49"/>
                  </a:cubicBezTo>
                  <a:cubicBezTo>
                    <a:pt x="55" y="48"/>
                    <a:pt x="56" y="48"/>
                    <a:pt x="57" y="48"/>
                  </a:cubicBezTo>
                  <a:cubicBezTo>
                    <a:pt x="57" y="48"/>
                    <a:pt x="57" y="49"/>
                    <a:pt x="57" y="49"/>
                  </a:cubicBezTo>
                  <a:cubicBezTo>
                    <a:pt x="57" y="49"/>
                    <a:pt x="57" y="49"/>
                    <a:pt x="57" y="50"/>
                  </a:cubicBezTo>
                  <a:cubicBezTo>
                    <a:pt x="58" y="51"/>
                    <a:pt x="59" y="51"/>
                    <a:pt x="60" y="52"/>
                  </a:cubicBezTo>
                  <a:cubicBezTo>
                    <a:pt x="61" y="52"/>
                    <a:pt x="61" y="51"/>
                    <a:pt x="61" y="51"/>
                  </a:cubicBezTo>
                  <a:cubicBezTo>
                    <a:pt x="63" y="51"/>
                    <a:pt x="64" y="51"/>
                    <a:pt x="66" y="52"/>
                  </a:cubicBezTo>
                  <a:cubicBezTo>
                    <a:pt x="67" y="52"/>
                    <a:pt x="66" y="50"/>
                    <a:pt x="67" y="50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6" y="48"/>
                    <a:pt x="67" y="50"/>
                    <a:pt x="66" y="50"/>
                  </a:cubicBezTo>
                  <a:cubicBezTo>
                    <a:pt x="65" y="50"/>
                    <a:pt x="66" y="49"/>
                    <a:pt x="65" y="49"/>
                  </a:cubicBezTo>
                  <a:cubicBezTo>
                    <a:pt x="65" y="49"/>
                    <a:pt x="64" y="49"/>
                    <a:pt x="63" y="4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7"/>
                    <a:pt x="63" y="47"/>
                    <a:pt x="63" y="46"/>
                  </a:cubicBezTo>
                  <a:cubicBezTo>
                    <a:pt x="63" y="46"/>
                    <a:pt x="62" y="46"/>
                    <a:pt x="62" y="46"/>
                  </a:cubicBezTo>
                  <a:cubicBezTo>
                    <a:pt x="62" y="47"/>
                    <a:pt x="62" y="48"/>
                    <a:pt x="62" y="49"/>
                  </a:cubicBezTo>
                  <a:cubicBezTo>
                    <a:pt x="63" y="48"/>
                    <a:pt x="63" y="49"/>
                    <a:pt x="63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1" y="49"/>
                    <a:pt x="61" y="48"/>
                  </a:cubicBezTo>
                  <a:cubicBezTo>
                    <a:pt x="61" y="48"/>
                    <a:pt x="61" y="47"/>
                    <a:pt x="61" y="47"/>
                  </a:cubicBezTo>
                  <a:cubicBezTo>
                    <a:pt x="61" y="47"/>
                    <a:pt x="61" y="46"/>
                    <a:pt x="60" y="46"/>
                  </a:cubicBezTo>
                  <a:cubicBezTo>
                    <a:pt x="60" y="46"/>
                    <a:pt x="60" y="45"/>
                    <a:pt x="60" y="45"/>
                  </a:cubicBezTo>
                  <a:cubicBezTo>
                    <a:pt x="59" y="44"/>
                    <a:pt x="58" y="44"/>
                    <a:pt x="58" y="43"/>
                  </a:cubicBezTo>
                  <a:cubicBezTo>
                    <a:pt x="57" y="45"/>
                    <a:pt x="60" y="45"/>
                    <a:pt x="60" y="46"/>
                  </a:cubicBezTo>
                  <a:cubicBezTo>
                    <a:pt x="60" y="47"/>
                    <a:pt x="59" y="45"/>
                    <a:pt x="59" y="46"/>
                  </a:cubicBezTo>
                  <a:cubicBezTo>
                    <a:pt x="59" y="46"/>
                    <a:pt x="60" y="46"/>
                    <a:pt x="59" y="47"/>
                  </a:cubicBezTo>
                  <a:cubicBezTo>
                    <a:pt x="59" y="47"/>
                    <a:pt x="58" y="47"/>
                    <a:pt x="59" y="48"/>
                  </a:cubicBez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9" y="47"/>
                    <a:pt x="59" y="47"/>
                  </a:cubicBezTo>
                  <a:cubicBezTo>
                    <a:pt x="58" y="46"/>
                    <a:pt x="58" y="45"/>
                    <a:pt x="57" y="45"/>
                  </a:cubicBezTo>
                  <a:cubicBezTo>
                    <a:pt x="57" y="45"/>
                    <a:pt x="57" y="45"/>
                    <a:pt x="56" y="44"/>
                  </a:cubicBezTo>
                  <a:cubicBezTo>
                    <a:pt x="56" y="46"/>
                    <a:pt x="57" y="47"/>
                    <a:pt x="56" y="47"/>
                  </a:cubicBezTo>
                  <a:cubicBezTo>
                    <a:pt x="56" y="46"/>
                    <a:pt x="55" y="44"/>
                    <a:pt x="56" y="44"/>
                  </a:cubicBezTo>
                  <a:cubicBezTo>
                    <a:pt x="55" y="44"/>
                    <a:pt x="55" y="44"/>
                    <a:pt x="54" y="44"/>
                  </a:cubicBezTo>
                  <a:cubicBezTo>
                    <a:pt x="53" y="44"/>
                    <a:pt x="53" y="45"/>
                    <a:pt x="52" y="46"/>
                  </a:cubicBezTo>
                  <a:cubicBezTo>
                    <a:pt x="53" y="47"/>
                    <a:pt x="52" y="48"/>
                    <a:pt x="52" y="49"/>
                  </a:cubicBezTo>
                  <a:cubicBezTo>
                    <a:pt x="51" y="48"/>
                    <a:pt x="51" y="48"/>
                    <a:pt x="50" y="49"/>
                  </a:cubicBezTo>
                  <a:cubicBezTo>
                    <a:pt x="50" y="48"/>
                    <a:pt x="49" y="48"/>
                    <a:pt x="48" y="48"/>
                  </a:cubicBezTo>
                  <a:cubicBezTo>
                    <a:pt x="49" y="47"/>
                    <a:pt x="48" y="47"/>
                    <a:pt x="48" y="46"/>
                  </a:cubicBezTo>
                  <a:cubicBezTo>
                    <a:pt x="49" y="46"/>
                    <a:pt x="48" y="45"/>
                    <a:pt x="48" y="44"/>
                  </a:cubicBezTo>
                  <a:cubicBezTo>
                    <a:pt x="50" y="44"/>
                    <a:pt x="50" y="43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2"/>
                    <a:pt x="51" y="42"/>
                    <a:pt x="51" y="41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50" y="40"/>
                    <a:pt x="50" y="40"/>
                    <a:pt x="51" y="40"/>
                  </a:cubicBezTo>
                  <a:cubicBezTo>
                    <a:pt x="51" y="40"/>
                    <a:pt x="51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1" y="39"/>
                    <a:pt x="50" y="39"/>
                    <a:pt x="49" y="39"/>
                  </a:cubicBezTo>
                  <a:cubicBezTo>
                    <a:pt x="49" y="39"/>
                    <a:pt x="50" y="39"/>
                    <a:pt x="50" y="39"/>
                  </a:cubicBezTo>
                  <a:cubicBezTo>
                    <a:pt x="50" y="38"/>
                    <a:pt x="50" y="38"/>
                    <a:pt x="50" y="37"/>
                  </a:cubicBezTo>
                  <a:cubicBezTo>
                    <a:pt x="50" y="37"/>
                    <a:pt x="51" y="37"/>
                    <a:pt x="51" y="36"/>
                  </a:cubicBezTo>
                  <a:cubicBezTo>
                    <a:pt x="51" y="36"/>
                    <a:pt x="50" y="36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51" y="32"/>
                    <a:pt x="51" y="32"/>
                    <a:pt x="52" y="32"/>
                  </a:cubicBezTo>
                  <a:cubicBezTo>
                    <a:pt x="52" y="33"/>
                    <a:pt x="51" y="33"/>
                    <a:pt x="51" y="33"/>
                  </a:cubicBezTo>
                  <a:cubicBezTo>
                    <a:pt x="51" y="33"/>
                    <a:pt x="51" y="33"/>
                    <a:pt x="52" y="34"/>
                  </a:cubicBezTo>
                  <a:cubicBezTo>
                    <a:pt x="51" y="35"/>
                    <a:pt x="52" y="35"/>
                    <a:pt x="52" y="36"/>
                  </a:cubicBezTo>
                  <a:cubicBezTo>
                    <a:pt x="52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9"/>
                  </a:cubicBezTo>
                  <a:cubicBezTo>
                    <a:pt x="53" y="39"/>
                    <a:pt x="52" y="38"/>
                    <a:pt x="54" y="38"/>
                  </a:cubicBezTo>
                  <a:cubicBezTo>
                    <a:pt x="53" y="37"/>
                    <a:pt x="54" y="37"/>
                    <a:pt x="54" y="37"/>
                  </a:cubicBezTo>
                  <a:cubicBezTo>
                    <a:pt x="54" y="37"/>
                    <a:pt x="55" y="36"/>
                    <a:pt x="55" y="36"/>
                  </a:cubicBezTo>
                  <a:cubicBezTo>
                    <a:pt x="55" y="36"/>
                    <a:pt x="56" y="36"/>
                    <a:pt x="55" y="36"/>
                  </a:cubicBezTo>
                  <a:cubicBezTo>
                    <a:pt x="55" y="35"/>
                    <a:pt x="55" y="35"/>
                    <a:pt x="56" y="34"/>
                  </a:cubicBezTo>
                  <a:cubicBezTo>
                    <a:pt x="56" y="34"/>
                    <a:pt x="55" y="34"/>
                    <a:pt x="54" y="33"/>
                  </a:cubicBezTo>
                  <a:cubicBezTo>
                    <a:pt x="54" y="33"/>
                    <a:pt x="54" y="32"/>
                    <a:pt x="54" y="31"/>
                  </a:cubicBezTo>
                  <a:cubicBezTo>
                    <a:pt x="54" y="30"/>
                    <a:pt x="55" y="29"/>
                    <a:pt x="56" y="29"/>
                  </a:cubicBezTo>
                  <a:cubicBezTo>
                    <a:pt x="56" y="29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7"/>
                    <a:pt x="57" y="26"/>
                  </a:cubicBezTo>
                  <a:cubicBezTo>
                    <a:pt x="58" y="25"/>
                    <a:pt x="59" y="25"/>
                    <a:pt x="59" y="24"/>
                  </a:cubicBezTo>
                  <a:cubicBezTo>
                    <a:pt x="60" y="24"/>
                    <a:pt x="60" y="23"/>
                    <a:pt x="60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3" y="23"/>
                    <a:pt x="63" y="23"/>
                  </a:cubicBezTo>
                  <a:cubicBezTo>
                    <a:pt x="63" y="23"/>
                    <a:pt x="64" y="23"/>
                    <a:pt x="64" y="24"/>
                  </a:cubicBezTo>
                  <a:cubicBezTo>
                    <a:pt x="65" y="24"/>
                    <a:pt x="65" y="24"/>
                    <a:pt x="65" y="25"/>
                  </a:cubicBezTo>
                  <a:cubicBezTo>
                    <a:pt x="67" y="25"/>
                    <a:pt x="68" y="25"/>
                    <a:pt x="68" y="27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69" y="25"/>
                    <a:pt x="69" y="25"/>
                    <a:pt x="70" y="25"/>
                  </a:cubicBezTo>
                  <a:cubicBezTo>
                    <a:pt x="70" y="25"/>
                    <a:pt x="70" y="26"/>
                    <a:pt x="70" y="26"/>
                  </a:cubicBezTo>
                  <a:cubicBezTo>
                    <a:pt x="71" y="26"/>
                    <a:pt x="71" y="25"/>
                    <a:pt x="72" y="25"/>
                  </a:cubicBezTo>
                  <a:cubicBezTo>
                    <a:pt x="73" y="25"/>
                    <a:pt x="74" y="24"/>
                    <a:pt x="75" y="25"/>
                  </a:cubicBezTo>
                  <a:cubicBezTo>
                    <a:pt x="75" y="24"/>
                    <a:pt x="74" y="24"/>
                    <a:pt x="74" y="23"/>
                  </a:cubicBezTo>
                  <a:cubicBezTo>
                    <a:pt x="75" y="23"/>
                    <a:pt x="75" y="24"/>
                    <a:pt x="76" y="24"/>
                  </a:cubicBezTo>
                  <a:cubicBezTo>
                    <a:pt x="77" y="23"/>
                    <a:pt x="78" y="22"/>
                    <a:pt x="78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80" y="23"/>
                    <a:pt x="80" y="21"/>
                    <a:pt x="80" y="22"/>
                  </a:cubicBezTo>
                  <a:cubicBezTo>
                    <a:pt x="80" y="22"/>
                    <a:pt x="80" y="23"/>
                    <a:pt x="80" y="23"/>
                  </a:cubicBezTo>
                  <a:cubicBezTo>
                    <a:pt x="81" y="23"/>
                    <a:pt x="81" y="22"/>
                    <a:pt x="81" y="22"/>
                  </a:cubicBezTo>
                  <a:cubicBezTo>
                    <a:pt x="82" y="22"/>
                    <a:pt x="82" y="22"/>
                    <a:pt x="83" y="23"/>
                  </a:cubicBezTo>
                  <a:cubicBezTo>
                    <a:pt x="83" y="22"/>
                    <a:pt x="82" y="22"/>
                    <a:pt x="82" y="21"/>
                  </a:cubicBezTo>
                  <a:cubicBezTo>
                    <a:pt x="82" y="20"/>
                    <a:pt x="82" y="21"/>
                    <a:pt x="83" y="21"/>
                  </a:cubicBezTo>
                  <a:cubicBezTo>
                    <a:pt x="83" y="21"/>
                    <a:pt x="83" y="20"/>
                    <a:pt x="83" y="20"/>
                  </a:cubicBezTo>
                  <a:cubicBezTo>
                    <a:pt x="84" y="20"/>
                    <a:pt x="84" y="19"/>
                    <a:pt x="84" y="19"/>
                  </a:cubicBezTo>
                  <a:cubicBezTo>
                    <a:pt x="85" y="19"/>
                    <a:pt x="86" y="19"/>
                    <a:pt x="87" y="18"/>
                  </a:cubicBezTo>
                  <a:cubicBezTo>
                    <a:pt x="87" y="18"/>
                    <a:pt x="87" y="19"/>
                    <a:pt x="87" y="19"/>
                  </a:cubicBezTo>
                  <a:cubicBezTo>
                    <a:pt x="88" y="19"/>
                    <a:pt x="88" y="18"/>
                    <a:pt x="89" y="18"/>
                  </a:cubicBezTo>
                  <a:cubicBezTo>
                    <a:pt x="89" y="18"/>
                    <a:pt x="89" y="17"/>
                    <a:pt x="89" y="17"/>
                  </a:cubicBezTo>
                  <a:cubicBezTo>
                    <a:pt x="90" y="17"/>
                    <a:pt x="90" y="17"/>
                    <a:pt x="90" y="18"/>
                  </a:cubicBezTo>
                  <a:cubicBezTo>
                    <a:pt x="91" y="18"/>
                    <a:pt x="92" y="18"/>
                    <a:pt x="92" y="17"/>
                  </a:cubicBezTo>
                  <a:cubicBezTo>
                    <a:pt x="93" y="18"/>
                    <a:pt x="93" y="18"/>
                    <a:pt x="93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4" y="20"/>
                    <a:pt x="94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6" y="21"/>
                    <a:pt x="96" y="21"/>
                    <a:pt x="97" y="21"/>
                  </a:cubicBezTo>
                  <a:cubicBezTo>
                    <a:pt x="101" y="25"/>
                    <a:pt x="104" y="30"/>
                    <a:pt x="107" y="35"/>
                  </a:cubicBezTo>
                  <a:close/>
                  <a:moveTo>
                    <a:pt x="111" y="44"/>
                  </a:moveTo>
                  <a:cubicBezTo>
                    <a:pt x="111" y="44"/>
                    <a:pt x="111" y="44"/>
                    <a:pt x="111" y="44"/>
                  </a:cubicBezTo>
                  <a:cubicBezTo>
                    <a:pt x="110" y="45"/>
                    <a:pt x="110" y="44"/>
                    <a:pt x="110" y="44"/>
                  </a:cubicBezTo>
                  <a:cubicBezTo>
                    <a:pt x="109" y="44"/>
                    <a:pt x="109" y="45"/>
                    <a:pt x="109" y="44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10" y="42"/>
                    <a:pt x="110" y="42"/>
                  </a:cubicBezTo>
                  <a:cubicBezTo>
                    <a:pt x="110" y="43"/>
                    <a:pt x="111" y="44"/>
                    <a:pt x="111" y="44"/>
                  </a:cubicBezTo>
                  <a:close/>
                  <a:moveTo>
                    <a:pt x="104" y="63"/>
                  </a:moveTo>
                  <a:cubicBezTo>
                    <a:pt x="105" y="63"/>
                    <a:pt x="105" y="62"/>
                    <a:pt x="105" y="63"/>
                  </a:cubicBezTo>
                  <a:cubicBezTo>
                    <a:pt x="105" y="62"/>
                    <a:pt x="105" y="61"/>
                    <a:pt x="106" y="61"/>
                  </a:cubicBezTo>
                  <a:cubicBezTo>
                    <a:pt x="106" y="61"/>
                    <a:pt x="106" y="62"/>
                    <a:pt x="106" y="62"/>
                  </a:cubicBezTo>
                  <a:cubicBezTo>
                    <a:pt x="107" y="63"/>
                    <a:pt x="107" y="63"/>
                    <a:pt x="107" y="64"/>
                  </a:cubicBezTo>
                  <a:cubicBezTo>
                    <a:pt x="106" y="63"/>
                    <a:pt x="106" y="64"/>
                    <a:pt x="106" y="64"/>
                  </a:cubicBezTo>
                  <a:cubicBezTo>
                    <a:pt x="105" y="64"/>
                    <a:pt x="105" y="64"/>
                    <a:pt x="105" y="63"/>
                  </a:cubicBezTo>
                  <a:cubicBezTo>
                    <a:pt x="105" y="63"/>
                    <a:pt x="105" y="64"/>
                    <a:pt x="104" y="63"/>
                  </a:cubicBezTo>
                  <a:close/>
                  <a:moveTo>
                    <a:pt x="105" y="72"/>
                  </a:moveTo>
                  <a:cubicBezTo>
                    <a:pt x="104" y="72"/>
                    <a:pt x="104" y="72"/>
                    <a:pt x="104" y="71"/>
                  </a:cubicBezTo>
                  <a:cubicBezTo>
                    <a:pt x="103" y="72"/>
                    <a:pt x="103" y="72"/>
                    <a:pt x="103" y="73"/>
                  </a:cubicBezTo>
                  <a:cubicBezTo>
                    <a:pt x="102" y="72"/>
                    <a:pt x="103" y="69"/>
                    <a:pt x="104" y="69"/>
                  </a:cubicBezTo>
                  <a:cubicBezTo>
                    <a:pt x="104" y="69"/>
                    <a:pt x="105" y="69"/>
                    <a:pt x="105" y="70"/>
                  </a:cubicBezTo>
                  <a:cubicBezTo>
                    <a:pt x="105" y="70"/>
                    <a:pt x="104" y="70"/>
                    <a:pt x="104" y="70"/>
                  </a:cubicBezTo>
                  <a:cubicBezTo>
                    <a:pt x="104" y="71"/>
                    <a:pt x="105" y="71"/>
                    <a:pt x="105" y="72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1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1" y="72"/>
                    <a:pt x="101" y="72"/>
                  </a:cubicBezTo>
                  <a:cubicBezTo>
                    <a:pt x="100" y="73"/>
                    <a:pt x="100" y="71"/>
                    <a:pt x="99" y="72"/>
                  </a:cubicBezTo>
                  <a:cubicBezTo>
                    <a:pt x="99" y="71"/>
                    <a:pt x="98" y="70"/>
                    <a:pt x="98" y="70"/>
                  </a:cubicBezTo>
                  <a:cubicBezTo>
                    <a:pt x="99" y="68"/>
                    <a:pt x="101" y="68"/>
                    <a:pt x="101" y="66"/>
                  </a:cubicBezTo>
                  <a:cubicBezTo>
                    <a:pt x="102" y="66"/>
                    <a:pt x="102" y="66"/>
                    <a:pt x="103" y="67"/>
                  </a:cubicBezTo>
                  <a:cubicBezTo>
                    <a:pt x="103" y="67"/>
                    <a:pt x="103" y="68"/>
                    <a:pt x="102" y="68"/>
                  </a:cubicBezTo>
                  <a:cubicBezTo>
                    <a:pt x="103" y="68"/>
                    <a:pt x="102" y="69"/>
                    <a:pt x="102" y="70"/>
                  </a:cubicBezTo>
                  <a:close/>
                  <a:moveTo>
                    <a:pt x="101" y="75"/>
                  </a:moveTo>
                  <a:cubicBezTo>
                    <a:pt x="99" y="75"/>
                    <a:pt x="99" y="74"/>
                    <a:pt x="97" y="74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8" y="73"/>
                    <a:pt x="99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lose/>
                  <a:moveTo>
                    <a:pt x="103" y="57"/>
                  </a:moveTo>
                  <a:cubicBezTo>
                    <a:pt x="103" y="57"/>
                    <a:pt x="102" y="56"/>
                    <a:pt x="102" y="56"/>
                  </a:cubicBezTo>
                  <a:cubicBezTo>
                    <a:pt x="102" y="55"/>
                    <a:pt x="103" y="55"/>
                    <a:pt x="103" y="55"/>
                  </a:cubicBezTo>
                  <a:cubicBezTo>
                    <a:pt x="103" y="56"/>
                    <a:pt x="103" y="57"/>
                    <a:pt x="103" y="57"/>
                  </a:cubicBezTo>
                  <a:close/>
                  <a:moveTo>
                    <a:pt x="105" y="59"/>
                  </a:moveTo>
                  <a:cubicBezTo>
                    <a:pt x="105" y="60"/>
                    <a:pt x="104" y="60"/>
                    <a:pt x="104" y="61"/>
                  </a:cubicBezTo>
                  <a:cubicBezTo>
                    <a:pt x="103" y="60"/>
                    <a:pt x="103" y="60"/>
                    <a:pt x="103" y="59"/>
                  </a:cubicBezTo>
                  <a:cubicBezTo>
                    <a:pt x="103" y="58"/>
                    <a:pt x="104" y="58"/>
                    <a:pt x="105" y="59"/>
                  </a:cubicBezTo>
                  <a:close/>
                  <a:moveTo>
                    <a:pt x="109" y="69"/>
                  </a:moveTo>
                  <a:cubicBezTo>
                    <a:pt x="109" y="70"/>
                    <a:pt x="108" y="70"/>
                    <a:pt x="107" y="70"/>
                  </a:cubicBezTo>
                  <a:cubicBezTo>
                    <a:pt x="107" y="69"/>
                    <a:pt x="108" y="69"/>
                    <a:pt x="109" y="69"/>
                  </a:cubicBezTo>
                  <a:close/>
                  <a:moveTo>
                    <a:pt x="108" y="50"/>
                  </a:moveTo>
                  <a:cubicBezTo>
                    <a:pt x="108" y="50"/>
                    <a:pt x="108" y="50"/>
                    <a:pt x="108" y="50"/>
                  </a:cubicBezTo>
                  <a:cubicBezTo>
                    <a:pt x="107" y="51"/>
                    <a:pt x="107" y="51"/>
                    <a:pt x="107" y="52"/>
                  </a:cubicBezTo>
                  <a:cubicBezTo>
                    <a:pt x="106" y="51"/>
                    <a:pt x="106" y="51"/>
                    <a:pt x="106" y="50"/>
                  </a:cubicBezTo>
                  <a:cubicBezTo>
                    <a:pt x="106" y="50"/>
                    <a:pt x="107" y="50"/>
                    <a:pt x="107" y="50"/>
                  </a:cubicBezTo>
                  <a:cubicBezTo>
                    <a:pt x="107" y="50"/>
                    <a:pt x="106" y="51"/>
                    <a:pt x="106" y="50"/>
                  </a:cubicBezTo>
                  <a:cubicBezTo>
                    <a:pt x="106" y="49"/>
                    <a:pt x="107" y="49"/>
                    <a:pt x="108" y="49"/>
                  </a:cubicBezTo>
                  <a:cubicBezTo>
                    <a:pt x="109" y="48"/>
                    <a:pt x="109" y="48"/>
                    <a:pt x="110" y="47"/>
                  </a:cubicBezTo>
                  <a:cubicBezTo>
                    <a:pt x="109" y="47"/>
                    <a:pt x="110" y="47"/>
                    <a:pt x="110" y="47"/>
                  </a:cubicBezTo>
                  <a:cubicBezTo>
                    <a:pt x="109" y="46"/>
                    <a:pt x="110" y="45"/>
                    <a:pt x="110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6"/>
                    <a:pt x="111" y="47"/>
                    <a:pt x="111" y="49"/>
                  </a:cubicBezTo>
                  <a:cubicBezTo>
                    <a:pt x="110" y="50"/>
                    <a:pt x="109" y="50"/>
                    <a:pt x="108" y="50"/>
                  </a:cubicBezTo>
                  <a:close/>
                  <a:moveTo>
                    <a:pt x="109" y="39"/>
                  </a:moveTo>
                  <a:cubicBezTo>
                    <a:pt x="109" y="40"/>
                    <a:pt x="110" y="41"/>
                    <a:pt x="110" y="41"/>
                  </a:cubicBezTo>
                  <a:cubicBezTo>
                    <a:pt x="109" y="41"/>
                    <a:pt x="109" y="40"/>
                    <a:pt x="109" y="39"/>
                  </a:cubicBezTo>
                  <a:close/>
                  <a:moveTo>
                    <a:pt x="93" y="66"/>
                  </a:moveTo>
                  <a:cubicBezTo>
                    <a:pt x="93" y="66"/>
                    <a:pt x="93" y="67"/>
                    <a:pt x="93" y="66"/>
                  </a:cubicBezTo>
                  <a:cubicBezTo>
                    <a:pt x="94" y="66"/>
                    <a:pt x="94" y="67"/>
                    <a:pt x="94" y="67"/>
                  </a:cubicBezTo>
                  <a:cubicBezTo>
                    <a:pt x="94" y="67"/>
                    <a:pt x="95" y="68"/>
                    <a:pt x="95" y="68"/>
                  </a:cubicBezTo>
                  <a:cubicBezTo>
                    <a:pt x="95" y="69"/>
                    <a:pt x="96" y="69"/>
                    <a:pt x="96" y="70"/>
                  </a:cubicBezTo>
                  <a:cubicBezTo>
                    <a:pt x="96" y="71"/>
                    <a:pt x="97" y="72"/>
                    <a:pt x="97" y="72"/>
                  </a:cubicBezTo>
                  <a:cubicBezTo>
                    <a:pt x="96" y="73"/>
                    <a:pt x="96" y="71"/>
                    <a:pt x="95" y="71"/>
                  </a:cubicBezTo>
                  <a:cubicBezTo>
                    <a:pt x="95" y="68"/>
                    <a:pt x="93" y="69"/>
                    <a:pt x="93" y="66"/>
                  </a:cubicBezTo>
                  <a:close/>
                  <a:moveTo>
                    <a:pt x="86" y="64"/>
                  </a:moveTo>
                  <a:cubicBezTo>
                    <a:pt x="87" y="64"/>
                    <a:pt x="87" y="65"/>
                    <a:pt x="87" y="65"/>
                  </a:cubicBezTo>
                  <a:cubicBezTo>
                    <a:pt x="87" y="65"/>
                    <a:pt x="87" y="66"/>
                    <a:pt x="86" y="66"/>
                  </a:cubicBezTo>
                  <a:cubicBezTo>
                    <a:pt x="86" y="65"/>
                    <a:pt x="87" y="65"/>
                    <a:pt x="86" y="64"/>
                  </a:cubicBezTo>
                  <a:close/>
                  <a:moveTo>
                    <a:pt x="73" y="81"/>
                  </a:moveTo>
                  <a:cubicBezTo>
                    <a:pt x="73" y="81"/>
                    <a:pt x="73" y="81"/>
                    <a:pt x="73" y="81"/>
                  </a:cubicBezTo>
                  <a:cubicBezTo>
                    <a:pt x="73" y="82"/>
                    <a:pt x="73" y="82"/>
                    <a:pt x="73" y="83"/>
                  </a:cubicBezTo>
                  <a:cubicBezTo>
                    <a:pt x="72" y="83"/>
                    <a:pt x="72" y="84"/>
                    <a:pt x="72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0" y="84"/>
                    <a:pt x="70" y="83"/>
                    <a:pt x="70" y="83"/>
                  </a:cubicBezTo>
                  <a:cubicBezTo>
                    <a:pt x="70" y="82"/>
                    <a:pt x="70" y="82"/>
                    <a:pt x="71" y="81"/>
                  </a:cubicBezTo>
                  <a:cubicBezTo>
                    <a:pt x="71" y="81"/>
                    <a:pt x="70" y="81"/>
                    <a:pt x="70" y="80"/>
                  </a:cubicBezTo>
                  <a:cubicBezTo>
                    <a:pt x="71" y="79"/>
                    <a:pt x="71" y="79"/>
                    <a:pt x="72" y="78"/>
                  </a:cubicBezTo>
                  <a:cubicBezTo>
                    <a:pt x="72" y="77"/>
                    <a:pt x="72" y="77"/>
                    <a:pt x="73" y="76"/>
                  </a:cubicBezTo>
                  <a:cubicBezTo>
                    <a:pt x="73" y="76"/>
                    <a:pt x="73" y="78"/>
                    <a:pt x="73" y="78"/>
                  </a:cubicBezTo>
                  <a:cubicBezTo>
                    <a:pt x="73" y="79"/>
                    <a:pt x="73" y="80"/>
                    <a:pt x="73" y="81"/>
                  </a:cubicBezTo>
                  <a:close/>
                  <a:moveTo>
                    <a:pt x="32" y="100"/>
                  </a:moveTo>
                  <a:cubicBezTo>
                    <a:pt x="32" y="100"/>
                    <a:pt x="33" y="99"/>
                    <a:pt x="33" y="100"/>
                  </a:cubicBezTo>
                  <a:cubicBezTo>
                    <a:pt x="33" y="100"/>
                    <a:pt x="33" y="100"/>
                    <a:pt x="32" y="100"/>
                  </a:cubicBezTo>
                  <a:close/>
                  <a:moveTo>
                    <a:pt x="39" y="31"/>
                  </a:moveTo>
                  <a:cubicBezTo>
                    <a:pt x="39" y="32"/>
                    <a:pt x="39" y="32"/>
                    <a:pt x="38" y="32"/>
                  </a:cubicBezTo>
                  <a:cubicBezTo>
                    <a:pt x="38" y="33"/>
                    <a:pt x="38" y="32"/>
                    <a:pt x="38" y="32"/>
                  </a:cubicBezTo>
                  <a:cubicBezTo>
                    <a:pt x="37" y="32"/>
                    <a:pt x="37" y="32"/>
                    <a:pt x="36" y="32"/>
                  </a:cubicBezTo>
                  <a:cubicBezTo>
                    <a:pt x="35" y="30"/>
                    <a:pt x="36" y="28"/>
                    <a:pt x="35" y="27"/>
                  </a:cubicBezTo>
                  <a:cubicBezTo>
                    <a:pt x="35" y="26"/>
                    <a:pt x="36" y="26"/>
                    <a:pt x="35" y="26"/>
                  </a:cubicBezTo>
                  <a:cubicBezTo>
                    <a:pt x="36" y="25"/>
                    <a:pt x="36" y="25"/>
                    <a:pt x="37" y="25"/>
                  </a:cubicBezTo>
                  <a:cubicBezTo>
                    <a:pt x="36" y="24"/>
                    <a:pt x="35" y="24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2"/>
                    <a:pt x="36" y="23"/>
                    <a:pt x="35" y="23"/>
                  </a:cubicBezTo>
                  <a:cubicBezTo>
                    <a:pt x="35" y="22"/>
                    <a:pt x="35" y="22"/>
                    <a:pt x="35" y="21"/>
                  </a:cubicBezTo>
                  <a:cubicBezTo>
                    <a:pt x="35" y="21"/>
                    <a:pt x="34" y="20"/>
                    <a:pt x="35" y="19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0" y="19"/>
                    <a:pt x="30" y="18"/>
                  </a:cubicBezTo>
                  <a:cubicBezTo>
                    <a:pt x="31" y="17"/>
                    <a:pt x="32" y="18"/>
                    <a:pt x="32" y="18"/>
                  </a:cubicBezTo>
                  <a:cubicBezTo>
                    <a:pt x="32" y="17"/>
                    <a:pt x="32" y="17"/>
                    <a:pt x="31" y="17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3" y="15"/>
                  </a:cubicBezTo>
                  <a:cubicBezTo>
                    <a:pt x="33" y="15"/>
                    <a:pt x="32" y="15"/>
                    <a:pt x="32" y="14"/>
                  </a:cubicBezTo>
                  <a:cubicBezTo>
                    <a:pt x="34" y="14"/>
                    <a:pt x="35" y="13"/>
                    <a:pt x="36" y="13"/>
                  </a:cubicBezTo>
                  <a:cubicBezTo>
                    <a:pt x="38" y="13"/>
                    <a:pt x="38" y="13"/>
                    <a:pt x="40" y="13"/>
                  </a:cubicBezTo>
                  <a:cubicBezTo>
                    <a:pt x="40" y="13"/>
                    <a:pt x="39" y="12"/>
                    <a:pt x="39" y="11"/>
                  </a:cubicBezTo>
                  <a:cubicBezTo>
                    <a:pt x="40" y="11"/>
                    <a:pt x="41" y="11"/>
                    <a:pt x="42" y="11"/>
                  </a:cubicBezTo>
                  <a:cubicBezTo>
                    <a:pt x="42" y="10"/>
                    <a:pt x="44" y="11"/>
                    <a:pt x="45" y="10"/>
                  </a:cubicBezTo>
                  <a:cubicBezTo>
                    <a:pt x="45" y="11"/>
                    <a:pt x="46" y="11"/>
                    <a:pt x="46" y="11"/>
                  </a:cubicBezTo>
                  <a:cubicBezTo>
                    <a:pt x="46" y="10"/>
                    <a:pt x="47" y="11"/>
                    <a:pt x="47" y="11"/>
                  </a:cubicBezTo>
                  <a:cubicBezTo>
                    <a:pt x="48" y="11"/>
                    <a:pt x="49" y="11"/>
                    <a:pt x="50" y="12"/>
                  </a:cubicBezTo>
                  <a:cubicBezTo>
                    <a:pt x="49" y="12"/>
                    <a:pt x="48" y="12"/>
                    <a:pt x="48" y="13"/>
                  </a:cubicBezTo>
                  <a:cubicBezTo>
                    <a:pt x="48" y="13"/>
                    <a:pt x="49" y="12"/>
                    <a:pt x="50" y="13"/>
                  </a:cubicBezTo>
                  <a:cubicBezTo>
                    <a:pt x="50" y="12"/>
                    <a:pt x="50" y="13"/>
                    <a:pt x="51" y="13"/>
                  </a:cubicBezTo>
                  <a:cubicBezTo>
                    <a:pt x="51" y="14"/>
                    <a:pt x="52" y="13"/>
                    <a:pt x="52" y="14"/>
                  </a:cubicBezTo>
                  <a:cubicBezTo>
                    <a:pt x="52" y="15"/>
                    <a:pt x="51" y="14"/>
                    <a:pt x="50" y="14"/>
                  </a:cubicBezTo>
                  <a:cubicBezTo>
                    <a:pt x="50" y="14"/>
                    <a:pt x="50" y="15"/>
                    <a:pt x="49" y="15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7"/>
                    <a:pt x="48" y="17"/>
                  </a:cubicBezTo>
                  <a:cubicBezTo>
                    <a:pt x="49" y="17"/>
                    <a:pt x="50" y="17"/>
                    <a:pt x="50" y="18"/>
                  </a:cubicBezTo>
                  <a:cubicBezTo>
                    <a:pt x="49" y="18"/>
                    <a:pt x="48" y="18"/>
                    <a:pt x="48" y="18"/>
                  </a:cubicBezTo>
                  <a:cubicBezTo>
                    <a:pt x="48" y="19"/>
                    <a:pt x="49" y="21"/>
                    <a:pt x="47" y="21"/>
                  </a:cubicBezTo>
                  <a:cubicBezTo>
                    <a:pt x="47" y="22"/>
                    <a:pt x="48" y="22"/>
                    <a:pt x="48" y="23"/>
                  </a:cubicBezTo>
                  <a:cubicBezTo>
                    <a:pt x="47" y="23"/>
                    <a:pt x="47" y="22"/>
                    <a:pt x="47" y="22"/>
                  </a:cubicBezTo>
                  <a:cubicBezTo>
                    <a:pt x="46" y="23"/>
                    <a:pt x="48" y="23"/>
                    <a:pt x="47" y="24"/>
                  </a:cubicBezTo>
                  <a:cubicBezTo>
                    <a:pt x="46" y="24"/>
                    <a:pt x="46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4"/>
                    <a:pt x="46" y="24"/>
                  </a:cubicBezTo>
                  <a:cubicBezTo>
                    <a:pt x="47" y="24"/>
                    <a:pt x="45" y="25"/>
                    <a:pt x="45" y="25"/>
                  </a:cubicBezTo>
                  <a:cubicBezTo>
                    <a:pt x="44" y="25"/>
                    <a:pt x="44" y="26"/>
                    <a:pt x="43" y="27"/>
                  </a:cubicBezTo>
                  <a:cubicBezTo>
                    <a:pt x="43" y="27"/>
                    <a:pt x="42" y="27"/>
                    <a:pt x="42" y="27"/>
                  </a:cubicBezTo>
                  <a:cubicBezTo>
                    <a:pt x="41" y="27"/>
                    <a:pt x="41" y="28"/>
                    <a:pt x="41" y="27"/>
                  </a:cubicBezTo>
                  <a:cubicBezTo>
                    <a:pt x="40" y="27"/>
                    <a:pt x="40" y="28"/>
                    <a:pt x="40" y="28"/>
                  </a:cubicBezTo>
                  <a:cubicBezTo>
                    <a:pt x="40" y="30"/>
                    <a:pt x="39" y="30"/>
                    <a:pt x="39" y="3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6"/>
                    <a:pt x="60" y="15"/>
                  </a:cubicBezTo>
                  <a:cubicBezTo>
                    <a:pt x="60" y="16"/>
                    <a:pt x="61" y="16"/>
                    <a:pt x="61" y="18"/>
                  </a:cubicBezTo>
                  <a:cubicBezTo>
                    <a:pt x="60" y="18"/>
                    <a:pt x="60" y="17"/>
                    <a:pt x="59" y="17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8"/>
                    <a:pt x="57" y="18"/>
                  </a:cubicBezTo>
                  <a:cubicBezTo>
                    <a:pt x="57" y="17"/>
                    <a:pt x="57" y="17"/>
                    <a:pt x="57" y="16"/>
                  </a:cubicBezTo>
                  <a:cubicBezTo>
                    <a:pt x="57" y="16"/>
                    <a:pt x="57" y="17"/>
                    <a:pt x="56" y="17"/>
                  </a:cubicBezTo>
                  <a:cubicBezTo>
                    <a:pt x="56" y="17"/>
                    <a:pt x="56" y="16"/>
                    <a:pt x="56" y="16"/>
                  </a:cubicBezTo>
                  <a:cubicBezTo>
                    <a:pt x="56" y="15"/>
                    <a:pt x="55" y="16"/>
                    <a:pt x="55" y="15"/>
                  </a:cubicBezTo>
                  <a:cubicBezTo>
                    <a:pt x="55" y="13"/>
                    <a:pt x="57" y="14"/>
                    <a:pt x="57" y="15"/>
                  </a:cubicBezTo>
                  <a:cubicBezTo>
                    <a:pt x="58" y="15"/>
                    <a:pt x="57" y="14"/>
                    <a:pt x="57" y="14"/>
                  </a:cubicBezTo>
                  <a:cubicBezTo>
                    <a:pt x="58" y="13"/>
                    <a:pt x="59" y="14"/>
                    <a:pt x="58" y="15"/>
                  </a:cubicBezTo>
                  <a:cubicBezTo>
                    <a:pt x="58" y="15"/>
                    <a:pt x="59" y="15"/>
                    <a:pt x="59" y="15"/>
                  </a:cubicBezTo>
                  <a:close/>
                  <a:moveTo>
                    <a:pt x="59" y="13"/>
                  </a:moveTo>
                  <a:cubicBezTo>
                    <a:pt x="60" y="13"/>
                    <a:pt x="62" y="13"/>
                    <a:pt x="64" y="14"/>
                  </a:cubicBezTo>
                  <a:cubicBezTo>
                    <a:pt x="64" y="15"/>
                    <a:pt x="63" y="14"/>
                    <a:pt x="63" y="15"/>
                  </a:cubicBezTo>
                  <a:cubicBezTo>
                    <a:pt x="61" y="15"/>
                    <a:pt x="60" y="15"/>
                    <a:pt x="59" y="14"/>
                  </a:cubicBezTo>
                  <a:cubicBezTo>
                    <a:pt x="59" y="14"/>
                    <a:pt x="59" y="14"/>
                    <a:pt x="59" y="13"/>
                  </a:cubicBezTo>
                  <a:close/>
                  <a:moveTo>
                    <a:pt x="50" y="37"/>
                  </a:moveTo>
                  <a:cubicBezTo>
                    <a:pt x="49" y="38"/>
                    <a:pt x="48" y="38"/>
                    <a:pt x="48" y="38"/>
                  </a:cubicBezTo>
                  <a:cubicBezTo>
                    <a:pt x="48" y="37"/>
                    <a:pt x="48" y="37"/>
                    <a:pt x="48" y="36"/>
                  </a:cubicBezTo>
                  <a:cubicBezTo>
                    <a:pt x="48" y="36"/>
                    <a:pt x="49" y="36"/>
                    <a:pt x="49" y="35"/>
                  </a:cubicBezTo>
                  <a:cubicBezTo>
                    <a:pt x="49" y="35"/>
                    <a:pt x="49" y="35"/>
                    <a:pt x="50" y="35"/>
                  </a:cubicBezTo>
                  <a:cubicBezTo>
                    <a:pt x="49" y="36"/>
                    <a:pt x="49" y="36"/>
                    <a:pt x="50" y="37"/>
                  </a:cubicBezTo>
                  <a:close/>
                  <a:moveTo>
                    <a:pt x="48" y="29"/>
                  </a:moveTo>
                  <a:cubicBezTo>
                    <a:pt x="48" y="29"/>
                    <a:pt x="48" y="28"/>
                    <a:pt x="47" y="28"/>
                  </a:cubicBezTo>
                  <a:cubicBezTo>
                    <a:pt x="47" y="28"/>
                    <a:pt x="47" y="28"/>
                    <a:pt x="47" y="27"/>
                  </a:cubicBezTo>
                  <a:cubicBezTo>
                    <a:pt x="47" y="27"/>
                    <a:pt x="47" y="28"/>
                    <a:pt x="47" y="27"/>
                  </a:cubicBezTo>
                  <a:cubicBezTo>
                    <a:pt x="47" y="27"/>
                    <a:pt x="47" y="27"/>
                    <a:pt x="47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6"/>
                    <a:pt x="49" y="27"/>
                    <a:pt x="50" y="27"/>
                  </a:cubicBezTo>
                  <a:cubicBezTo>
                    <a:pt x="50" y="27"/>
                    <a:pt x="51" y="28"/>
                    <a:pt x="51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9"/>
                    <a:pt x="48" y="29"/>
                    <a:pt x="48" y="29"/>
                  </a:cubicBezTo>
                  <a:close/>
                  <a:moveTo>
                    <a:pt x="72" y="19"/>
                  </a:moveTo>
                  <a:cubicBezTo>
                    <a:pt x="74" y="19"/>
                    <a:pt x="75" y="18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18"/>
                    <a:pt x="77" y="18"/>
                    <a:pt x="77" y="18"/>
                  </a:cubicBezTo>
                  <a:cubicBezTo>
                    <a:pt x="77" y="19"/>
                    <a:pt x="76" y="19"/>
                    <a:pt x="75" y="19"/>
                  </a:cubicBezTo>
                  <a:cubicBezTo>
                    <a:pt x="74" y="20"/>
                    <a:pt x="74" y="21"/>
                    <a:pt x="72" y="21"/>
                  </a:cubicBezTo>
                  <a:cubicBezTo>
                    <a:pt x="72" y="22"/>
                    <a:pt x="73" y="23"/>
                    <a:pt x="73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2" y="24"/>
                    <a:pt x="72" y="23"/>
                    <a:pt x="71" y="23"/>
                  </a:cubicBezTo>
                  <a:cubicBezTo>
                    <a:pt x="71" y="22"/>
                    <a:pt x="72" y="22"/>
                    <a:pt x="72" y="21"/>
                  </a:cubicBezTo>
                  <a:cubicBezTo>
                    <a:pt x="72" y="20"/>
                    <a:pt x="73" y="20"/>
                    <a:pt x="72" y="19"/>
                  </a:cubicBezTo>
                  <a:close/>
                  <a:moveTo>
                    <a:pt x="72" y="15"/>
                  </a:moveTo>
                  <a:cubicBezTo>
                    <a:pt x="72" y="14"/>
                    <a:pt x="74" y="13"/>
                    <a:pt x="74" y="14"/>
                  </a:cubicBezTo>
                  <a:cubicBezTo>
                    <a:pt x="73" y="14"/>
                    <a:pt x="73" y="15"/>
                    <a:pt x="72" y="15"/>
                  </a:cubicBezTo>
                  <a:close/>
                  <a:moveTo>
                    <a:pt x="84" y="14"/>
                  </a:moveTo>
                  <a:cubicBezTo>
                    <a:pt x="85" y="14"/>
                    <a:pt x="87" y="14"/>
                    <a:pt x="87" y="15"/>
                  </a:cubicBezTo>
                  <a:cubicBezTo>
                    <a:pt x="87" y="16"/>
                    <a:pt x="86" y="15"/>
                    <a:pt x="84" y="16"/>
                  </a:cubicBezTo>
                  <a:cubicBezTo>
                    <a:pt x="84" y="15"/>
                    <a:pt x="84" y="15"/>
                    <a:pt x="84" y="14"/>
                  </a:cubicBezTo>
                  <a:close/>
                  <a:moveTo>
                    <a:pt x="25" y="29"/>
                  </a:moveTo>
                  <a:cubicBezTo>
                    <a:pt x="25" y="31"/>
                    <a:pt x="23" y="28"/>
                    <a:pt x="23" y="30"/>
                  </a:cubicBezTo>
                  <a:cubicBezTo>
                    <a:pt x="23" y="30"/>
                    <a:pt x="22" y="30"/>
                    <a:pt x="22" y="29"/>
                  </a:cubicBezTo>
                  <a:cubicBezTo>
                    <a:pt x="23" y="29"/>
                    <a:pt x="23" y="28"/>
                    <a:pt x="23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9"/>
                    <a:pt x="24" y="29"/>
                    <a:pt x="25" y="29"/>
                  </a:cubicBezTo>
                  <a:close/>
                  <a:moveTo>
                    <a:pt x="28" y="59"/>
                  </a:moveTo>
                  <a:cubicBezTo>
                    <a:pt x="28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lose/>
                  <a:moveTo>
                    <a:pt x="23" y="58"/>
                  </a:move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20" y="58"/>
                    <a:pt x="20" y="58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1" y="57"/>
                    <a:pt x="22" y="57"/>
                    <a:pt x="23" y="57"/>
                  </a:cubicBezTo>
                  <a:cubicBezTo>
                    <a:pt x="23" y="57"/>
                    <a:pt x="23" y="57"/>
                    <a:pt x="24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8"/>
                    <a:pt x="26" y="58"/>
                    <a:pt x="26" y="59"/>
                  </a:cubicBezTo>
                  <a:cubicBezTo>
                    <a:pt x="26" y="60"/>
                    <a:pt x="25" y="59"/>
                    <a:pt x="25" y="60"/>
                  </a:cubicBezTo>
                  <a:cubicBezTo>
                    <a:pt x="25" y="60"/>
                    <a:pt x="25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8"/>
                    <a:pt x="23" y="59"/>
                    <a:pt x="23" y="58"/>
                  </a:cubicBezTo>
                  <a:close/>
                  <a:moveTo>
                    <a:pt x="23" y="60"/>
                  </a:move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2" y="59"/>
                    <a:pt x="22" y="59"/>
                  </a:cubicBezTo>
                  <a:cubicBezTo>
                    <a:pt x="23" y="59"/>
                    <a:pt x="23" y="59"/>
                    <a:pt x="23" y="60"/>
                  </a:cubicBezTo>
                  <a:close/>
                  <a:moveTo>
                    <a:pt x="22" y="56"/>
                  </a:moveTo>
                  <a:cubicBezTo>
                    <a:pt x="22" y="56"/>
                    <a:pt x="22" y="56"/>
                    <a:pt x="22" y="55"/>
                  </a:cubicBezTo>
                  <a:cubicBezTo>
                    <a:pt x="23" y="55"/>
                    <a:pt x="23" y="56"/>
                    <a:pt x="23" y="56"/>
                  </a:cubicBezTo>
                  <a:cubicBezTo>
                    <a:pt x="23" y="56"/>
                    <a:pt x="22" y="56"/>
                    <a:pt x="22" y="56"/>
                  </a:cubicBezTo>
                  <a:close/>
                  <a:moveTo>
                    <a:pt x="23" y="55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3" y="56"/>
                    <a:pt x="23" y="56"/>
                    <a:pt x="23" y="55"/>
                  </a:cubicBezTo>
                  <a:close/>
                  <a:moveTo>
                    <a:pt x="24" y="57"/>
                  </a:moveTo>
                  <a:cubicBezTo>
                    <a:pt x="24" y="57"/>
                    <a:pt x="24" y="56"/>
                    <a:pt x="24" y="56"/>
                  </a:cubicBezTo>
                  <a:cubicBezTo>
                    <a:pt x="25" y="56"/>
                    <a:pt x="25" y="56"/>
                    <a:pt x="25" y="57"/>
                  </a:cubicBezTo>
                  <a:cubicBezTo>
                    <a:pt x="25" y="57"/>
                    <a:pt x="26" y="57"/>
                    <a:pt x="26" y="57"/>
                  </a:cubicBezTo>
                  <a:cubicBezTo>
                    <a:pt x="26" y="58"/>
                    <a:pt x="25" y="58"/>
                    <a:pt x="25" y="57"/>
                  </a:cubicBezTo>
                  <a:cubicBezTo>
                    <a:pt x="25" y="57"/>
                    <a:pt x="25" y="57"/>
                    <a:pt x="24" y="57"/>
                  </a:cubicBezTo>
                  <a:close/>
                  <a:moveTo>
                    <a:pt x="111" y="74"/>
                  </a:moveTo>
                  <a:cubicBezTo>
                    <a:pt x="111" y="74"/>
                    <a:pt x="111" y="73"/>
                    <a:pt x="111" y="73"/>
                  </a:cubicBezTo>
                  <a:cubicBezTo>
                    <a:pt x="110" y="72"/>
                    <a:pt x="109" y="72"/>
                    <a:pt x="108" y="71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0"/>
                    <a:pt x="108" y="71"/>
                    <a:pt x="108" y="70"/>
                  </a:cubicBezTo>
                  <a:cubicBezTo>
                    <a:pt x="109" y="70"/>
                    <a:pt x="108" y="71"/>
                    <a:pt x="109" y="70"/>
                  </a:cubicBezTo>
                  <a:cubicBezTo>
                    <a:pt x="109" y="71"/>
                    <a:pt x="110" y="70"/>
                    <a:pt x="110" y="70"/>
                  </a:cubicBezTo>
                  <a:cubicBezTo>
                    <a:pt x="110" y="70"/>
                    <a:pt x="111" y="70"/>
                    <a:pt x="111" y="70"/>
                  </a:cubicBezTo>
                  <a:cubicBezTo>
                    <a:pt x="111" y="70"/>
                    <a:pt x="112" y="70"/>
                    <a:pt x="112" y="70"/>
                  </a:cubicBezTo>
                  <a:cubicBezTo>
                    <a:pt x="112" y="72"/>
                    <a:pt x="111" y="73"/>
                    <a:pt x="1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58"/>
            <p:cNvSpPr>
              <a:spLocks/>
            </p:cNvSpPr>
            <p:nvPr/>
          </p:nvSpPr>
          <p:spPr bwMode="auto">
            <a:xfrm>
              <a:off x="6143171" y="31584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59"/>
            <p:cNvSpPr>
              <a:spLocks/>
            </p:cNvSpPr>
            <p:nvPr/>
          </p:nvSpPr>
          <p:spPr bwMode="auto">
            <a:xfrm>
              <a:off x="6335089" y="3227813"/>
              <a:ext cx="3253" cy="542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60"/>
            <p:cNvSpPr>
              <a:spLocks/>
            </p:cNvSpPr>
            <p:nvPr/>
          </p:nvSpPr>
          <p:spPr bwMode="auto">
            <a:xfrm>
              <a:off x="6310151" y="3163840"/>
              <a:ext cx="216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61"/>
            <p:cNvSpPr>
              <a:spLocks/>
            </p:cNvSpPr>
            <p:nvPr/>
          </p:nvSpPr>
          <p:spPr bwMode="auto">
            <a:xfrm>
              <a:off x="6312320" y="3163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262"/>
            <p:cNvSpPr>
              <a:spLocks/>
            </p:cNvSpPr>
            <p:nvPr/>
          </p:nvSpPr>
          <p:spPr bwMode="auto">
            <a:xfrm>
              <a:off x="6278707" y="3171431"/>
              <a:ext cx="3253" cy="325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263"/>
            <p:cNvSpPr>
              <a:spLocks/>
            </p:cNvSpPr>
            <p:nvPr/>
          </p:nvSpPr>
          <p:spPr bwMode="auto">
            <a:xfrm>
              <a:off x="6099800" y="32484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264"/>
            <p:cNvSpPr>
              <a:spLocks/>
            </p:cNvSpPr>
            <p:nvPr/>
          </p:nvSpPr>
          <p:spPr bwMode="auto">
            <a:xfrm>
              <a:off x="6220155" y="32223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265"/>
            <p:cNvSpPr>
              <a:spLocks/>
            </p:cNvSpPr>
            <p:nvPr/>
          </p:nvSpPr>
          <p:spPr bwMode="auto">
            <a:xfrm>
              <a:off x="6220155" y="3179020"/>
              <a:ext cx="15180" cy="23854"/>
            </a:xfrm>
            <a:custGeom>
              <a:avLst/>
              <a:gdLst>
                <a:gd name="T0" fmla="*/ 5 w 6"/>
                <a:gd name="T1" fmla="*/ 0 h 9"/>
                <a:gd name="T2" fmla="*/ 3 w 6"/>
                <a:gd name="T3" fmla="*/ 4 h 9"/>
                <a:gd name="T4" fmla="*/ 3 w 6"/>
                <a:gd name="T5" fmla="*/ 6 h 9"/>
                <a:gd name="T6" fmla="*/ 2 w 6"/>
                <a:gd name="T7" fmla="*/ 8 h 9"/>
                <a:gd name="T8" fmla="*/ 0 w 6"/>
                <a:gd name="T9" fmla="*/ 6 h 9"/>
                <a:gd name="T10" fmla="*/ 1 w 6"/>
                <a:gd name="T11" fmla="*/ 8 h 9"/>
                <a:gd name="T12" fmla="*/ 1 w 6"/>
                <a:gd name="T13" fmla="*/ 9 h 9"/>
                <a:gd name="T14" fmla="*/ 1 w 6"/>
                <a:gd name="T15" fmla="*/ 9 h 9"/>
                <a:gd name="T16" fmla="*/ 3 w 6"/>
                <a:gd name="T17" fmla="*/ 9 h 9"/>
                <a:gd name="T18" fmla="*/ 4 w 6"/>
                <a:gd name="T19" fmla="*/ 9 h 9"/>
                <a:gd name="T20" fmla="*/ 5 w 6"/>
                <a:gd name="T21" fmla="*/ 6 h 9"/>
                <a:gd name="T22" fmla="*/ 5 w 6"/>
                <a:gd name="T23" fmla="*/ 7 h 9"/>
                <a:gd name="T24" fmla="*/ 5 w 6"/>
                <a:gd name="T25" fmla="*/ 5 h 9"/>
                <a:gd name="T26" fmla="*/ 4 w 6"/>
                <a:gd name="T27" fmla="*/ 4 h 9"/>
                <a:gd name="T28" fmla="*/ 5 w 6"/>
                <a:gd name="T29" fmla="*/ 1 h 9"/>
                <a:gd name="T30" fmla="*/ 5 w 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cubicBezTo>
                    <a:pt x="5" y="2"/>
                    <a:pt x="3" y="2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1" y="9"/>
                    <a:pt x="1" y="6"/>
                    <a:pt x="0" y="6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2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5" y="8"/>
                    <a:pt x="4" y="7"/>
                    <a:pt x="5" y="6"/>
                  </a:cubicBezTo>
                  <a:cubicBezTo>
                    <a:pt x="6" y="5"/>
                    <a:pt x="5" y="7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266"/>
            <p:cNvSpPr>
              <a:spLocks/>
            </p:cNvSpPr>
            <p:nvPr/>
          </p:nvSpPr>
          <p:spPr bwMode="auto">
            <a:xfrm>
              <a:off x="6158351" y="3205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67"/>
            <p:cNvSpPr>
              <a:spLocks/>
            </p:cNvSpPr>
            <p:nvPr/>
          </p:nvSpPr>
          <p:spPr bwMode="auto">
            <a:xfrm>
              <a:off x="6325331" y="3259257"/>
              <a:ext cx="2169" cy="433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68"/>
            <p:cNvSpPr>
              <a:spLocks/>
            </p:cNvSpPr>
            <p:nvPr/>
          </p:nvSpPr>
          <p:spPr bwMode="auto">
            <a:xfrm>
              <a:off x="6242926" y="3176852"/>
              <a:ext cx="7590" cy="7590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2 w 3"/>
                <a:gd name="T5" fmla="*/ 2 h 3"/>
                <a:gd name="T6" fmla="*/ 3 w 3"/>
                <a:gd name="T7" fmla="*/ 1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69"/>
            <p:cNvSpPr>
              <a:spLocks/>
            </p:cNvSpPr>
            <p:nvPr/>
          </p:nvSpPr>
          <p:spPr bwMode="auto">
            <a:xfrm>
              <a:off x="6238588" y="3171431"/>
              <a:ext cx="216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70"/>
            <p:cNvSpPr>
              <a:spLocks/>
            </p:cNvSpPr>
            <p:nvPr/>
          </p:nvSpPr>
          <p:spPr bwMode="auto">
            <a:xfrm>
              <a:off x="6248347" y="32484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71"/>
            <p:cNvSpPr>
              <a:spLocks/>
            </p:cNvSpPr>
            <p:nvPr/>
          </p:nvSpPr>
          <p:spPr bwMode="auto">
            <a:xfrm>
              <a:off x="6248347" y="31822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72"/>
            <p:cNvSpPr>
              <a:spLocks/>
            </p:cNvSpPr>
            <p:nvPr/>
          </p:nvSpPr>
          <p:spPr bwMode="auto">
            <a:xfrm>
              <a:off x="6278707" y="3169262"/>
              <a:ext cx="3253" cy="21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73"/>
            <p:cNvSpPr>
              <a:spLocks/>
            </p:cNvSpPr>
            <p:nvPr/>
          </p:nvSpPr>
          <p:spPr bwMode="auto">
            <a:xfrm>
              <a:off x="6235335" y="3192032"/>
              <a:ext cx="32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74"/>
            <p:cNvSpPr>
              <a:spLocks/>
            </p:cNvSpPr>
            <p:nvPr/>
          </p:nvSpPr>
          <p:spPr bwMode="auto">
            <a:xfrm>
              <a:off x="6312320" y="3161672"/>
              <a:ext cx="325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275"/>
            <p:cNvSpPr>
              <a:spLocks/>
            </p:cNvSpPr>
            <p:nvPr/>
          </p:nvSpPr>
          <p:spPr bwMode="auto">
            <a:xfrm>
              <a:off x="6191964" y="3141071"/>
              <a:ext cx="7590" cy="2169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0 w 3"/>
                <a:gd name="T5" fmla="*/ 1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3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76"/>
            <p:cNvSpPr>
              <a:spLocks/>
            </p:cNvSpPr>
            <p:nvPr/>
          </p:nvSpPr>
          <p:spPr bwMode="auto">
            <a:xfrm>
              <a:off x="6194132" y="3163840"/>
              <a:ext cx="3253" cy="2169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277"/>
            <p:cNvSpPr>
              <a:spLocks/>
            </p:cNvSpPr>
            <p:nvPr/>
          </p:nvSpPr>
          <p:spPr bwMode="auto">
            <a:xfrm>
              <a:off x="6097631" y="3246246"/>
              <a:ext cx="2169" cy="2169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278"/>
            <p:cNvSpPr>
              <a:spLocks/>
            </p:cNvSpPr>
            <p:nvPr/>
          </p:nvSpPr>
          <p:spPr bwMode="auto">
            <a:xfrm>
              <a:off x="6097631" y="3242993"/>
              <a:ext cx="0" cy="325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279"/>
            <p:cNvSpPr>
              <a:spLocks/>
            </p:cNvSpPr>
            <p:nvPr/>
          </p:nvSpPr>
          <p:spPr bwMode="auto">
            <a:xfrm>
              <a:off x="5958843" y="3210465"/>
              <a:ext cx="66142" cy="107344"/>
            </a:xfrm>
            <a:custGeom>
              <a:avLst/>
              <a:gdLst>
                <a:gd name="T0" fmla="*/ 0 w 61"/>
                <a:gd name="T1" fmla="*/ 49 h 99"/>
                <a:gd name="T2" fmla="*/ 61 w 61"/>
                <a:gd name="T3" fmla="*/ 99 h 99"/>
                <a:gd name="T4" fmla="*/ 61 w 61"/>
                <a:gd name="T5" fmla="*/ 0 h 99"/>
                <a:gd name="T6" fmla="*/ 0 w 61"/>
                <a:gd name="T7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99">
                  <a:moveTo>
                    <a:pt x="0" y="49"/>
                  </a:moveTo>
                  <a:lnTo>
                    <a:pt x="61" y="99"/>
                  </a:lnTo>
                  <a:lnTo>
                    <a:pt x="61" y="0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280"/>
            <p:cNvSpPr>
              <a:spLocks/>
            </p:cNvSpPr>
            <p:nvPr/>
          </p:nvSpPr>
          <p:spPr bwMode="auto">
            <a:xfrm>
              <a:off x="6020647" y="3240825"/>
              <a:ext cx="40119" cy="43371"/>
            </a:xfrm>
            <a:custGeom>
              <a:avLst/>
              <a:gdLst>
                <a:gd name="T0" fmla="*/ 37 w 37"/>
                <a:gd name="T1" fmla="*/ 40 h 40"/>
                <a:gd name="T2" fmla="*/ 0 w 37"/>
                <a:gd name="T3" fmla="*/ 40 h 40"/>
                <a:gd name="T4" fmla="*/ 0 w 37"/>
                <a:gd name="T5" fmla="*/ 0 h 40"/>
                <a:gd name="T6" fmla="*/ 37 w 37"/>
                <a:gd name="T7" fmla="*/ 0 h 40"/>
                <a:gd name="T8" fmla="*/ 37 w 37"/>
                <a:gd name="T9" fmla="*/ 40 h 40"/>
                <a:gd name="T10" fmla="*/ 37 w 37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0"/>
                  </a:lnTo>
                  <a:lnTo>
                    <a:pt x="37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81"/>
            <p:cNvSpPr>
              <a:spLocks/>
            </p:cNvSpPr>
            <p:nvPr/>
          </p:nvSpPr>
          <p:spPr bwMode="auto">
            <a:xfrm>
              <a:off x="6428338" y="3210465"/>
              <a:ext cx="66142" cy="107344"/>
            </a:xfrm>
            <a:custGeom>
              <a:avLst/>
              <a:gdLst>
                <a:gd name="T0" fmla="*/ 61 w 61"/>
                <a:gd name="T1" fmla="*/ 49 h 99"/>
                <a:gd name="T2" fmla="*/ 0 w 61"/>
                <a:gd name="T3" fmla="*/ 99 h 99"/>
                <a:gd name="T4" fmla="*/ 0 w 61"/>
                <a:gd name="T5" fmla="*/ 0 h 99"/>
                <a:gd name="T6" fmla="*/ 61 w 61"/>
                <a:gd name="T7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99">
                  <a:moveTo>
                    <a:pt x="61" y="49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61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282"/>
            <p:cNvSpPr>
              <a:spLocks/>
            </p:cNvSpPr>
            <p:nvPr/>
          </p:nvSpPr>
          <p:spPr bwMode="auto">
            <a:xfrm>
              <a:off x="6394725" y="3240825"/>
              <a:ext cx="41203" cy="43371"/>
            </a:xfrm>
            <a:custGeom>
              <a:avLst/>
              <a:gdLst>
                <a:gd name="T0" fmla="*/ 38 w 38"/>
                <a:gd name="T1" fmla="*/ 40 h 40"/>
                <a:gd name="T2" fmla="*/ 0 w 38"/>
                <a:gd name="T3" fmla="*/ 40 h 40"/>
                <a:gd name="T4" fmla="*/ 0 w 38"/>
                <a:gd name="T5" fmla="*/ 0 h 40"/>
                <a:gd name="T6" fmla="*/ 38 w 38"/>
                <a:gd name="T7" fmla="*/ 0 h 40"/>
                <a:gd name="T8" fmla="*/ 38 w 38"/>
                <a:gd name="T9" fmla="*/ 40 h 40"/>
                <a:gd name="T10" fmla="*/ 38 w 38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40"/>
                  </a:lnTo>
                  <a:lnTo>
                    <a:pt x="38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283"/>
            <p:cNvSpPr>
              <a:spLocks/>
            </p:cNvSpPr>
            <p:nvPr/>
          </p:nvSpPr>
          <p:spPr bwMode="auto">
            <a:xfrm>
              <a:off x="6173531" y="2994692"/>
              <a:ext cx="108428" cy="67226"/>
            </a:xfrm>
            <a:custGeom>
              <a:avLst/>
              <a:gdLst>
                <a:gd name="T0" fmla="*/ 50 w 100"/>
                <a:gd name="T1" fmla="*/ 0 h 62"/>
                <a:gd name="T2" fmla="*/ 0 w 100"/>
                <a:gd name="T3" fmla="*/ 62 h 62"/>
                <a:gd name="T4" fmla="*/ 100 w 100"/>
                <a:gd name="T5" fmla="*/ 62 h 62"/>
                <a:gd name="T6" fmla="*/ 50 w 100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62">
                  <a:moveTo>
                    <a:pt x="50" y="0"/>
                  </a:moveTo>
                  <a:lnTo>
                    <a:pt x="0" y="62"/>
                  </a:lnTo>
                  <a:lnTo>
                    <a:pt x="100" y="62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284"/>
            <p:cNvSpPr>
              <a:spLocks/>
            </p:cNvSpPr>
            <p:nvPr/>
          </p:nvSpPr>
          <p:spPr bwMode="auto">
            <a:xfrm>
              <a:off x="6204975" y="3056497"/>
              <a:ext cx="43371" cy="41203"/>
            </a:xfrm>
            <a:custGeom>
              <a:avLst/>
              <a:gdLst>
                <a:gd name="T0" fmla="*/ 40 w 40"/>
                <a:gd name="T1" fmla="*/ 38 h 38"/>
                <a:gd name="T2" fmla="*/ 0 w 40"/>
                <a:gd name="T3" fmla="*/ 38 h 38"/>
                <a:gd name="T4" fmla="*/ 0 w 40"/>
                <a:gd name="T5" fmla="*/ 0 h 38"/>
                <a:gd name="T6" fmla="*/ 40 w 40"/>
                <a:gd name="T7" fmla="*/ 0 h 38"/>
                <a:gd name="T8" fmla="*/ 40 w 40"/>
                <a:gd name="T9" fmla="*/ 38 h 38"/>
                <a:gd name="T10" fmla="*/ 40 w 4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8">
                  <a:moveTo>
                    <a:pt x="4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85"/>
            <p:cNvSpPr>
              <a:spLocks/>
            </p:cNvSpPr>
            <p:nvPr/>
          </p:nvSpPr>
          <p:spPr bwMode="auto">
            <a:xfrm>
              <a:off x="6173531" y="3464187"/>
              <a:ext cx="108428" cy="66142"/>
            </a:xfrm>
            <a:custGeom>
              <a:avLst/>
              <a:gdLst>
                <a:gd name="T0" fmla="*/ 50 w 100"/>
                <a:gd name="T1" fmla="*/ 61 h 61"/>
                <a:gd name="T2" fmla="*/ 0 w 100"/>
                <a:gd name="T3" fmla="*/ 0 h 61"/>
                <a:gd name="T4" fmla="*/ 100 w 100"/>
                <a:gd name="T5" fmla="*/ 0 h 61"/>
                <a:gd name="T6" fmla="*/ 50 w 100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61">
                  <a:moveTo>
                    <a:pt x="50" y="61"/>
                  </a:moveTo>
                  <a:lnTo>
                    <a:pt x="0" y="0"/>
                  </a:lnTo>
                  <a:lnTo>
                    <a:pt x="100" y="0"/>
                  </a:lnTo>
                  <a:lnTo>
                    <a:pt x="50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86"/>
            <p:cNvSpPr>
              <a:spLocks/>
            </p:cNvSpPr>
            <p:nvPr/>
          </p:nvSpPr>
          <p:spPr bwMode="auto">
            <a:xfrm>
              <a:off x="6204975" y="3430575"/>
              <a:ext cx="43371" cy="41203"/>
            </a:xfrm>
            <a:custGeom>
              <a:avLst/>
              <a:gdLst>
                <a:gd name="T0" fmla="*/ 40 w 40"/>
                <a:gd name="T1" fmla="*/ 38 h 38"/>
                <a:gd name="T2" fmla="*/ 0 w 40"/>
                <a:gd name="T3" fmla="*/ 38 h 38"/>
                <a:gd name="T4" fmla="*/ 0 w 40"/>
                <a:gd name="T5" fmla="*/ 0 h 38"/>
                <a:gd name="T6" fmla="*/ 40 w 40"/>
                <a:gd name="T7" fmla="*/ 0 h 38"/>
                <a:gd name="T8" fmla="*/ 40 w 40"/>
                <a:gd name="T9" fmla="*/ 38 h 38"/>
                <a:gd name="T10" fmla="*/ 40 w 4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8">
                  <a:moveTo>
                    <a:pt x="4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287"/>
            <p:cNvSpPr>
              <a:spLocks/>
            </p:cNvSpPr>
            <p:nvPr/>
          </p:nvSpPr>
          <p:spPr bwMode="auto">
            <a:xfrm>
              <a:off x="6037996" y="3073845"/>
              <a:ext cx="84574" cy="84574"/>
            </a:xfrm>
            <a:custGeom>
              <a:avLst/>
              <a:gdLst>
                <a:gd name="T0" fmla="*/ 0 w 78"/>
                <a:gd name="T1" fmla="*/ 0 h 78"/>
                <a:gd name="T2" fmla="*/ 7 w 78"/>
                <a:gd name="T3" fmla="*/ 78 h 78"/>
                <a:gd name="T4" fmla="*/ 78 w 78"/>
                <a:gd name="T5" fmla="*/ 7 h 78"/>
                <a:gd name="T6" fmla="*/ 0 w 7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8">
                  <a:moveTo>
                    <a:pt x="0" y="0"/>
                  </a:moveTo>
                  <a:lnTo>
                    <a:pt x="7" y="78"/>
                  </a:lnTo>
                  <a:lnTo>
                    <a:pt x="78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288"/>
            <p:cNvSpPr>
              <a:spLocks/>
            </p:cNvSpPr>
            <p:nvPr/>
          </p:nvSpPr>
          <p:spPr bwMode="auto">
            <a:xfrm>
              <a:off x="6064018" y="3099868"/>
              <a:ext cx="61805" cy="61805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31 h 57"/>
                <a:gd name="T4" fmla="*/ 31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lnTo>
                    <a:pt x="0" y="31"/>
                  </a:lnTo>
                  <a:lnTo>
                    <a:pt x="31" y="0"/>
                  </a:lnTo>
                  <a:lnTo>
                    <a:pt x="57" y="28"/>
                  </a:lnTo>
                  <a:lnTo>
                    <a:pt x="28" y="57"/>
                  </a:lnTo>
                  <a:lnTo>
                    <a:pt x="2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89"/>
            <p:cNvSpPr>
              <a:spLocks/>
            </p:cNvSpPr>
            <p:nvPr/>
          </p:nvSpPr>
          <p:spPr bwMode="auto">
            <a:xfrm>
              <a:off x="6330752" y="3366602"/>
              <a:ext cx="86743" cy="86743"/>
            </a:xfrm>
            <a:custGeom>
              <a:avLst/>
              <a:gdLst>
                <a:gd name="T0" fmla="*/ 80 w 80"/>
                <a:gd name="T1" fmla="*/ 80 h 80"/>
                <a:gd name="T2" fmla="*/ 0 w 80"/>
                <a:gd name="T3" fmla="*/ 71 h 80"/>
                <a:gd name="T4" fmla="*/ 71 w 80"/>
                <a:gd name="T5" fmla="*/ 0 h 80"/>
                <a:gd name="T6" fmla="*/ 80 w 8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0">
                  <a:moveTo>
                    <a:pt x="80" y="80"/>
                  </a:moveTo>
                  <a:lnTo>
                    <a:pt x="0" y="71"/>
                  </a:lnTo>
                  <a:lnTo>
                    <a:pt x="71" y="0"/>
                  </a:lnTo>
                  <a:lnTo>
                    <a:pt x="8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0"/>
            <p:cNvSpPr>
              <a:spLocks/>
            </p:cNvSpPr>
            <p:nvPr/>
          </p:nvSpPr>
          <p:spPr bwMode="auto">
            <a:xfrm>
              <a:off x="6327500" y="3364433"/>
              <a:ext cx="61805" cy="60720"/>
            </a:xfrm>
            <a:custGeom>
              <a:avLst/>
              <a:gdLst>
                <a:gd name="T0" fmla="*/ 29 w 57"/>
                <a:gd name="T1" fmla="*/ 56 h 56"/>
                <a:gd name="T2" fmla="*/ 0 w 57"/>
                <a:gd name="T3" fmla="*/ 30 h 56"/>
                <a:gd name="T4" fmla="*/ 31 w 57"/>
                <a:gd name="T5" fmla="*/ 0 h 56"/>
                <a:gd name="T6" fmla="*/ 57 w 57"/>
                <a:gd name="T7" fmla="*/ 28 h 56"/>
                <a:gd name="T8" fmla="*/ 29 w 57"/>
                <a:gd name="T9" fmla="*/ 56 h 56"/>
                <a:gd name="T10" fmla="*/ 29 w 57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0" y="30"/>
                  </a:lnTo>
                  <a:lnTo>
                    <a:pt x="31" y="0"/>
                  </a:lnTo>
                  <a:lnTo>
                    <a:pt x="57" y="28"/>
                  </a:lnTo>
                  <a:lnTo>
                    <a:pt x="29" y="56"/>
                  </a:ln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291"/>
            <p:cNvSpPr>
              <a:spLocks/>
            </p:cNvSpPr>
            <p:nvPr/>
          </p:nvSpPr>
          <p:spPr bwMode="auto">
            <a:xfrm>
              <a:off x="6330752" y="3073845"/>
              <a:ext cx="86743" cy="84574"/>
            </a:xfrm>
            <a:custGeom>
              <a:avLst/>
              <a:gdLst>
                <a:gd name="T0" fmla="*/ 80 w 80"/>
                <a:gd name="T1" fmla="*/ 0 h 78"/>
                <a:gd name="T2" fmla="*/ 0 w 80"/>
                <a:gd name="T3" fmla="*/ 7 h 78"/>
                <a:gd name="T4" fmla="*/ 71 w 80"/>
                <a:gd name="T5" fmla="*/ 78 h 78"/>
                <a:gd name="T6" fmla="*/ 80 w 80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8">
                  <a:moveTo>
                    <a:pt x="80" y="0"/>
                  </a:moveTo>
                  <a:lnTo>
                    <a:pt x="0" y="7"/>
                  </a:lnTo>
                  <a:lnTo>
                    <a:pt x="71" y="78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292"/>
            <p:cNvSpPr>
              <a:spLocks/>
            </p:cNvSpPr>
            <p:nvPr/>
          </p:nvSpPr>
          <p:spPr bwMode="auto">
            <a:xfrm>
              <a:off x="6327500" y="3099868"/>
              <a:ext cx="61805" cy="61805"/>
            </a:xfrm>
            <a:custGeom>
              <a:avLst/>
              <a:gdLst>
                <a:gd name="T0" fmla="*/ 31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31 h 57"/>
                <a:gd name="T8" fmla="*/ 31 w 57"/>
                <a:gd name="T9" fmla="*/ 57 h 57"/>
                <a:gd name="T10" fmla="*/ 31 w 57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7">
                  <a:moveTo>
                    <a:pt x="31" y="57"/>
                  </a:moveTo>
                  <a:lnTo>
                    <a:pt x="0" y="28"/>
                  </a:lnTo>
                  <a:lnTo>
                    <a:pt x="29" y="0"/>
                  </a:lnTo>
                  <a:lnTo>
                    <a:pt x="57" y="31"/>
                  </a:lnTo>
                  <a:lnTo>
                    <a:pt x="31" y="57"/>
                  </a:lnTo>
                  <a:lnTo>
                    <a:pt x="3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293"/>
            <p:cNvSpPr>
              <a:spLocks/>
            </p:cNvSpPr>
            <p:nvPr/>
          </p:nvSpPr>
          <p:spPr bwMode="auto">
            <a:xfrm>
              <a:off x="6037996" y="3366602"/>
              <a:ext cx="84574" cy="86743"/>
            </a:xfrm>
            <a:custGeom>
              <a:avLst/>
              <a:gdLst>
                <a:gd name="T0" fmla="*/ 0 w 78"/>
                <a:gd name="T1" fmla="*/ 80 h 80"/>
                <a:gd name="T2" fmla="*/ 7 w 78"/>
                <a:gd name="T3" fmla="*/ 0 h 80"/>
                <a:gd name="T4" fmla="*/ 78 w 78"/>
                <a:gd name="T5" fmla="*/ 71 h 80"/>
                <a:gd name="T6" fmla="*/ 0 w 78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80">
                  <a:moveTo>
                    <a:pt x="0" y="80"/>
                  </a:moveTo>
                  <a:lnTo>
                    <a:pt x="7" y="0"/>
                  </a:lnTo>
                  <a:lnTo>
                    <a:pt x="78" y="71"/>
                  </a:lnTo>
                  <a:lnTo>
                    <a:pt x="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94"/>
            <p:cNvSpPr>
              <a:spLocks/>
            </p:cNvSpPr>
            <p:nvPr/>
          </p:nvSpPr>
          <p:spPr bwMode="auto">
            <a:xfrm>
              <a:off x="6064018" y="3364433"/>
              <a:ext cx="61805" cy="60720"/>
            </a:xfrm>
            <a:custGeom>
              <a:avLst/>
              <a:gdLst>
                <a:gd name="T0" fmla="*/ 31 w 57"/>
                <a:gd name="T1" fmla="*/ 56 h 56"/>
                <a:gd name="T2" fmla="*/ 0 w 57"/>
                <a:gd name="T3" fmla="*/ 28 h 56"/>
                <a:gd name="T4" fmla="*/ 28 w 57"/>
                <a:gd name="T5" fmla="*/ 0 h 56"/>
                <a:gd name="T6" fmla="*/ 57 w 57"/>
                <a:gd name="T7" fmla="*/ 30 h 56"/>
                <a:gd name="T8" fmla="*/ 31 w 57"/>
                <a:gd name="T9" fmla="*/ 56 h 56"/>
                <a:gd name="T10" fmla="*/ 31 w 57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6">
                  <a:moveTo>
                    <a:pt x="31" y="56"/>
                  </a:moveTo>
                  <a:lnTo>
                    <a:pt x="0" y="28"/>
                  </a:lnTo>
                  <a:lnTo>
                    <a:pt x="28" y="0"/>
                  </a:lnTo>
                  <a:lnTo>
                    <a:pt x="57" y="30"/>
                  </a:lnTo>
                  <a:lnTo>
                    <a:pt x="31" y="56"/>
                  </a:lnTo>
                  <a:lnTo>
                    <a:pt x="31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694902" y="3857615"/>
            <a:ext cx="363835" cy="359311"/>
            <a:chOff x="8168614" y="3077098"/>
            <a:chExt cx="435882" cy="430461"/>
          </a:xfrm>
          <a:solidFill>
            <a:schemeClr val="bg1"/>
          </a:solidFill>
        </p:grpSpPr>
        <p:sp>
          <p:nvSpPr>
            <p:cNvPr id="62" name="Freeform 295"/>
            <p:cNvSpPr>
              <a:spLocks noEditPoints="1"/>
            </p:cNvSpPr>
            <p:nvPr/>
          </p:nvSpPr>
          <p:spPr bwMode="auto">
            <a:xfrm>
              <a:off x="8168614" y="3077098"/>
              <a:ext cx="435882" cy="389258"/>
            </a:xfrm>
            <a:custGeom>
              <a:avLst/>
              <a:gdLst>
                <a:gd name="T0" fmla="*/ 165 w 170"/>
                <a:gd name="T1" fmla="*/ 0 h 152"/>
                <a:gd name="T2" fmla="*/ 5 w 170"/>
                <a:gd name="T3" fmla="*/ 0 h 152"/>
                <a:gd name="T4" fmla="*/ 0 w 170"/>
                <a:gd name="T5" fmla="*/ 5 h 152"/>
                <a:gd name="T6" fmla="*/ 0 w 170"/>
                <a:gd name="T7" fmla="*/ 146 h 152"/>
                <a:gd name="T8" fmla="*/ 5 w 170"/>
                <a:gd name="T9" fmla="*/ 152 h 152"/>
                <a:gd name="T10" fmla="*/ 35 w 170"/>
                <a:gd name="T11" fmla="*/ 152 h 152"/>
                <a:gd name="T12" fmla="*/ 35 w 170"/>
                <a:gd name="T13" fmla="*/ 141 h 152"/>
                <a:gd name="T14" fmla="*/ 10 w 170"/>
                <a:gd name="T15" fmla="*/ 141 h 152"/>
                <a:gd name="T16" fmla="*/ 10 w 170"/>
                <a:gd name="T17" fmla="*/ 38 h 152"/>
                <a:gd name="T18" fmla="*/ 160 w 170"/>
                <a:gd name="T19" fmla="*/ 38 h 152"/>
                <a:gd name="T20" fmla="*/ 160 w 170"/>
                <a:gd name="T21" fmla="*/ 141 h 152"/>
                <a:gd name="T22" fmla="*/ 133 w 170"/>
                <a:gd name="T23" fmla="*/ 141 h 152"/>
                <a:gd name="T24" fmla="*/ 133 w 170"/>
                <a:gd name="T25" fmla="*/ 152 h 152"/>
                <a:gd name="T26" fmla="*/ 165 w 170"/>
                <a:gd name="T27" fmla="*/ 152 h 152"/>
                <a:gd name="T28" fmla="*/ 170 w 170"/>
                <a:gd name="T29" fmla="*/ 146 h 152"/>
                <a:gd name="T30" fmla="*/ 170 w 170"/>
                <a:gd name="T31" fmla="*/ 5 h 152"/>
                <a:gd name="T32" fmla="*/ 165 w 170"/>
                <a:gd name="T33" fmla="*/ 0 h 152"/>
                <a:gd name="T34" fmla="*/ 110 w 170"/>
                <a:gd name="T35" fmla="*/ 26 h 152"/>
                <a:gd name="T36" fmla="*/ 103 w 170"/>
                <a:gd name="T37" fmla="*/ 19 h 152"/>
                <a:gd name="T38" fmla="*/ 110 w 170"/>
                <a:gd name="T39" fmla="*/ 12 h 152"/>
                <a:gd name="T40" fmla="*/ 117 w 170"/>
                <a:gd name="T41" fmla="*/ 19 h 152"/>
                <a:gd name="T42" fmla="*/ 110 w 170"/>
                <a:gd name="T43" fmla="*/ 26 h 152"/>
                <a:gd name="T44" fmla="*/ 131 w 170"/>
                <a:gd name="T45" fmla="*/ 26 h 152"/>
                <a:gd name="T46" fmla="*/ 124 w 170"/>
                <a:gd name="T47" fmla="*/ 19 h 152"/>
                <a:gd name="T48" fmla="*/ 131 w 170"/>
                <a:gd name="T49" fmla="*/ 12 h 152"/>
                <a:gd name="T50" fmla="*/ 138 w 170"/>
                <a:gd name="T51" fmla="*/ 19 h 152"/>
                <a:gd name="T52" fmla="*/ 131 w 170"/>
                <a:gd name="T53" fmla="*/ 26 h 152"/>
                <a:gd name="T54" fmla="*/ 152 w 170"/>
                <a:gd name="T55" fmla="*/ 26 h 152"/>
                <a:gd name="T56" fmla="*/ 145 w 170"/>
                <a:gd name="T57" fmla="*/ 19 h 152"/>
                <a:gd name="T58" fmla="*/ 152 w 170"/>
                <a:gd name="T59" fmla="*/ 12 h 152"/>
                <a:gd name="T60" fmla="*/ 160 w 170"/>
                <a:gd name="T61" fmla="*/ 19 h 152"/>
                <a:gd name="T62" fmla="*/ 152 w 170"/>
                <a:gd name="T63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0" h="152">
                  <a:moveTo>
                    <a:pt x="16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2" y="152"/>
                    <a:pt x="5" y="15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60" y="38"/>
                    <a:pt x="160" y="38"/>
                    <a:pt x="160" y="38"/>
                  </a:cubicBezTo>
                  <a:cubicBezTo>
                    <a:pt x="160" y="141"/>
                    <a:pt x="160" y="141"/>
                    <a:pt x="160" y="141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3" y="152"/>
                    <a:pt x="133" y="152"/>
                    <a:pt x="133" y="152"/>
                  </a:cubicBezTo>
                  <a:cubicBezTo>
                    <a:pt x="165" y="152"/>
                    <a:pt x="165" y="152"/>
                    <a:pt x="165" y="152"/>
                  </a:cubicBezTo>
                  <a:cubicBezTo>
                    <a:pt x="168" y="152"/>
                    <a:pt x="170" y="149"/>
                    <a:pt x="170" y="146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70" y="2"/>
                    <a:pt x="168" y="0"/>
                    <a:pt x="165" y="0"/>
                  </a:cubicBezTo>
                  <a:close/>
                  <a:moveTo>
                    <a:pt x="110" y="26"/>
                  </a:move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ubicBezTo>
                    <a:pt x="114" y="12"/>
                    <a:pt x="117" y="15"/>
                    <a:pt x="117" y="19"/>
                  </a:cubicBezTo>
                  <a:cubicBezTo>
                    <a:pt x="117" y="23"/>
                    <a:pt x="114" y="26"/>
                    <a:pt x="110" y="26"/>
                  </a:cubicBezTo>
                  <a:close/>
                  <a:moveTo>
                    <a:pt x="131" y="26"/>
                  </a:moveTo>
                  <a:cubicBezTo>
                    <a:pt x="127" y="26"/>
                    <a:pt x="124" y="23"/>
                    <a:pt x="124" y="19"/>
                  </a:cubicBezTo>
                  <a:cubicBezTo>
                    <a:pt x="124" y="15"/>
                    <a:pt x="127" y="12"/>
                    <a:pt x="131" y="12"/>
                  </a:cubicBezTo>
                  <a:cubicBezTo>
                    <a:pt x="135" y="12"/>
                    <a:pt x="138" y="15"/>
                    <a:pt x="138" y="19"/>
                  </a:cubicBezTo>
                  <a:cubicBezTo>
                    <a:pt x="138" y="23"/>
                    <a:pt x="135" y="26"/>
                    <a:pt x="131" y="26"/>
                  </a:cubicBezTo>
                  <a:close/>
                  <a:moveTo>
                    <a:pt x="152" y="26"/>
                  </a:moveTo>
                  <a:cubicBezTo>
                    <a:pt x="148" y="26"/>
                    <a:pt x="145" y="23"/>
                    <a:pt x="145" y="19"/>
                  </a:cubicBezTo>
                  <a:cubicBezTo>
                    <a:pt x="145" y="15"/>
                    <a:pt x="148" y="12"/>
                    <a:pt x="152" y="12"/>
                  </a:cubicBezTo>
                  <a:cubicBezTo>
                    <a:pt x="156" y="12"/>
                    <a:pt x="160" y="15"/>
                    <a:pt x="160" y="19"/>
                  </a:cubicBezTo>
                  <a:cubicBezTo>
                    <a:pt x="160" y="23"/>
                    <a:pt x="156" y="26"/>
                    <a:pt x="15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296"/>
            <p:cNvSpPr>
              <a:spLocks/>
            </p:cNvSpPr>
            <p:nvPr/>
          </p:nvSpPr>
          <p:spPr bwMode="auto">
            <a:xfrm>
              <a:off x="8232586" y="3259257"/>
              <a:ext cx="138788" cy="71563"/>
            </a:xfrm>
            <a:custGeom>
              <a:avLst/>
              <a:gdLst>
                <a:gd name="T0" fmla="*/ 128 w 128"/>
                <a:gd name="T1" fmla="*/ 28 h 66"/>
                <a:gd name="T2" fmla="*/ 95 w 128"/>
                <a:gd name="T3" fmla="*/ 0 h 66"/>
                <a:gd name="T4" fmla="*/ 0 w 128"/>
                <a:gd name="T5" fmla="*/ 37 h 66"/>
                <a:gd name="T6" fmla="*/ 33 w 128"/>
                <a:gd name="T7" fmla="*/ 66 h 66"/>
                <a:gd name="T8" fmla="*/ 128 w 128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128" y="28"/>
                  </a:moveTo>
                  <a:lnTo>
                    <a:pt x="95" y="0"/>
                  </a:lnTo>
                  <a:lnTo>
                    <a:pt x="0" y="37"/>
                  </a:lnTo>
                  <a:lnTo>
                    <a:pt x="33" y="66"/>
                  </a:lnTo>
                  <a:lnTo>
                    <a:pt x="12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297"/>
            <p:cNvSpPr>
              <a:spLocks/>
            </p:cNvSpPr>
            <p:nvPr/>
          </p:nvSpPr>
          <p:spPr bwMode="auto">
            <a:xfrm>
              <a:off x="8391976" y="3253836"/>
              <a:ext cx="138788" cy="73731"/>
            </a:xfrm>
            <a:custGeom>
              <a:avLst/>
              <a:gdLst>
                <a:gd name="T0" fmla="*/ 128 w 128"/>
                <a:gd name="T1" fmla="*/ 38 h 68"/>
                <a:gd name="T2" fmla="*/ 31 w 128"/>
                <a:gd name="T3" fmla="*/ 0 h 68"/>
                <a:gd name="T4" fmla="*/ 0 w 128"/>
                <a:gd name="T5" fmla="*/ 31 h 68"/>
                <a:gd name="T6" fmla="*/ 94 w 128"/>
                <a:gd name="T7" fmla="*/ 68 h 68"/>
                <a:gd name="T8" fmla="*/ 128 w 128"/>
                <a:gd name="T9" fmla="*/ 3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8">
                  <a:moveTo>
                    <a:pt x="128" y="38"/>
                  </a:moveTo>
                  <a:lnTo>
                    <a:pt x="31" y="0"/>
                  </a:lnTo>
                  <a:lnTo>
                    <a:pt x="0" y="31"/>
                  </a:lnTo>
                  <a:lnTo>
                    <a:pt x="94" y="68"/>
                  </a:lnTo>
                  <a:lnTo>
                    <a:pt x="12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298"/>
            <p:cNvSpPr>
              <a:spLocks/>
            </p:cNvSpPr>
            <p:nvPr/>
          </p:nvSpPr>
          <p:spPr bwMode="auto">
            <a:xfrm>
              <a:off x="8391976" y="3389371"/>
              <a:ext cx="101923" cy="118187"/>
            </a:xfrm>
            <a:custGeom>
              <a:avLst/>
              <a:gdLst>
                <a:gd name="T0" fmla="*/ 0 w 94"/>
                <a:gd name="T1" fmla="*/ 0 h 109"/>
                <a:gd name="T2" fmla="*/ 0 w 94"/>
                <a:gd name="T3" fmla="*/ 109 h 109"/>
                <a:gd name="T4" fmla="*/ 94 w 94"/>
                <a:gd name="T5" fmla="*/ 71 h 109"/>
                <a:gd name="T6" fmla="*/ 94 w 94"/>
                <a:gd name="T7" fmla="*/ 14 h 109"/>
                <a:gd name="T8" fmla="*/ 40 w 94"/>
                <a:gd name="T9" fmla="*/ 36 h 109"/>
                <a:gd name="T10" fmla="*/ 0 w 94"/>
                <a:gd name="T11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109">
                  <a:moveTo>
                    <a:pt x="0" y="0"/>
                  </a:moveTo>
                  <a:lnTo>
                    <a:pt x="0" y="109"/>
                  </a:lnTo>
                  <a:lnTo>
                    <a:pt x="94" y="71"/>
                  </a:lnTo>
                  <a:lnTo>
                    <a:pt x="94" y="14"/>
                  </a:lnTo>
                  <a:lnTo>
                    <a:pt x="4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299"/>
            <p:cNvSpPr>
              <a:spLocks/>
            </p:cNvSpPr>
            <p:nvPr/>
          </p:nvSpPr>
          <p:spPr bwMode="auto">
            <a:xfrm>
              <a:off x="8401734" y="3340579"/>
              <a:ext cx="138788" cy="71563"/>
            </a:xfrm>
            <a:custGeom>
              <a:avLst/>
              <a:gdLst>
                <a:gd name="T0" fmla="*/ 0 w 128"/>
                <a:gd name="T1" fmla="*/ 38 h 66"/>
                <a:gd name="T2" fmla="*/ 33 w 128"/>
                <a:gd name="T3" fmla="*/ 66 h 66"/>
                <a:gd name="T4" fmla="*/ 128 w 128"/>
                <a:gd name="T5" fmla="*/ 29 h 66"/>
                <a:gd name="T6" fmla="*/ 95 w 128"/>
                <a:gd name="T7" fmla="*/ 0 h 66"/>
                <a:gd name="T8" fmla="*/ 0 w 128"/>
                <a:gd name="T9" fmla="*/ 3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38"/>
                  </a:moveTo>
                  <a:lnTo>
                    <a:pt x="33" y="66"/>
                  </a:lnTo>
                  <a:lnTo>
                    <a:pt x="128" y="29"/>
                  </a:lnTo>
                  <a:lnTo>
                    <a:pt x="95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300"/>
            <p:cNvSpPr>
              <a:spLocks/>
            </p:cNvSpPr>
            <p:nvPr/>
          </p:nvSpPr>
          <p:spPr bwMode="auto">
            <a:xfrm>
              <a:off x="8273789" y="3396962"/>
              <a:ext cx="103007" cy="110597"/>
            </a:xfrm>
            <a:custGeom>
              <a:avLst/>
              <a:gdLst>
                <a:gd name="T0" fmla="*/ 0 w 95"/>
                <a:gd name="T1" fmla="*/ 12 h 102"/>
                <a:gd name="T2" fmla="*/ 0 w 95"/>
                <a:gd name="T3" fmla="*/ 64 h 102"/>
                <a:gd name="T4" fmla="*/ 95 w 95"/>
                <a:gd name="T5" fmla="*/ 102 h 102"/>
                <a:gd name="T6" fmla="*/ 95 w 95"/>
                <a:gd name="T7" fmla="*/ 0 h 102"/>
                <a:gd name="T8" fmla="*/ 59 w 95"/>
                <a:gd name="T9" fmla="*/ 36 h 102"/>
                <a:gd name="T10" fmla="*/ 0 w 95"/>
                <a:gd name="T1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2">
                  <a:moveTo>
                    <a:pt x="0" y="12"/>
                  </a:moveTo>
                  <a:lnTo>
                    <a:pt x="0" y="64"/>
                  </a:lnTo>
                  <a:lnTo>
                    <a:pt x="95" y="102"/>
                  </a:lnTo>
                  <a:lnTo>
                    <a:pt x="95" y="0"/>
                  </a:lnTo>
                  <a:lnTo>
                    <a:pt x="59" y="36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301"/>
            <p:cNvSpPr>
              <a:spLocks/>
            </p:cNvSpPr>
            <p:nvPr/>
          </p:nvSpPr>
          <p:spPr bwMode="auto">
            <a:xfrm>
              <a:off x="8232586" y="3343831"/>
              <a:ext cx="138788" cy="76984"/>
            </a:xfrm>
            <a:custGeom>
              <a:avLst/>
              <a:gdLst>
                <a:gd name="T0" fmla="*/ 128 w 128"/>
                <a:gd name="T1" fmla="*/ 37 h 71"/>
                <a:gd name="T2" fmla="*/ 31 w 128"/>
                <a:gd name="T3" fmla="*/ 0 h 71"/>
                <a:gd name="T4" fmla="*/ 0 w 128"/>
                <a:gd name="T5" fmla="*/ 33 h 71"/>
                <a:gd name="T6" fmla="*/ 95 w 128"/>
                <a:gd name="T7" fmla="*/ 71 h 71"/>
                <a:gd name="T8" fmla="*/ 128 w 128"/>
                <a:gd name="T9" fmla="*/ 3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1">
                  <a:moveTo>
                    <a:pt x="128" y="37"/>
                  </a:moveTo>
                  <a:lnTo>
                    <a:pt x="31" y="0"/>
                  </a:lnTo>
                  <a:lnTo>
                    <a:pt x="0" y="33"/>
                  </a:lnTo>
                  <a:lnTo>
                    <a:pt x="95" y="71"/>
                  </a:lnTo>
                  <a:lnTo>
                    <a:pt x="128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701238" y="5114915"/>
            <a:ext cx="351164" cy="359311"/>
            <a:chOff x="7094088" y="3043485"/>
            <a:chExt cx="420702" cy="430461"/>
          </a:xfrm>
          <a:solidFill>
            <a:schemeClr val="bg1"/>
          </a:solidFill>
        </p:grpSpPr>
        <p:sp>
          <p:nvSpPr>
            <p:cNvPr id="70" name="Freeform 833"/>
            <p:cNvSpPr>
              <a:spLocks noEditPoints="1"/>
            </p:cNvSpPr>
            <p:nvPr/>
          </p:nvSpPr>
          <p:spPr bwMode="auto">
            <a:xfrm>
              <a:off x="7094088" y="3207212"/>
              <a:ext cx="185413" cy="266734"/>
            </a:xfrm>
            <a:custGeom>
              <a:avLst/>
              <a:gdLst>
                <a:gd name="T0" fmla="*/ 95 w 171"/>
                <a:gd name="T1" fmla="*/ 24 h 246"/>
                <a:gd name="T2" fmla="*/ 147 w 171"/>
                <a:gd name="T3" fmla="*/ 201 h 246"/>
                <a:gd name="T4" fmla="*/ 76 w 171"/>
                <a:gd name="T5" fmla="*/ 223 h 246"/>
                <a:gd name="T6" fmla="*/ 24 w 171"/>
                <a:gd name="T7" fmla="*/ 43 h 246"/>
                <a:gd name="T8" fmla="*/ 95 w 171"/>
                <a:gd name="T9" fmla="*/ 24 h 246"/>
                <a:gd name="T10" fmla="*/ 107 w 171"/>
                <a:gd name="T11" fmla="*/ 0 h 246"/>
                <a:gd name="T12" fmla="*/ 90 w 171"/>
                <a:gd name="T13" fmla="*/ 5 h 246"/>
                <a:gd name="T14" fmla="*/ 17 w 171"/>
                <a:gd name="T15" fmla="*/ 26 h 246"/>
                <a:gd name="T16" fmla="*/ 0 w 171"/>
                <a:gd name="T17" fmla="*/ 31 h 246"/>
                <a:gd name="T18" fmla="*/ 5 w 171"/>
                <a:gd name="T19" fmla="*/ 50 h 246"/>
                <a:gd name="T20" fmla="*/ 57 w 171"/>
                <a:gd name="T21" fmla="*/ 227 h 246"/>
                <a:gd name="T22" fmla="*/ 64 w 171"/>
                <a:gd name="T23" fmla="*/ 246 h 246"/>
                <a:gd name="T24" fmla="*/ 81 w 171"/>
                <a:gd name="T25" fmla="*/ 241 h 246"/>
                <a:gd name="T26" fmla="*/ 152 w 171"/>
                <a:gd name="T27" fmla="*/ 220 h 246"/>
                <a:gd name="T28" fmla="*/ 171 w 171"/>
                <a:gd name="T29" fmla="*/ 215 h 246"/>
                <a:gd name="T30" fmla="*/ 166 w 171"/>
                <a:gd name="T31" fmla="*/ 197 h 246"/>
                <a:gd name="T32" fmla="*/ 114 w 171"/>
                <a:gd name="T33" fmla="*/ 17 h 246"/>
                <a:gd name="T34" fmla="*/ 107 w 171"/>
                <a:gd name="T35" fmla="*/ 0 h 246"/>
                <a:gd name="T36" fmla="*/ 107 w 171"/>
                <a:gd name="T37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1" h="246">
                  <a:moveTo>
                    <a:pt x="95" y="24"/>
                  </a:moveTo>
                  <a:lnTo>
                    <a:pt x="147" y="201"/>
                  </a:lnTo>
                  <a:lnTo>
                    <a:pt x="76" y="223"/>
                  </a:lnTo>
                  <a:lnTo>
                    <a:pt x="24" y="43"/>
                  </a:lnTo>
                  <a:lnTo>
                    <a:pt x="95" y="24"/>
                  </a:lnTo>
                  <a:close/>
                  <a:moveTo>
                    <a:pt x="107" y="0"/>
                  </a:moveTo>
                  <a:lnTo>
                    <a:pt x="90" y="5"/>
                  </a:lnTo>
                  <a:lnTo>
                    <a:pt x="17" y="26"/>
                  </a:lnTo>
                  <a:lnTo>
                    <a:pt x="0" y="31"/>
                  </a:lnTo>
                  <a:lnTo>
                    <a:pt x="5" y="50"/>
                  </a:lnTo>
                  <a:lnTo>
                    <a:pt x="57" y="227"/>
                  </a:lnTo>
                  <a:lnTo>
                    <a:pt x="64" y="246"/>
                  </a:lnTo>
                  <a:lnTo>
                    <a:pt x="81" y="241"/>
                  </a:lnTo>
                  <a:lnTo>
                    <a:pt x="152" y="220"/>
                  </a:lnTo>
                  <a:lnTo>
                    <a:pt x="171" y="215"/>
                  </a:lnTo>
                  <a:lnTo>
                    <a:pt x="166" y="197"/>
                  </a:lnTo>
                  <a:lnTo>
                    <a:pt x="114" y="17"/>
                  </a:lnTo>
                  <a:lnTo>
                    <a:pt x="107" y="0"/>
                  </a:lnTo>
                  <a:lnTo>
                    <a:pt x="1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834"/>
            <p:cNvSpPr>
              <a:spLocks noEditPoints="1"/>
            </p:cNvSpPr>
            <p:nvPr/>
          </p:nvSpPr>
          <p:spPr bwMode="auto">
            <a:xfrm>
              <a:off x="7094088" y="3207212"/>
              <a:ext cx="185413" cy="266734"/>
            </a:xfrm>
            <a:custGeom>
              <a:avLst/>
              <a:gdLst>
                <a:gd name="T0" fmla="*/ 95 w 171"/>
                <a:gd name="T1" fmla="*/ 24 h 246"/>
                <a:gd name="T2" fmla="*/ 147 w 171"/>
                <a:gd name="T3" fmla="*/ 201 h 246"/>
                <a:gd name="T4" fmla="*/ 76 w 171"/>
                <a:gd name="T5" fmla="*/ 223 h 246"/>
                <a:gd name="T6" fmla="*/ 24 w 171"/>
                <a:gd name="T7" fmla="*/ 43 h 246"/>
                <a:gd name="T8" fmla="*/ 95 w 171"/>
                <a:gd name="T9" fmla="*/ 24 h 246"/>
                <a:gd name="T10" fmla="*/ 107 w 171"/>
                <a:gd name="T11" fmla="*/ 0 h 246"/>
                <a:gd name="T12" fmla="*/ 90 w 171"/>
                <a:gd name="T13" fmla="*/ 5 h 246"/>
                <a:gd name="T14" fmla="*/ 17 w 171"/>
                <a:gd name="T15" fmla="*/ 26 h 246"/>
                <a:gd name="T16" fmla="*/ 0 w 171"/>
                <a:gd name="T17" fmla="*/ 31 h 246"/>
                <a:gd name="T18" fmla="*/ 5 w 171"/>
                <a:gd name="T19" fmla="*/ 50 h 246"/>
                <a:gd name="T20" fmla="*/ 57 w 171"/>
                <a:gd name="T21" fmla="*/ 227 h 246"/>
                <a:gd name="T22" fmla="*/ 64 w 171"/>
                <a:gd name="T23" fmla="*/ 246 h 246"/>
                <a:gd name="T24" fmla="*/ 81 w 171"/>
                <a:gd name="T25" fmla="*/ 241 h 246"/>
                <a:gd name="T26" fmla="*/ 152 w 171"/>
                <a:gd name="T27" fmla="*/ 220 h 246"/>
                <a:gd name="T28" fmla="*/ 171 w 171"/>
                <a:gd name="T29" fmla="*/ 215 h 246"/>
                <a:gd name="T30" fmla="*/ 166 w 171"/>
                <a:gd name="T31" fmla="*/ 197 h 246"/>
                <a:gd name="T32" fmla="*/ 114 w 171"/>
                <a:gd name="T33" fmla="*/ 17 h 246"/>
                <a:gd name="T34" fmla="*/ 107 w 171"/>
                <a:gd name="T35" fmla="*/ 0 h 246"/>
                <a:gd name="T36" fmla="*/ 107 w 171"/>
                <a:gd name="T37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1" h="246">
                  <a:moveTo>
                    <a:pt x="95" y="24"/>
                  </a:moveTo>
                  <a:lnTo>
                    <a:pt x="147" y="201"/>
                  </a:lnTo>
                  <a:lnTo>
                    <a:pt x="76" y="223"/>
                  </a:lnTo>
                  <a:lnTo>
                    <a:pt x="24" y="43"/>
                  </a:lnTo>
                  <a:lnTo>
                    <a:pt x="95" y="24"/>
                  </a:lnTo>
                  <a:moveTo>
                    <a:pt x="107" y="0"/>
                  </a:moveTo>
                  <a:lnTo>
                    <a:pt x="90" y="5"/>
                  </a:lnTo>
                  <a:lnTo>
                    <a:pt x="17" y="26"/>
                  </a:lnTo>
                  <a:lnTo>
                    <a:pt x="0" y="31"/>
                  </a:lnTo>
                  <a:lnTo>
                    <a:pt x="5" y="50"/>
                  </a:lnTo>
                  <a:lnTo>
                    <a:pt x="57" y="227"/>
                  </a:lnTo>
                  <a:lnTo>
                    <a:pt x="64" y="246"/>
                  </a:lnTo>
                  <a:lnTo>
                    <a:pt x="81" y="241"/>
                  </a:lnTo>
                  <a:lnTo>
                    <a:pt x="152" y="220"/>
                  </a:lnTo>
                  <a:lnTo>
                    <a:pt x="171" y="215"/>
                  </a:lnTo>
                  <a:lnTo>
                    <a:pt x="166" y="197"/>
                  </a:lnTo>
                  <a:lnTo>
                    <a:pt x="114" y="17"/>
                  </a:lnTo>
                  <a:lnTo>
                    <a:pt x="107" y="0"/>
                  </a:lnTo>
                  <a:lnTo>
                    <a:pt x="10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835"/>
            <p:cNvSpPr>
              <a:spLocks/>
            </p:cNvSpPr>
            <p:nvPr/>
          </p:nvSpPr>
          <p:spPr bwMode="auto">
            <a:xfrm>
              <a:off x="7217696" y="3043485"/>
              <a:ext cx="297094" cy="338297"/>
            </a:xfrm>
            <a:custGeom>
              <a:avLst/>
              <a:gdLst>
                <a:gd name="T0" fmla="*/ 111 w 116"/>
                <a:gd name="T1" fmla="*/ 93 h 132"/>
                <a:gd name="T2" fmla="*/ 104 w 116"/>
                <a:gd name="T3" fmla="*/ 105 h 132"/>
                <a:gd name="T4" fmla="*/ 104 w 116"/>
                <a:gd name="T5" fmla="*/ 108 h 132"/>
                <a:gd name="T6" fmla="*/ 94 w 116"/>
                <a:gd name="T7" fmla="*/ 121 h 132"/>
                <a:gd name="T8" fmla="*/ 93 w 116"/>
                <a:gd name="T9" fmla="*/ 126 h 132"/>
                <a:gd name="T10" fmla="*/ 79 w 116"/>
                <a:gd name="T11" fmla="*/ 132 h 132"/>
                <a:gd name="T12" fmla="*/ 74 w 116"/>
                <a:gd name="T13" fmla="*/ 132 h 132"/>
                <a:gd name="T14" fmla="*/ 42 w 116"/>
                <a:gd name="T15" fmla="*/ 129 h 132"/>
                <a:gd name="T16" fmla="*/ 31 w 116"/>
                <a:gd name="T17" fmla="*/ 128 h 132"/>
                <a:gd name="T18" fmla="*/ 16 w 116"/>
                <a:gd name="T19" fmla="*/ 130 h 132"/>
                <a:gd name="T20" fmla="*/ 0 w 116"/>
                <a:gd name="T21" fmla="*/ 74 h 132"/>
                <a:gd name="T22" fmla="*/ 35 w 116"/>
                <a:gd name="T23" fmla="*/ 35 h 132"/>
                <a:gd name="T24" fmla="*/ 37 w 116"/>
                <a:gd name="T25" fmla="*/ 6 h 132"/>
                <a:gd name="T26" fmla="*/ 48 w 116"/>
                <a:gd name="T27" fmla="*/ 0 h 132"/>
                <a:gd name="T28" fmla="*/ 60 w 116"/>
                <a:gd name="T29" fmla="*/ 31 h 132"/>
                <a:gd name="T30" fmla="*/ 59 w 116"/>
                <a:gd name="T31" fmla="*/ 40 h 132"/>
                <a:gd name="T32" fmla="*/ 58 w 116"/>
                <a:gd name="T33" fmla="*/ 48 h 132"/>
                <a:gd name="T34" fmla="*/ 95 w 116"/>
                <a:gd name="T35" fmla="*/ 56 h 132"/>
                <a:gd name="T36" fmla="*/ 98 w 116"/>
                <a:gd name="T37" fmla="*/ 56 h 132"/>
                <a:gd name="T38" fmla="*/ 116 w 116"/>
                <a:gd name="T39" fmla="*/ 73 h 132"/>
                <a:gd name="T40" fmla="*/ 110 w 116"/>
                <a:gd name="T41" fmla="*/ 86 h 132"/>
                <a:gd name="T42" fmla="*/ 111 w 116"/>
                <a:gd name="T43" fmla="*/ 9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32">
                  <a:moveTo>
                    <a:pt x="111" y="93"/>
                  </a:moveTo>
                  <a:cubicBezTo>
                    <a:pt x="111" y="98"/>
                    <a:pt x="108" y="102"/>
                    <a:pt x="104" y="105"/>
                  </a:cubicBezTo>
                  <a:cubicBezTo>
                    <a:pt x="104" y="106"/>
                    <a:pt x="104" y="107"/>
                    <a:pt x="104" y="108"/>
                  </a:cubicBezTo>
                  <a:cubicBezTo>
                    <a:pt x="104" y="114"/>
                    <a:pt x="100" y="119"/>
                    <a:pt x="94" y="121"/>
                  </a:cubicBezTo>
                  <a:cubicBezTo>
                    <a:pt x="94" y="123"/>
                    <a:pt x="94" y="124"/>
                    <a:pt x="93" y="126"/>
                  </a:cubicBezTo>
                  <a:cubicBezTo>
                    <a:pt x="91" y="131"/>
                    <a:pt x="85" y="132"/>
                    <a:pt x="79" y="132"/>
                  </a:cubicBezTo>
                  <a:cubicBezTo>
                    <a:pt x="77" y="132"/>
                    <a:pt x="75" y="132"/>
                    <a:pt x="74" y="132"/>
                  </a:cubicBezTo>
                  <a:cubicBezTo>
                    <a:pt x="67" y="131"/>
                    <a:pt x="55" y="130"/>
                    <a:pt x="42" y="129"/>
                  </a:cubicBezTo>
                  <a:cubicBezTo>
                    <a:pt x="38" y="128"/>
                    <a:pt x="34" y="128"/>
                    <a:pt x="31" y="128"/>
                  </a:cubicBezTo>
                  <a:cubicBezTo>
                    <a:pt x="24" y="128"/>
                    <a:pt x="19" y="129"/>
                    <a:pt x="16" y="13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1" y="66"/>
                    <a:pt x="29" y="46"/>
                    <a:pt x="35" y="35"/>
                  </a:cubicBezTo>
                  <a:cubicBezTo>
                    <a:pt x="38" y="23"/>
                    <a:pt x="37" y="9"/>
                    <a:pt x="37" y="6"/>
                  </a:cubicBezTo>
                  <a:cubicBezTo>
                    <a:pt x="36" y="0"/>
                    <a:pt x="47" y="0"/>
                    <a:pt x="48" y="0"/>
                  </a:cubicBezTo>
                  <a:cubicBezTo>
                    <a:pt x="55" y="0"/>
                    <a:pt x="61" y="11"/>
                    <a:pt x="60" y="31"/>
                  </a:cubicBezTo>
                  <a:cubicBezTo>
                    <a:pt x="60" y="34"/>
                    <a:pt x="59" y="37"/>
                    <a:pt x="59" y="40"/>
                  </a:cubicBezTo>
                  <a:cubicBezTo>
                    <a:pt x="58" y="43"/>
                    <a:pt x="58" y="45"/>
                    <a:pt x="58" y="48"/>
                  </a:cubicBezTo>
                  <a:cubicBezTo>
                    <a:pt x="58" y="55"/>
                    <a:pt x="85" y="56"/>
                    <a:pt x="95" y="56"/>
                  </a:cubicBezTo>
                  <a:cubicBezTo>
                    <a:pt x="97" y="56"/>
                    <a:pt x="98" y="56"/>
                    <a:pt x="98" y="56"/>
                  </a:cubicBezTo>
                  <a:cubicBezTo>
                    <a:pt x="108" y="56"/>
                    <a:pt x="116" y="64"/>
                    <a:pt x="116" y="73"/>
                  </a:cubicBezTo>
                  <a:cubicBezTo>
                    <a:pt x="116" y="79"/>
                    <a:pt x="114" y="83"/>
                    <a:pt x="110" y="86"/>
                  </a:cubicBezTo>
                  <a:cubicBezTo>
                    <a:pt x="111" y="88"/>
                    <a:pt x="111" y="91"/>
                    <a:pt x="111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408586" y="2061759"/>
            <a:ext cx="950368" cy="812869"/>
            <a:chOff x="3132963" y="3140191"/>
            <a:chExt cx="645573" cy="535933"/>
          </a:xfrm>
          <a:solidFill>
            <a:srgbClr val="254061"/>
          </a:solidFill>
        </p:grpSpPr>
        <p:sp>
          <p:nvSpPr>
            <p:cNvPr id="74" name="Freeform 226"/>
            <p:cNvSpPr>
              <a:spLocks/>
            </p:cNvSpPr>
            <p:nvPr/>
          </p:nvSpPr>
          <p:spPr bwMode="auto">
            <a:xfrm>
              <a:off x="3421629" y="3217854"/>
              <a:ext cx="356907" cy="392027"/>
            </a:xfrm>
            <a:custGeom>
              <a:avLst/>
              <a:gdLst>
                <a:gd name="T0" fmla="*/ 0 w 529"/>
                <a:gd name="T1" fmla="*/ 0 h 581"/>
                <a:gd name="T2" fmla="*/ 2 w 529"/>
                <a:gd name="T3" fmla="*/ 11 h 581"/>
                <a:gd name="T4" fmla="*/ 25 w 529"/>
                <a:gd name="T5" fmla="*/ 56 h 581"/>
                <a:gd name="T6" fmla="*/ 473 w 529"/>
                <a:gd name="T7" fmla="*/ 56 h 581"/>
                <a:gd name="T8" fmla="*/ 473 w 529"/>
                <a:gd name="T9" fmla="*/ 525 h 581"/>
                <a:gd name="T10" fmla="*/ 127 w 529"/>
                <a:gd name="T11" fmla="*/ 525 h 581"/>
                <a:gd name="T12" fmla="*/ 127 w 529"/>
                <a:gd name="T13" fmla="*/ 581 h 581"/>
                <a:gd name="T14" fmla="*/ 529 w 529"/>
                <a:gd name="T15" fmla="*/ 581 h 581"/>
                <a:gd name="T16" fmla="*/ 529 w 529"/>
                <a:gd name="T17" fmla="*/ 0 h 581"/>
                <a:gd name="T18" fmla="*/ 0 w 529"/>
                <a:gd name="T19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9" h="581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  <a:cubicBezTo>
                    <a:pt x="14" y="22"/>
                    <a:pt x="22" y="38"/>
                    <a:pt x="25" y="56"/>
                  </a:cubicBezTo>
                  <a:cubicBezTo>
                    <a:pt x="473" y="56"/>
                    <a:pt x="473" y="56"/>
                    <a:pt x="473" y="56"/>
                  </a:cubicBezTo>
                  <a:cubicBezTo>
                    <a:pt x="473" y="525"/>
                    <a:pt x="473" y="525"/>
                    <a:pt x="473" y="525"/>
                  </a:cubicBezTo>
                  <a:cubicBezTo>
                    <a:pt x="127" y="525"/>
                    <a:pt x="127" y="525"/>
                    <a:pt x="127" y="525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529" y="581"/>
                    <a:pt x="529" y="581"/>
                    <a:pt x="529" y="581"/>
                  </a:cubicBezTo>
                  <a:cubicBezTo>
                    <a:pt x="529" y="0"/>
                    <a:pt x="529" y="0"/>
                    <a:pt x="5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227"/>
            <p:cNvSpPr>
              <a:spLocks/>
            </p:cNvSpPr>
            <p:nvPr/>
          </p:nvSpPr>
          <p:spPr bwMode="auto">
            <a:xfrm>
              <a:off x="3198348" y="3140191"/>
              <a:ext cx="224709" cy="247551"/>
            </a:xfrm>
            <a:custGeom>
              <a:avLst/>
              <a:gdLst>
                <a:gd name="T0" fmla="*/ 45 w 333"/>
                <a:gd name="T1" fmla="*/ 243 h 367"/>
                <a:gd name="T2" fmla="*/ 170 w 333"/>
                <a:gd name="T3" fmla="*/ 367 h 367"/>
                <a:gd name="T4" fmla="*/ 289 w 333"/>
                <a:gd name="T5" fmla="*/ 243 h 367"/>
                <a:gd name="T6" fmla="*/ 326 w 333"/>
                <a:gd name="T7" fmla="*/ 203 h 367"/>
                <a:gd name="T8" fmla="*/ 306 w 333"/>
                <a:gd name="T9" fmla="*/ 142 h 367"/>
                <a:gd name="T10" fmla="*/ 166 w 333"/>
                <a:gd name="T11" fmla="*/ 0 h 367"/>
                <a:gd name="T12" fmla="*/ 26 w 333"/>
                <a:gd name="T13" fmla="*/ 142 h 367"/>
                <a:gd name="T14" fmla="*/ 7 w 333"/>
                <a:gd name="T15" fmla="*/ 203 h 367"/>
                <a:gd name="T16" fmla="*/ 45 w 333"/>
                <a:gd name="T17" fmla="*/ 24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67">
                  <a:moveTo>
                    <a:pt x="45" y="243"/>
                  </a:moveTo>
                  <a:cubicBezTo>
                    <a:pt x="71" y="308"/>
                    <a:pt x="118" y="367"/>
                    <a:pt x="170" y="367"/>
                  </a:cubicBezTo>
                  <a:cubicBezTo>
                    <a:pt x="222" y="367"/>
                    <a:pt x="266" y="308"/>
                    <a:pt x="289" y="243"/>
                  </a:cubicBezTo>
                  <a:cubicBezTo>
                    <a:pt x="305" y="242"/>
                    <a:pt x="320" y="226"/>
                    <a:pt x="326" y="203"/>
                  </a:cubicBezTo>
                  <a:cubicBezTo>
                    <a:pt x="333" y="176"/>
                    <a:pt x="324" y="149"/>
                    <a:pt x="306" y="142"/>
                  </a:cubicBezTo>
                  <a:cubicBezTo>
                    <a:pt x="302" y="63"/>
                    <a:pt x="241" y="0"/>
                    <a:pt x="166" y="0"/>
                  </a:cubicBezTo>
                  <a:cubicBezTo>
                    <a:pt x="92" y="0"/>
                    <a:pt x="31" y="63"/>
                    <a:pt x="26" y="142"/>
                  </a:cubicBezTo>
                  <a:cubicBezTo>
                    <a:pt x="9" y="149"/>
                    <a:pt x="0" y="176"/>
                    <a:pt x="7" y="203"/>
                  </a:cubicBezTo>
                  <a:cubicBezTo>
                    <a:pt x="13" y="227"/>
                    <a:pt x="29" y="243"/>
                    <a:pt x="45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 228"/>
            <p:cNvSpPr>
              <a:spLocks/>
            </p:cNvSpPr>
            <p:nvPr/>
          </p:nvSpPr>
          <p:spPr bwMode="auto">
            <a:xfrm>
              <a:off x="3481875" y="3306367"/>
              <a:ext cx="233275" cy="180738"/>
            </a:xfrm>
            <a:custGeom>
              <a:avLst/>
              <a:gdLst>
                <a:gd name="T0" fmla="*/ 41 w 346"/>
                <a:gd name="T1" fmla="*/ 111 h 268"/>
                <a:gd name="T2" fmla="*/ 0 w 346"/>
                <a:gd name="T3" fmla="*/ 151 h 268"/>
                <a:gd name="T4" fmla="*/ 90 w 346"/>
                <a:gd name="T5" fmla="*/ 268 h 268"/>
                <a:gd name="T6" fmla="*/ 254 w 346"/>
                <a:gd name="T7" fmla="*/ 125 h 268"/>
                <a:gd name="T8" fmla="*/ 284 w 346"/>
                <a:gd name="T9" fmla="*/ 158 h 268"/>
                <a:gd name="T10" fmla="*/ 346 w 346"/>
                <a:gd name="T11" fmla="*/ 0 h 268"/>
                <a:gd name="T12" fmla="*/ 184 w 346"/>
                <a:gd name="T13" fmla="*/ 50 h 268"/>
                <a:gd name="T14" fmla="*/ 218 w 346"/>
                <a:gd name="T15" fmla="*/ 87 h 268"/>
                <a:gd name="T16" fmla="*/ 99 w 346"/>
                <a:gd name="T17" fmla="*/ 190 h 268"/>
                <a:gd name="T18" fmla="*/ 41 w 346"/>
                <a:gd name="T19" fmla="*/ 11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" h="268">
                  <a:moveTo>
                    <a:pt x="41" y="11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12" y="165"/>
                    <a:pt x="90" y="268"/>
                    <a:pt x="90" y="268"/>
                  </a:cubicBezTo>
                  <a:cubicBezTo>
                    <a:pt x="254" y="125"/>
                    <a:pt x="254" y="125"/>
                    <a:pt x="254" y="125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218" y="87"/>
                    <a:pt x="218" y="87"/>
                    <a:pt x="218" y="87"/>
                  </a:cubicBezTo>
                  <a:cubicBezTo>
                    <a:pt x="99" y="190"/>
                    <a:pt x="99" y="190"/>
                    <a:pt x="99" y="190"/>
                  </a:cubicBezTo>
                  <a:lnTo>
                    <a:pt x="4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229"/>
            <p:cNvSpPr>
              <a:spLocks/>
            </p:cNvSpPr>
            <p:nvPr/>
          </p:nvSpPr>
          <p:spPr bwMode="auto">
            <a:xfrm>
              <a:off x="3132963" y="3377178"/>
              <a:ext cx="355480" cy="298946"/>
            </a:xfrm>
            <a:custGeom>
              <a:avLst/>
              <a:gdLst>
                <a:gd name="T0" fmla="*/ 407 w 527"/>
                <a:gd name="T1" fmla="*/ 0 h 443"/>
                <a:gd name="T2" fmla="*/ 294 w 527"/>
                <a:gd name="T3" fmla="*/ 190 h 443"/>
                <a:gd name="T4" fmla="*/ 280 w 527"/>
                <a:gd name="T5" fmla="*/ 105 h 443"/>
                <a:gd name="T6" fmla="*/ 295 w 527"/>
                <a:gd name="T7" fmla="*/ 77 h 443"/>
                <a:gd name="T8" fmla="*/ 263 w 527"/>
                <a:gd name="T9" fmla="*/ 44 h 443"/>
                <a:gd name="T10" fmla="*/ 230 w 527"/>
                <a:gd name="T11" fmla="*/ 77 h 443"/>
                <a:gd name="T12" fmla="*/ 246 w 527"/>
                <a:gd name="T13" fmla="*/ 105 h 443"/>
                <a:gd name="T14" fmla="*/ 232 w 527"/>
                <a:gd name="T15" fmla="*/ 189 h 443"/>
                <a:gd name="T16" fmla="*/ 120 w 527"/>
                <a:gd name="T17" fmla="*/ 0 h 443"/>
                <a:gd name="T18" fmla="*/ 2 w 527"/>
                <a:gd name="T19" fmla="*/ 125 h 443"/>
                <a:gd name="T20" fmla="*/ 0 w 527"/>
                <a:gd name="T21" fmla="*/ 125 h 443"/>
                <a:gd name="T22" fmla="*/ 0 w 527"/>
                <a:gd name="T23" fmla="*/ 402 h 443"/>
                <a:gd name="T24" fmla="*/ 1 w 527"/>
                <a:gd name="T25" fmla="*/ 402 h 443"/>
                <a:gd name="T26" fmla="*/ 263 w 527"/>
                <a:gd name="T27" fmla="*/ 443 h 443"/>
                <a:gd name="T28" fmla="*/ 526 w 527"/>
                <a:gd name="T29" fmla="*/ 402 h 443"/>
                <a:gd name="T30" fmla="*/ 527 w 527"/>
                <a:gd name="T31" fmla="*/ 402 h 443"/>
                <a:gd name="T32" fmla="*/ 527 w 527"/>
                <a:gd name="T33" fmla="*/ 125 h 443"/>
                <a:gd name="T34" fmla="*/ 525 w 527"/>
                <a:gd name="T35" fmla="*/ 125 h 443"/>
                <a:gd name="T36" fmla="*/ 407 w 527"/>
                <a:gd name="T37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7" h="443">
                  <a:moveTo>
                    <a:pt x="407" y="0"/>
                  </a:moveTo>
                  <a:cubicBezTo>
                    <a:pt x="294" y="190"/>
                    <a:pt x="294" y="190"/>
                    <a:pt x="294" y="190"/>
                  </a:cubicBezTo>
                  <a:cubicBezTo>
                    <a:pt x="280" y="105"/>
                    <a:pt x="280" y="105"/>
                    <a:pt x="280" y="105"/>
                  </a:cubicBezTo>
                  <a:cubicBezTo>
                    <a:pt x="289" y="99"/>
                    <a:pt x="295" y="89"/>
                    <a:pt x="295" y="77"/>
                  </a:cubicBezTo>
                  <a:cubicBezTo>
                    <a:pt x="295" y="59"/>
                    <a:pt x="281" y="44"/>
                    <a:pt x="263" y="44"/>
                  </a:cubicBezTo>
                  <a:cubicBezTo>
                    <a:pt x="245" y="44"/>
                    <a:pt x="230" y="59"/>
                    <a:pt x="230" y="77"/>
                  </a:cubicBezTo>
                  <a:cubicBezTo>
                    <a:pt x="230" y="89"/>
                    <a:pt x="237" y="99"/>
                    <a:pt x="246" y="105"/>
                  </a:cubicBezTo>
                  <a:cubicBezTo>
                    <a:pt x="232" y="189"/>
                    <a:pt x="232" y="189"/>
                    <a:pt x="232" y="18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56" y="27"/>
                    <a:pt x="12" y="72"/>
                    <a:pt x="2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1" y="402"/>
                    <a:pt x="1" y="402"/>
                    <a:pt x="1" y="402"/>
                  </a:cubicBezTo>
                  <a:cubicBezTo>
                    <a:pt x="14" y="425"/>
                    <a:pt x="126" y="443"/>
                    <a:pt x="263" y="443"/>
                  </a:cubicBezTo>
                  <a:cubicBezTo>
                    <a:pt x="401" y="443"/>
                    <a:pt x="513" y="425"/>
                    <a:pt x="526" y="402"/>
                  </a:cubicBezTo>
                  <a:cubicBezTo>
                    <a:pt x="527" y="402"/>
                    <a:pt x="527" y="402"/>
                    <a:pt x="527" y="402"/>
                  </a:cubicBezTo>
                  <a:cubicBezTo>
                    <a:pt x="527" y="125"/>
                    <a:pt x="527" y="125"/>
                    <a:pt x="527" y="125"/>
                  </a:cubicBezTo>
                  <a:cubicBezTo>
                    <a:pt x="525" y="125"/>
                    <a:pt x="525" y="125"/>
                    <a:pt x="525" y="125"/>
                  </a:cubicBezTo>
                  <a:cubicBezTo>
                    <a:pt x="515" y="72"/>
                    <a:pt x="471" y="27"/>
                    <a:pt x="4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230"/>
            <p:cNvSpPr>
              <a:spLocks/>
            </p:cNvSpPr>
            <p:nvPr/>
          </p:nvSpPr>
          <p:spPr bwMode="auto">
            <a:xfrm>
              <a:off x="3598655" y="3487105"/>
              <a:ext cx="54536" cy="68241"/>
            </a:xfrm>
            <a:custGeom>
              <a:avLst/>
              <a:gdLst>
                <a:gd name="T0" fmla="*/ 0 w 81"/>
                <a:gd name="T1" fmla="*/ 0 h 101"/>
                <a:gd name="T2" fmla="*/ 0 w 81"/>
                <a:gd name="T3" fmla="*/ 55 h 101"/>
                <a:gd name="T4" fmla="*/ 40 w 81"/>
                <a:gd name="T5" fmla="*/ 101 h 101"/>
                <a:gd name="T6" fmla="*/ 81 w 81"/>
                <a:gd name="T7" fmla="*/ 56 h 101"/>
                <a:gd name="T8" fmla="*/ 81 w 81"/>
                <a:gd name="T9" fmla="*/ 0 h 101"/>
                <a:gd name="T10" fmla="*/ 59 w 81"/>
                <a:gd name="T11" fmla="*/ 0 h 101"/>
                <a:gd name="T12" fmla="*/ 59 w 81"/>
                <a:gd name="T13" fmla="*/ 57 h 101"/>
                <a:gd name="T14" fmla="*/ 40 w 81"/>
                <a:gd name="T15" fmla="*/ 83 h 101"/>
                <a:gd name="T16" fmla="*/ 22 w 81"/>
                <a:gd name="T17" fmla="*/ 57 h 101"/>
                <a:gd name="T18" fmla="*/ 22 w 81"/>
                <a:gd name="T19" fmla="*/ 0 h 101"/>
                <a:gd name="T20" fmla="*/ 0 w 81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0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7"/>
                    <a:pt x="15" y="101"/>
                    <a:pt x="40" y="101"/>
                  </a:cubicBezTo>
                  <a:cubicBezTo>
                    <a:pt x="65" y="101"/>
                    <a:pt x="81" y="86"/>
                    <a:pt x="81" y="56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75"/>
                    <a:pt x="52" y="83"/>
                    <a:pt x="40" y="83"/>
                  </a:cubicBezTo>
                  <a:cubicBezTo>
                    <a:pt x="29" y="83"/>
                    <a:pt x="22" y="74"/>
                    <a:pt x="22" y="57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231"/>
            <p:cNvSpPr>
              <a:spLocks noEditPoints="1"/>
            </p:cNvSpPr>
            <p:nvPr/>
          </p:nvSpPr>
          <p:spPr bwMode="auto">
            <a:xfrm>
              <a:off x="3666040" y="3486534"/>
              <a:ext cx="47968" cy="67384"/>
            </a:xfrm>
            <a:custGeom>
              <a:avLst/>
              <a:gdLst>
                <a:gd name="T0" fmla="*/ 31 w 71"/>
                <a:gd name="T1" fmla="*/ 0 h 100"/>
                <a:gd name="T2" fmla="*/ 0 w 71"/>
                <a:gd name="T3" fmla="*/ 2 h 100"/>
                <a:gd name="T4" fmla="*/ 0 w 71"/>
                <a:gd name="T5" fmla="*/ 100 h 100"/>
                <a:gd name="T6" fmla="*/ 23 w 71"/>
                <a:gd name="T7" fmla="*/ 100 h 100"/>
                <a:gd name="T8" fmla="*/ 23 w 71"/>
                <a:gd name="T9" fmla="*/ 65 h 100"/>
                <a:gd name="T10" fmla="*/ 30 w 71"/>
                <a:gd name="T11" fmla="*/ 65 h 100"/>
                <a:gd name="T12" fmla="*/ 62 w 71"/>
                <a:gd name="T13" fmla="*/ 55 h 100"/>
                <a:gd name="T14" fmla="*/ 71 w 71"/>
                <a:gd name="T15" fmla="*/ 31 h 100"/>
                <a:gd name="T16" fmla="*/ 61 w 71"/>
                <a:gd name="T17" fmla="*/ 8 h 100"/>
                <a:gd name="T18" fmla="*/ 31 w 71"/>
                <a:gd name="T19" fmla="*/ 0 h 100"/>
                <a:gd name="T20" fmla="*/ 30 w 71"/>
                <a:gd name="T21" fmla="*/ 48 h 100"/>
                <a:gd name="T22" fmla="*/ 23 w 71"/>
                <a:gd name="T23" fmla="*/ 47 h 100"/>
                <a:gd name="T24" fmla="*/ 23 w 71"/>
                <a:gd name="T25" fmla="*/ 18 h 100"/>
                <a:gd name="T26" fmla="*/ 32 w 71"/>
                <a:gd name="T27" fmla="*/ 17 h 100"/>
                <a:gd name="T28" fmla="*/ 49 w 71"/>
                <a:gd name="T29" fmla="*/ 32 h 100"/>
                <a:gd name="T30" fmla="*/ 30 w 71"/>
                <a:gd name="T31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0">
                  <a:moveTo>
                    <a:pt x="31" y="0"/>
                  </a:moveTo>
                  <a:cubicBezTo>
                    <a:pt x="17" y="0"/>
                    <a:pt x="7" y="1"/>
                    <a:pt x="0" y="2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5" y="65"/>
                    <a:pt x="27" y="65"/>
                    <a:pt x="30" y="65"/>
                  </a:cubicBezTo>
                  <a:cubicBezTo>
                    <a:pt x="43" y="65"/>
                    <a:pt x="55" y="62"/>
                    <a:pt x="62" y="55"/>
                  </a:cubicBezTo>
                  <a:cubicBezTo>
                    <a:pt x="68" y="49"/>
                    <a:pt x="71" y="41"/>
                    <a:pt x="71" y="31"/>
                  </a:cubicBezTo>
                  <a:cubicBezTo>
                    <a:pt x="71" y="22"/>
                    <a:pt x="67" y="13"/>
                    <a:pt x="61" y="8"/>
                  </a:cubicBezTo>
                  <a:cubicBezTo>
                    <a:pt x="54" y="3"/>
                    <a:pt x="44" y="0"/>
                    <a:pt x="31" y="0"/>
                  </a:cubicBezTo>
                  <a:close/>
                  <a:moveTo>
                    <a:pt x="30" y="48"/>
                  </a:moveTo>
                  <a:cubicBezTo>
                    <a:pt x="27" y="48"/>
                    <a:pt x="24" y="48"/>
                    <a:pt x="23" y="4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7" y="17"/>
                    <a:pt x="32" y="17"/>
                  </a:cubicBezTo>
                  <a:cubicBezTo>
                    <a:pt x="43" y="17"/>
                    <a:pt x="49" y="23"/>
                    <a:pt x="49" y="32"/>
                  </a:cubicBezTo>
                  <a:cubicBezTo>
                    <a:pt x="49" y="42"/>
                    <a:pt x="42" y="48"/>
                    <a:pt x="3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522200" y="2056672"/>
            <a:ext cx="2963567" cy="914192"/>
            <a:chOff x="8278679" y="2045371"/>
            <a:chExt cx="2963567" cy="914192"/>
          </a:xfrm>
        </p:grpSpPr>
        <p:sp>
          <p:nvSpPr>
            <p:cNvPr id="81" name="文本框 91"/>
            <p:cNvSpPr txBox="1"/>
            <p:nvPr/>
          </p:nvSpPr>
          <p:spPr bwMode="auto">
            <a:xfrm>
              <a:off x="8278679" y="2350165"/>
              <a:ext cx="2963567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  <p:sp>
          <p:nvSpPr>
            <p:cNvPr id="82" name="文本框 92"/>
            <p:cNvSpPr txBox="1"/>
            <p:nvPr/>
          </p:nvSpPr>
          <p:spPr bwMode="auto">
            <a:xfrm>
              <a:off x="8278679" y="2045371"/>
              <a:ext cx="216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b="1" spc="100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产品开发计划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357975" y="2309889"/>
            <a:ext cx="3018881" cy="995093"/>
            <a:chOff x="6870214" y="2850013"/>
            <a:chExt cx="2736052" cy="995093"/>
          </a:xfrm>
        </p:grpSpPr>
        <p:sp>
          <p:nvSpPr>
            <p:cNvPr id="84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85" name="文本框 124"/>
            <p:cNvSpPr txBox="1"/>
            <p:nvPr/>
          </p:nvSpPr>
          <p:spPr>
            <a:xfrm>
              <a:off x="6872995" y="3235708"/>
              <a:ext cx="2733271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363430" y="3462017"/>
            <a:ext cx="3018881" cy="995093"/>
            <a:chOff x="6870214" y="2850013"/>
            <a:chExt cx="2736052" cy="995093"/>
          </a:xfrm>
        </p:grpSpPr>
        <p:sp>
          <p:nvSpPr>
            <p:cNvPr id="87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88" name="文本框 124"/>
            <p:cNvSpPr txBox="1"/>
            <p:nvPr/>
          </p:nvSpPr>
          <p:spPr>
            <a:xfrm>
              <a:off x="6872995" y="3235708"/>
              <a:ext cx="2733271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357975" y="4699172"/>
            <a:ext cx="3018881" cy="995093"/>
            <a:chOff x="6870214" y="2850013"/>
            <a:chExt cx="2736052" cy="995093"/>
          </a:xfrm>
        </p:grpSpPr>
        <p:sp>
          <p:nvSpPr>
            <p:cNvPr id="90" name="文本框 123"/>
            <p:cNvSpPr txBox="1"/>
            <p:nvPr/>
          </p:nvSpPr>
          <p:spPr>
            <a:xfrm>
              <a:off x="6870214" y="2850013"/>
              <a:ext cx="2230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</a:t>
              </a:r>
            </a:p>
          </p:txBody>
        </p:sp>
        <p:sp>
          <p:nvSpPr>
            <p:cNvPr id="91" name="文本框 124"/>
            <p:cNvSpPr txBox="1"/>
            <p:nvPr/>
          </p:nvSpPr>
          <p:spPr>
            <a:xfrm>
              <a:off x="6872995" y="3235708"/>
              <a:ext cx="2733271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00"/>
                            </p:stCondLst>
                            <p:childTnLst>
                              <p:par>
                                <p:cTn id="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100"/>
                            </p:stCondLst>
                            <p:childTnLst>
                              <p:par>
                                <p:cTn id="7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31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01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市场开拓计划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Marketing Plan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任意多边形 56"/>
          <p:cNvSpPr/>
          <p:nvPr/>
        </p:nvSpPr>
        <p:spPr>
          <a:xfrm>
            <a:off x="2676525" y="2827270"/>
            <a:ext cx="6886575" cy="1524000"/>
          </a:xfrm>
          <a:custGeom>
            <a:avLst/>
            <a:gdLst>
              <a:gd name="connsiteX0" fmla="*/ 0 w 6886575"/>
              <a:gd name="connsiteY0" fmla="*/ 66675 h 1524000"/>
              <a:gd name="connsiteX1" fmla="*/ 1314450 w 6886575"/>
              <a:gd name="connsiteY1" fmla="*/ 1524000 h 1524000"/>
              <a:gd name="connsiteX2" fmla="*/ 2743200 w 6886575"/>
              <a:gd name="connsiteY2" fmla="*/ 9525 h 1524000"/>
              <a:gd name="connsiteX3" fmla="*/ 4114800 w 6886575"/>
              <a:gd name="connsiteY3" fmla="*/ 1524000 h 1524000"/>
              <a:gd name="connsiteX4" fmla="*/ 5524500 w 6886575"/>
              <a:gd name="connsiteY4" fmla="*/ 0 h 1524000"/>
              <a:gd name="connsiteX5" fmla="*/ 6886575 w 6886575"/>
              <a:gd name="connsiteY5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6575" h="1524000">
                <a:moveTo>
                  <a:pt x="0" y="66675"/>
                </a:moveTo>
                <a:lnTo>
                  <a:pt x="1314450" y="1524000"/>
                </a:lnTo>
                <a:lnTo>
                  <a:pt x="2743200" y="9525"/>
                </a:lnTo>
                <a:lnTo>
                  <a:pt x="4114800" y="1524000"/>
                </a:lnTo>
                <a:lnTo>
                  <a:pt x="5524500" y="0"/>
                </a:lnTo>
                <a:lnTo>
                  <a:pt x="6886575" y="1524000"/>
                </a:ln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2357968" y="2552908"/>
            <a:ext cx="7481654" cy="2066374"/>
            <a:chOff x="1102953" y="2322153"/>
            <a:chExt cx="7481654" cy="2066374"/>
          </a:xfrm>
        </p:grpSpPr>
        <p:grpSp>
          <p:nvGrpSpPr>
            <p:cNvPr id="59" name="组合 58"/>
            <p:cNvGrpSpPr/>
            <p:nvPr/>
          </p:nvGrpSpPr>
          <p:grpSpPr>
            <a:xfrm>
              <a:off x="1102953" y="2322153"/>
              <a:ext cx="562694" cy="562694"/>
              <a:chOff x="2527035" y="4512851"/>
              <a:chExt cx="562694" cy="562694"/>
            </a:xfrm>
          </p:grpSpPr>
          <p:sp>
            <p:nvSpPr>
              <p:cNvPr id="85" name="任意多边形 84"/>
              <p:cNvSpPr/>
              <p:nvPr/>
            </p:nvSpPr>
            <p:spPr>
              <a:xfrm>
                <a:off x="2527035" y="4512851"/>
                <a:ext cx="562694" cy="562694"/>
              </a:xfrm>
              <a:custGeom>
                <a:avLst/>
                <a:gdLst>
                  <a:gd name="connsiteX0" fmla="*/ 281346 w 562694"/>
                  <a:gd name="connsiteY0" fmla="*/ 78398 h 562694"/>
                  <a:gd name="connsiteX1" fmla="*/ 78397 w 562694"/>
                  <a:gd name="connsiteY1" fmla="*/ 281347 h 562694"/>
                  <a:gd name="connsiteX2" fmla="*/ 281346 w 562694"/>
                  <a:gd name="connsiteY2" fmla="*/ 484296 h 562694"/>
                  <a:gd name="connsiteX3" fmla="*/ 484295 w 562694"/>
                  <a:gd name="connsiteY3" fmla="*/ 281347 h 562694"/>
                  <a:gd name="connsiteX4" fmla="*/ 281346 w 562694"/>
                  <a:gd name="connsiteY4" fmla="*/ 78398 h 562694"/>
                  <a:gd name="connsiteX5" fmla="*/ 249415 w 562694"/>
                  <a:gd name="connsiteY5" fmla="*/ 0 h 562694"/>
                  <a:gd name="connsiteX6" fmla="*/ 313280 w 562694"/>
                  <a:gd name="connsiteY6" fmla="*/ 0 h 562694"/>
                  <a:gd name="connsiteX7" fmla="*/ 325733 w 562694"/>
                  <a:gd name="connsiteY7" fmla="*/ 58097 h 562694"/>
                  <a:gd name="connsiteX8" fmla="*/ 328741 w 562694"/>
                  <a:gd name="connsiteY8" fmla="*/ 58556 h 562694"/>
                  <a:gd name="connsiteX9" fmla="*/ 354247 w 562694"/>
                  <a:gd name="connsiteY9" fmla="*/ 66131 h 562694"/>
                  <a:gd name="connsiteX10" fmla="*/ 394366 w 562694"/>
                  <a:gd name="connsiteY10" fmla="*/ 21727 h 562694"/>
                  <a:gd name="connsiteX11" fmla="*/ 449675 w 562694"/>
                  <a:gd name="connsiteY11" fmla="*/ 53660 h 562694"/>
                  <a:gd name="connsiteX12" fmla="*/ 431901 w 562694"/>
                  <a:gd name="connsiteY12" fmla="*/ 108685 h 562694"/>
                  <a:gd name="connsiteX13" fmla="*/ 435245 w 562694"/>
                  <a:gd name="connsiteY13" fmla="*/ 111124 h 562694"/>
                  <a:gd name="connsiteX14" fmla="*/ 453029 w 562694"/>
                  <a:gd name="connsiteY14" fmla="*/ 128231 h 562694"/>
                  <a:gd name="connsiteX15" fmla="*/ 454937 w 562694"/>
                  <a:gd name="connsiteY15" fmla="*/ 130495 h 562694"/>
                  <a:gd name="connsiteX16" fmla="*/ 509035 w 562694"/>
                  <a:gd name="connsiteY16" fmla="*/ 113020 h 562694"/>
                  <a:gd name="connsiteX17" fmla="*/ 540968 w 562694"/>
                  <a:gd name="connsiteY17" fmla="*/ 168329 h 562694"/>
                  <a:gd name="connsiteX18" fmla="*/ 500662 w 562694"/>
                  <a:gd name="connsiteY18" fmla="*/ 204745 h 562694"/>
                  <a:gd name="connsiteX19" fmla="*/ 503924 w 562694"/>
                  <a:gd name="connsiteY19" fmla="*/ 212836 h 562694"/>
                  <a:gd name="connsiteX20" fmla="*/ 510331 w 562694"/>
                  <a:gd name="connsiteY20" fmla="*/ 238191 h 562694"/>
                  <a:gd name="connsiteX21" fmla="*/ 562694 w 562694"/>
                  <a:gd name="connsiteY21" fmla="*/ 249415 h 562694"/>
                  <a:gd name="connsiteX22" fmla="*/ 562694 w 562694"/>
                  <a:gd name="connsiteY22" fmla="*/ 313280 h 562694"/>
                  <a:gd name="connsiteX23" fmla="*/ 513649 w 562694"/>
                  <a:gd name="connsiteY23" fmla="*/ 323793 h 562694"/>
                  <a:gd name="connsiteX24" fmla="*/ 511735 w 562694"/>
                  <a:gd name="connsiteY24" fmla="*/ 336337 h 562694"/>
                  <a:gd name="connsiteX25" fmla="*/ 506782 w 562694"/>
                  <a:gd name="connsiteY25" fmla="*/ 356105 h 562694"/>
                  <a:gd name="connsiteX26" fmla="*/ 504841 w 562694"/>
                  <a:gd name="connsiteY26" fmla="*/ 361726 h 562694"/>
                  <a:gd name="connsiteX27" fmla="*/ 540968 w 562694"/>
                  <a:gd name="connsiteY27" fmla="*/ 394367 h 562694"/>
                  <a:gd name="connsiteX28" fmla="*/ 509035 w 562694"/>
                  <a:gd name="connsiteY28" fmla="*/ 449676 h 562694"/>
                  <a:gd name="connsiteX29" fmla="*/ 464639 w 562694"/>
                  <a:gd name="connsiteY29" fmla="*/ 435335 h 562694"/>
                  <a:gd name="connsiteX30" fmla="*/ 459166 w 562694"/>
                  <a:gd name="connsiteY30" fmla="*/ 442841 h 562694"/>
                  <a:gd name="connsiteX31" fmla="*/ 442059 w 562694"/>
                  <a:gd name="connsiteY31" fmla="*/ 460624 h 562694"/>
                  <a:gd name="connsiteX32" fmla="*/ 435754 w 562694"/>
                  <a:gd name="connsiteY32" fmla="*/ 465939 h 562694"/>
                  <a:gd name="connsiteX33" fmla="*/ 449675 w 562694"/>
                  <a:gd name="connsiteY33" fmla="*/ 509035 h 562694"/>
                  <a:gd name="connsiteX34" fmla="*/ 394366 w 562694"/>
                  <a:gd name="connsiteY34" fmla="*/ 540967 h 562694"/>
                  <a:gd name="connsiteX35" fmla="*/ 365009 w 562694"/>
                  <a:gd name="connsiteY35" fmla="*/ 508474 h 562694"/>
                  <a:gd name="connsiteX36" fmla="*/ 357454 w 562694"/>
                  <a:gd name="connsiteY36" fmla="*/ 511520 h 562694"/>
                  <a:gd name="connsiteX37" fmla="*/ 322347 w 562694"/>
                  <a:gd name="connsiteY37" fmla="*/ 520391 h 562694"/>
                  <a:gd name="connsiteX38" fmla="*/ 313280 w 562694"/>
                  <a:gd name="connsiteY38" fmla="*/ 562694 h 562694"/>
                  <a:gd name="connsiteX39" fmla="*/ 249415 w 562694"/>
                  <a:gd name="connsiteY39" fmla="*/ 562694 h 562694"/>
                  <a:gd name="connsiteX40" fmla="*/ 240328 w 562694"/>
                  <a:gd name="connsiteY40" fmla="*/ 520303 h 562694"/>
                  <a:gd name="connsiteX41" fmla="*/ 233953 w 562694"/>
                  <a:gd name="connsiteY41" fmla="*/ 519330 h 562694"/>
                  <a:gd name="connsiteX42" fmla="*/ 197627 w 562694"/>
                  <a:gd name="connsiteY42" fmla="*/ 508541 h 562694"/>
                  <a:gd name="connsiteX43" fmla="*/ 168328 w 562694"/>
                  <a:gd name="connsiteY43" fmla="*/ 540967 h 562694"/>
                  <a:gd name="connsiteX44" fmla="*/ 113019 w 562694"/>
                  <a:gd name="connsiteY44" fmla="*/ 509035 h 562694"/>
                  <a:gd name="connsiteX45" fmla="*/ 126867 w 562694"/>
                  <a:gd name="connsiteY45" fmla="*/ 466166 h 562694"/>
                  <a:gd name="connsiteX46" fmla="*/ 99883 w 562694"/>
                  <a:gd name="connsiteY46" fmla="*/ 438530 h 562694"/>
                  <a:gd name="connsiteX47" fmla="*/ 97740 w 562694"/>
                  <a:gd name="connsiteY47" fmla="*/ 435436 h 562694"/>
                  <a:gd name="connsiteX48" fmla="*/ 53660 w 562694"/>
                  <a:gd name="connsiteY48" fmla="*/ 449676 h 562694"/>
                  <a:gd name="connsiteX49" fmla="*/ 21728 w 562694"/>
                  <a:gd name="connsiteY49" fmla="*/ 394367 h 562694"/>
                  <a:gd name="connsiteX50" fmla="*/ 57880 w 562694"/>
                  <a:gd name="connsiteY50" fmla="*/ 361703 h 562694"/>
                  <a:gd name="connsiteX51" fmla="*/ 54328 w 562694"/>
                  <a:gd name="connsiteY51" fmla="*/ 350525 h 562694"/>
                  <a:gd name="connsiteX52" fmla="*/ 48949 w 562694"/>
                  <a:gd name="connsiteY52" fmla="*/ 323772 h 562694"/>
                  <a:gd name="connsiteX53" fmla="*/ 0 w 562694"/>
                  <a:gd name="connsiteY53" fmla="*/ 313280 h 562694"/>
                  <a:gd name="connsiteX54" fmla="*/ 0 w 562694"/>
                  <a:gd name="connsiteY54" fmla="*/ 249415 h 562694"/>
                  <a:gd name="connsiteX55" fmla="*/ 51877 w 562694"/>
                  <a:gd name="connsiteY55" fmla="*/ 238295 h 562694"/>
                  <a:gd name="connsiteX56" fmla="*/ 54328 w 562694"/>
                  <a:gd name="connsiteY56" fmla="*/ 227361 h 562694"/>
                  <a:gd name="connsiteX57" fmla="*/ 62152 w 562694"/>
                  <a:gd name="connsiteY57" fmla="*/ 204853 h 562694"/>
                  <a:gd name="connsiteX58" fmla="*/ 21728 w 562694"/>
                  <a:gd name="connsiteY58" fmla="*/ 168329 h 562694"/>
                  <a:gd name="connsiteX59" fmla="*/ 53660 w 562694"/>
                  <a:gd name="connsiteY59" fmla="*/ 113020 h 562694"/>
                  <a:gd name="connsiteX60" fmla="*/ 108179 w 562694"/>
                  <a:gd name="connsiteY60" fmla="*/ 130630 h 562694"/>
                  <a:gd name="connsiteX61" fmla="*/ 120122 w 562694"/>
                  <a:gd name="connsiteY61" fmla="*/ 117744 h 562694"/>
                  <a:gd name="connsiteX62" fmla="*/ 130868 w 562694"/>
                  <a:gd name="connsiteY62" fmla="*/ 108916 h 562694"/>
                  <a:gd name="connsiteX63" fmla="*/ 113019 w 562694"/>
                  <a:gd name="connsiteY63" fmla="*/ 53660 h 562694"/>
                  <a:gd name="connsiteX64" fmla="*/ 168328 w 562694"/>
                  <a:gd name="connsiteY64" fmla="*/ 21727 h 562694"/>
                  <a:gd name="connsiteX65" fmla="*/ 208126 w 562694"/>
                  <a:gd name="connsiteY65" fmla="*/ 65775 h 562694"/>
                  <a:gd name="connsiteX66" fmla="*/ 233953 w 562694"/>
                  <a:gd name="connsiteY66" fmla="*/ 58556 h 562694"/>
                  <a:gd name="connsiteX67" fmla="*/ 236962 w 562694"/>
                  <a:gd name="connsiteY67" fmla="*/ 58097 h 56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62694" h="562694">
                    <a:moveTo>
                      <a:pt x="281346" y="78398"/>
                    </a:moveTo>
                    <a:cubicBezTo>
                      <a:pt x="169260" y="78398"/>
                      <a:pt x="78397" y="169261"/>
                      <a:pt x="78397" y="281347"/>
                    </a:cubicBezTo>
                    <a:cubicBezTo>
                      <a:pt x="78397" y="393433"/>
                      <a:pt x="169260" y="484296"/>
                      <a:pt x="281346" y="484296"/>
                    </a:cubicBezTo>
                    <a:cubicBezTo>
                      <a:pt x="393432" y="484296"/>
                      <a:pt x="484295" y="393433"/>
                      <a:pt x="484295" y="281347"/>
                    </a:cubicBezTo>
                    <a:cubicBezTo>
                      <a:pt x="484295" y="169261"/>
                      <a:pt x="393432" y="78398"/>
                      <a:pt x="281346" y="78398"/>
                    </a:cubicBezTo>
                    <a:close/>
                    <a:moveTo>
                      <a:pt x="249415" y="0"/>
                    </a:moveTo>
                    <a:lnTo>
                      <a:pt x="313280" y="0"/>
                    </a:lnTo>
                    <a:lnTo>
                      <a:pt x="325733" y="58097"/>
                    </a:lnTo>
                    <a:lnTo>
                      <a:pt x="328741" y="58556"/>
                    </a:lnTo>
                    <a:lnTo>
                      <a:pt x="354247" y="66131"/>
                    </a:lnTo>
                    <a:lnTo>
                      <a:pt x="394366" y="21727"/>
                    </a:lnTo>
                    <a:lnTo>
                      <a:pt x="449675" y="53660"/>
                    </a:lnTo>
                    <a:lnTo>
                      <a:pt x="431901" y="108685"/>
                    </a:lnTo>
                    <a:lnTo>
                      <a:pt x="435245" y="111124"/>
                    </a:lnTo>
                    <a:cubicBezTo>
                      <a:pt x="441467" y="116514"/>
                      <a:pt x="447404" y="122225"/>
                      <a:pt x="453029" y="128231"/>
                    </a:cubicBezTo>
                    <a:lnTo>
                      <a:pt x="454937" y="130495"/>
                    </a:lnTo>
                    <a:lnTo>
                      <a:pt x="509035" y="113020"/>
                    </a:lnTo>
                    <a:lnTo>
                      <a:pt x="540968" y="168329"/>
                    </a:lnTo>
                    <a:lnTo>
                      <a:pt x="500662" y="204745"/>
                    </a:lnTo>
                    <a:lnTo>
                      <a:pt x="503924" y="212836"/>
                    </a:lnTo>
                    <a:lnTo>
                      <a:pt x="510331" y="238191"/>
                    </a:lnTo>
                    <a:lnTo>
                      <a:pt x="562694" y="249415"/>
                    </a:lnTo>
                    <a:lnTo>
                      <a:pt x="562694" y="313280"/>
                    </a:lnTo>
                    <a:lnTo>
                      <a:pt x="513649" y="323793"/>
                    </a:lnTo>
                    <a:lnTo>
                      <a:pt x="511735" y="336337"/>
                    </a:lnTo>
                    <a:cubicBezTo>
                      <a:pt x="510364" y="343035"/>
                      <a:pt x="508709" y="349628"/>
                      <a:pt x="506782" y="356105"/>
                    </a:cubicBezTo>
                    <a:lnTo>
                      <a:pt x="504841" y="361726"/>
                    </a:lnTo>
                    <a:lnTo>
                      <a:pt x="540968" y="394367"/>
                    </a:lnTo>
                    <a:lnTo>
                      <a:pt x="509035" y="449676"/>
                    </a:lnTo>
                    <a:lnTo>
                      <a:pt x="464639" y="435335"/>
                    </a:lnTo>
                    <a:lnTo>
                      <a:pt x="459166" y="442841"/>
                    </a:lnTo>
                    <a:cubicBezTo>
                      <a:pt x="453776" y="449063"/>
                      <a:pt x="448066" y="455000"/>
                      <a:pt x="442059" y="460624"/>
                    </a:cubicBezTo>
                    <a:lnTo>
                      <a:pt x="435754" y="465939"/>
                    </a:lnTo>
                    <a:lnTo>
                      <a:pt x="449675" y="509035"/>
                    </a:lnTo>
                    <a:lnTo>
                      <a:pt x="394366" y="540967"/>
                    </a:lnTo>
                    <a:lnTo>
                      <a:pt x="365009" y="508474"/>
                    </a:lnTo>
                    <a:lnTo>
                      <a:pt x="357454" y="511520"/>
                    </a:lnTo>
                    <a:lnTo>
                      <a:pt x="322347" y="520391"/>
                    </a:lnTo>
                    <a:lnTo>
                      <a:pt x="313280" y="562694"/>
                    </a:lnTo>
                    <a:lnTo>
                      <a:pt x="249415" y="562694"/>
                    </a:lnTo>
                    <a:lnTo>
                      <a:pt x="240328" y="520303"/>
                    </a:lnTo>
                    <a:lnTo>
                      <a:pt x="233953" y="519330"/>
                    </a:lnTo>
                    <a:lnTo>
                      <a:pt x="197627" y="508541"/>
                    </a:lnTo>
                    <a:lnTo>
                      <a:pt x="168328" y="540967"/>
                    </a:lnTo>
                    <a:lnTo>
                      <a:pt x="113019" y="509035"/>
                    </a:lnTo>
                    <a:lnTo>
                      <a:pt x="126867" y="466166"/>
                    </a:lnTo>
                    <a:lnTo>
                      <a:pt x="99883" y="438530"/>
                    </a:lnTo>
                    <a:lnTo>
                      <a:pt x="97740" y="435436"/>
                    </a:lnTo>
                    <a:lnTo>
                      <a:pt x="53660" y="449676"/>
                    </a:lnTo>
                    <a:lnTo>
                      <a:pt x="21728" y="394367"/>
                    </a:lnTo>
                    <a:lnTo>
                      <a:pt x="57880" y="361703"/>
                    </a:lnTo>
                    <a:lnTo>
                      <a:pt x="54328" y="350525"/>
                    </a:lnTo>
                    <a:lnTo>
                      <a:pt x="48949" y="323772"/>
                    </a:lnTo>
                    <a:lnTo>
                      <a:pt x="0" y="313280"/>
                    </a:lnTo>
                    <a:lnTo>
                      <a:pt x="0" y="249415"/>
                    </a:lnTo>
                    <a:lnTo>
                      <a:pt x="51877" y="238295"/>
                    </a:lnTo>
                    <a:lnTo>
                      <a:pt x="54328" y="227361"/>
                    </a:lnTo>
                    <a:lnTo>
                      <a:pt x="62152" y="204853"/>
                    </a:lnTo>
                    <a:lnTo>
                      <a:pt x="21728" y="168329"/>
                    </a:lnTo>
                    <a:lnTo>
                      <a:pt x="53660" y="113020"/>
                    </a:lnTo>
                    <a:lnTo>
                      <a:pt x="108179" y="130630"/>
                    </a:lnTo>
                    <a:lnTo>
                      <a:pt x="120122" y="117744"/>
                    </a:lnTo>
                    <a:lnTo>
                      <a:pt x="130868" y="108916"/>
                    </a:lnTo>
                    <a:lnTo>
                      <a:pt x="113019" y="53660"/>
                    </a:lnTo>
                    <a:lnTo>
                      <a:pt x="168328" y="21727"/>
                    </a:lnTo>
                    <a:lnTo>
                      <a:pt x="208126" y="65775"/>
                    </a:lnTo>
                    <a:lnTo>
                      <a:pt x="233953" y="58556"/>
                    </a:lnTo>
                    <a:lnTo>
                      <a:pt x="236962" y="58097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6" name="组合 85"/>
              <p:cNvGrpSpPr/>
              <p:nvPr/>
            </p:nvGrpSpPr>
            <p:grpSpPr>
              <a:xfrm>
                <a:off x="2653525" y="4639341"/>
                <a:ext cx="309714" cy="309714"/>
                <a:chOff x="2621005" y="4606821"/>
                <a:chExt cx="374754" cy="374754"/>
              </a:xfr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87" name="椭圆 86"/>
                <p:cNvSpPr/>
                <p:nvPr/>
              </p:nvSpPr>
              <p:spPr>
                <a:xfrm>
                  <a:off x="2621005" y="4606821"/>
                  <a:ext cx="374754" cy="374754"/>
                </a:xfrm>
                <a:prstGeom prst="ellipse">
                  <a:avLst/>
                </a:prstGeom>
                <a:solidFill>
                  <a:srgbClr val="254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任意多边形 87"/>
                <p:cNvSpPr/>
                <p:nvPr/>
              </p:nvSpPr>
              <p:spPr>
                <a:xfrm rot="5400000">
                  <a:off x="2710750" y="4696567"/>
                  <a:ext cx="195263" cy="195262"/>
                </a:xfrm>
                <a:custGeom>
                  <a:avLst/>
                  <a:gdLst>
                    <a:gd name="connsiteX0" fmla="*/ 0 w 195263"/>
                    <a:gd name="connsiteY0" fmla="*/ 125015 h 195262"/>
                    <a:gd name="connsiteX1" fmla="*/ 0 w 195263"/>
                    <a:gd name="connsiteY1" fmla="*/ 70246 h 195262"/>
                    <a:gd name="connsiteX2" fmla="*/ 70247 w 195263"/>
                    <a:gd name="connsiteY2" fmla="*/ 70246 h 195262"/>
                    <a:gd name="connsiteX3" fmla="*/ 70247 w 195263"/>
                    <a:gd name="connsiteY3" fmla="*/ 0 h 195262"/>
                    <a:gd name="connsiteX4" fmla="*/ 125016 w 195263"/>
                    <a:gd name="connsiteY4" fmla="*/ 0 h 195262"/>
                    <a:gd name="connsiteX5" fmla="*/ 125016 w 195263"/>
                    <a:gd name="connsiteY5" fmla="*/ 70246 h 195262"/>
                    <a:gd name="connsiteX6" fmla="*/ 195263 w 195263"/>
                    <a:gd name="connsiteY6" fmla="*/ 70246 h 195262"/>
                    <a:gd name="connsiteX7" fmla="*/ 195263 w 195263"/>
                    <a:gd name="connsiteY7" fmla="*/ 125015 h 195262"/>
                    <a:gd name="connsiteX8" fmla="*/ 125016 w 195263"/>
                    <a:gd name="connsiteY8" fmla="*/ 125015 h 195262"/>
                    <a:gd name="connsiteX9" fmla="*/ 125016 w 195263"/>
                    <a:gd name="connsiteY9" fmla="*/ 195262 h 195262"/>
                    <a:gd name="connsiteX10" fmla="*/ 70247 w 195263"/>
                    <a:gd name="connsiteY10" fmla="*/ 195262 h 195262"/>
                    <a:gd name="connsiteX11" fmla="*/ 70247 w 195263"/>
                    <a:gd name="connsiteY11" fmla="*/ 125015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263" h="195262">
                      <a:moveTo>
                        <a:pt x="0" y="125015"/>
                      </a:moveTo>
                      <a:lnTo>
                        <a:pt x="0" y="70246"/>
                      </a:lnTo>
                      <a:lnTo>
                        <a:pt x="70247" y="70246"/>
                      </a:lnTo>
                      <a:lnTo>
                        <a:pt x="70247" y="0"/>
                      </a:lnTo>
                      <a:lnTo>
                        <a:pt x="125016" y="0"/>
                      </a:lnTo>
                      <a:lnTo>
                        <a:pt x="125016" y="70246"/>
                      </a:lnTo>
                      <a:lnTo>
                        <a:pt x="195263" y="70246"/>
                      </a:lnTo>
                      <a:lnTo>
                        <a:pt x="195263" y="125015"/>
                      </a:lnTo>
                      <a:lnTo>
                        <a:pt x="125016" y="125015"/>
                      </a:lnTo>
                      <a:lnTo>
                        <a:pt x="125016" y="195262"/>
                      </a:lnTo>
                      <a:lnTo>
                        <a:pt x="70247" y="195262"/>
                      </a:lnTo>
                      <a:lnTo>
                        <a:pt x="70247" y="1250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0" name="组合 59"/>
            <p:cNvGrpSpPr/>
            <p:nvPr/>
          </p:nvGrpSpPr>
          <p:grpSpPr>
            <a:xfrm>
              <a:off x="3884253" y="2322153"/>
              <a:ext cx="562694" cy="562694"/>
              <a:chOff x="2527035" y="4512851"/>
              <a:chExt cx="562694" cy="562694"/>
            </a:xfrm>
          </p:grpSpPr>
          <p:sp>
            <p:nvSpPr>
              <p:cNvPr id="81" name="任意多边形 80"/>
              <p:cNvSpPr/>
              <p:nvPr/>
            </p:nvSpPr>
            <p:spPr>
              <a:xfrm>
                <a:off x="2527035" y="4512851"/>
                <a:ext cx="562694" cy="562694"/>
              </a:xfrm>
              <a:custGeom>
                <a:avLst/>
                <a:gdLst>
                  <a:gd name="connsiteX0" fmla="*/ 281346 w 562694"/>
                  <a:gd name="connsiteY0" fmla="*/ 78398 h 562694"/>
                  <a:gd name="connsiteX1" fmla="*/ 78397 w 562694"/>
                  <a:gd name="connsiteY1" fmla="*/ 281347 h 562694"/>
                  <a:gd name="connsiteX2" fmla="*/ 281346 w 562694"/>
                  <a:gd name="connsiteY2" fmla="*/ 484296 h 562694"/>
                  <a:gd name="connsiteX3" fmla="*/ 484295 w 562694"/>
                  <a:gd name="connsiteY3" fmla="*/ 281347 h 562694"/>
                  <a:gd name="connsiteX4" fmla="*/ 281346 w 562694"/>
                  <a:gd name="connsiteY4" fmla="*/ 78398 h 562694"/>
                  <a:gd name="connsiteX5" fmla="*/ 249415 w 562694"/>
                  <a:gd name="connsiteY5" fmla="*/ 0 h 562694"/>
                  <a:gd name="connsiteX6" fmla="*/ 313280 w 562694"/>
                  <a:gd name="connsiteY6" fmla="*/ 0 h 562694"/>
                  <a:gd name="connsiteX7" fmla="*/ 325733 w 562694"/>
                  <a:gd name="connsiteY7" fmla="*/ 58097 h 562694"/>
                  <a:gd name="connsiteX8" fmla="*/ 328741 w 562694"/>
                  <a:gd name="connsiteY8" fmla="*/ 58556 h 562694"/>
                  <a:gd name="connsiteX9" fmla="*/ 354247 w 562694"/>
                  <a:gd name="connsiteY9" fmla="*/ 66131 h 562694"/>
                  <a:gd name="connsiteX10" fmla="*/ 394366 w 562694"/>
                  <a:gd name="connsiteY10" fmla="*/ 21727 h 562694"/>
                  <a:gd name="connsiteX11" fmla="*/ 449675 w 562694"/>
                  <a:gd name="connsiteY11" fmla="*/ 53660 h 562694"/>
                  <a:gd name="connsiteX12" fmla="*/ 431901 w 562694"/>
                  <a:gd name="connsiteY12" fmla="*/ 108685 h 562694"/>
                  <a:gd name="connsiteX13" fmla="*/ 435245 w 562694"/>
                  <a:gd name="connsiteY13" fmla="*/ 111124 h 562694"/>
                  <a:gd name="connsiteX14" fmla="*/ 453029 w 562694"/>
                  <a:gd name="connsiteY14" fmla="*/ 128231 h 562694"/>
                  <a:gd name="connsiteX15" fmla="*/ 454937 w 562694"/>
                  <a:gd name="connsiteY15" fmla="*/ 130495 h 562694"/>
                  <a:gd name="connsiteX16" fmla="*/ 509035 w 562694"/>
                  <a:gd name="connsiteY16" fmla="*/ 113020 h 562694"/>
                  <a:gd name="connsiteX17" fmla="*/ 540968 w 562694"/>
                  <a:gd name="connsiteY17" fmla="*/ 168329 h 562694"/>
                  <a:gd name="connsiteX18" fmla="*/ 500662 w 562694"/>
                  <a:gd name="connsiteY18" fmla="*/ 204745 h 562694"/>
                  <a:gd name="connsiteX19" fmla="*/ 503924 w 562694"/>
                  <a:gd name="connsiteY19" fmla="*/ 212836 h 562694"/>
                  <a:gd name="connsiteX20" fmla="*/ 510331 w 562694"/>
                  <a:gd name="connsiteY20" fmla="*/ 238191 h 562694"/>
                  <a:gd name="connsiteX21" fmla="*/ 562694 w 562694"/>
                  <a:gd name="connsiteY21" fmla="*/ 249415 h 562694"/>
                  <a:gd name="connsiteX22" fmla="*/ 562694 w 562694"/>
                  <a:gd name="connsiteY22" fmla="*/ 313280 h 562694"/>
                  <a:gd name="connsiteX23" fmla="*/ 513649 w 562694"/>
                  <a:gd name="connsiteY23" fmla="*/ 323793 h 562694"/>
                  <a:gd name="connsiteX24" fmla="*/ 511735 w 562694"/>
                  <a:gd name="connsiteY24" fmla="*/ 336337 h 562694"/>
                  <a:gd name="connsiteX25" fmla="*/ 506782 w 562694"/>
                  <a:gd name="connsiteY25" fmla="*/ 356105 h 562694"/>
                  <a:gd name="connsiteX26" fmla="*/ 504841 w 562694"/>
                  <a:gd name="connsiteY26" fmla="*/ 361726 h 562694"/>
                  <a:gd name="connsiteX27" fmla="*/ 540968 w 562694"/>
                  <a:gd name="connsiteY27" fmla="*/ 394367 h 562694"/>
                  <a:gd name="connsiteX28" fmla="*/ 509035 w 562694"/>
                  <a:gd name="connsiteY28" fmla="*/ 449676 h 562694"/>
                  <a:gd name="connsiteX29" fmla="*/ 464639 w 562694"/>
                  <a:gd name="connsiteY29" fmla="*/ 435335 h 562694"/>
                  <a:gd name="connsiteX30" fmla="*/ 459166 w 562694"/>
                  <a:gd name="connsiteY30" fmla="*/ 442841 h 562694"/>
                  <a:gd name="connsiteX31" fmla="*/ 442059 w 562694"/>
                  <a:gd name="connsiteY31" fmla="*/ 460624 h 562694"/>
                  <a:gd name="connsiteX32" fmla="*/ 435754 w 562694"/>
                  <a:gd name="connsiteY32" fmla="*/ 465939 h 562694"/>
                  <a:gd name="connsiteX33" fmla="*/ 449675 w 562694"/>
                  <a:gd name="connsiteY33" fmla="*/ 509035 h 562694"/>
                  <a:gd name="connsiteX34" fmla="*/ 394366 w 562694"/>
                  <a:gd name="connsiteY34" fmla="*/ 540967 h 562694"/>
                  <a:gd name="connsiteX35" fmla="*/ 365009 w 562694"/>
                  <a:gd name="connsiteY35" fmla="*/ 508474 h 562694"/>
                  <a:gd name="connsiteX36" fmla="*/ 357454 w 562694"/>
                  <a:gd name="connsiteY36" fmla="*/ 511520 h 562694"/>
                  <a:gd name="connsiteX37" fmla="*/ 322347 w 562694"/>
                  <a:gd name="connsiteY37" fmla="*/ 520391 h 562694"/>
                  <a:gd name="connsiteX38" fmla="*/ 313280 w 562694"/>
                  <a:gd name="connsiteY38" fmla="*/ 562694 h 562694"/>
                  <a:gd name="connsiteX39" fmla="*/ 249415 w 562694"/>
                  <a:gd name="connsiteY39" fmla="*/ 562694 h 562694"/>
                  <a:gd name="connsiteX40" fmla="*/ 240328 w 562694"/>
                  <a:gd name="connsiteY40" fmla="*/ 520303 h 562694"/>
                  <a:gd name="connsiteX41" fmla="*/ 233953 w 562694"/>
                  <a:gd name="connsiteY41" fmla="*/ 519330 h 562694"/>
                  <a:gd name="connsiteX42" fmla="*/ 197627 w 562694"/>
                  <a:gd name="connsiteY42" fmla="*/ 508541 h 562694"/>
                  <a:gd name="connsiteX43" fmla="*/ 168328 w 562694"/>
                  <a:gd name="connsiteY43" fmla="*/ 540967 h 562694"/>
                  <a:gd name="connsiteX44" fmla="*/ 113019 w 562694"/>
                  <a:gd name="connsiteY44" fmla="*/ 509035 h 562694"/>
                  <a:gd name="connsiteX45" fmla="*/ 126867 w 562694"/>
                  <a:gd name="connsiteY45" fmla="*/ 466166 h 562694"/>
                  <a:gd name="connsiteX46" fmla="*/ 99883 w 562694"/>
                  <a:gd name="connsiteY46" fmla="*/ 438530 h 562694"/>
                  <a:gd name="connsiteX47" fmla="*/ 97740 w 562694"/>
                  <a:gd name="connsiteY47" fmla="*/ 435436 h 562694"/>
                  <a:gd name="connsiteX48" fmla="*/ 53660 w 562694"/>
                  <a:gd name="connsiteY48" fmla="*/ 449676 h 562694"/>
                  <a:gd name="connsiteX49" fmla="*/ 21728 w 562694"/>
                  <a:gd name="connsiteY49" fmla="*/ 394367 h 562694"/>
                  <a:gd name="connsiteX50" fmla="*/ 57880 w 562694"/>
                  <a:gd name="connsiteY50" fmla="*/ 361703 h 562694"/>
                  <a:gd name="connsiteX51" fmla="*/ 54328 w 562694"/>
                  <a:gd name="connsiteY51" fmla="*/ 350525 h 562694"/>
                  <a:gd name="connsiteX52" fmla="*/ 48949 w 562694"/>
                  <a:gd name="connsiteY52" fmla="*/ 323772 h 562694"/>
                  <a:gd name="connsiteX53" fmla="*/ 0 w 562694"/>
                  <a:gd name="connsiteY53" fmla="*/ 313280 h 562694"/>
                  <a:gd name="connsiteX54" fmla="*/ 0 w 562694"/>
                  <a:gd name="connsiteY54" fmla="*/ 249415 h 562694"/>
                  <a:gd name="connsiteX55" fmla="*/ 51877 w 562694"/>
                  <a:gd name="connsiteY55" fmla="*/ 238295 h 562694"/>
                  <a:gd name="connsiteX56" fmla="*/ 54328 w 562694"/>
                  <a:gd name="connsiteY56" fmla="*/ 227361 h 562694"/>
                  <a:gd name="connsiteX57" fmla="*/ 62152 w 562694"/>
                  <a:gd name="connsiteY57" fmla="*/ 204853 h 562694"/>
                  <a:gd name="connsiteX58" fmla="*/ 21728 w 562694"/>
                  <a:gd name="connsiteY58" fmla="*/ 168329 h 562694"/>
                  <a:gd name="connsiteX59" fmla="*/ 53660 w 562694"/>
                  <a:gd name="connsiteY59" fmla="*/ 113020 h 562694"/>
                  <a:gd name="connsiteX60" fmla="*/ 108179 w 562694"/>
                  <a:gd name="connsiteY60" fmla="*/ 130630 h 562694"/>
                  <a:gd name="connsiteX61" fmla="*/ 120122 w 562694"/>
                  <a:gd name="connsiteY61" fmla="*/ 117744 h 562694"/>
                  <a:gd name="connsiteX62" fmla="*/ 130868 w 562694"/>
                  <a:gd name="connsiteY62" fmla="*/ 108916 h 562694"/>
                  <a:gd name="connsiteX63" fmla="*/ 113019 w 562694"/>
                  <a:gd name="connsiteY63" fmla="*/ 53660 h 562694"/>
                  <a:gd name="connsiteX64" fmla="*/ 168328 w 562694"/>
                  <a:gd name="connsiteY64" fmla="*/ 21727 h 562694"/>
                  <a:gd name="connsiteX65" fmla="*/ 208126 w 562694"/>
                  <a:gd name="connsiteY65" fmla="*/ 65775 h 562694"/>
                  <a:gd name="connsiteX66" fmla="*/ 233953 w 562694"/>
                  <a:gd name="connsiteY66" fmla="*/ 58556 h 562694"/>
                  <a:gd name="connsiteX67" fmla="*/ 236962 w 562694"/>
                  <a:gd name="connsiteY67" fmla="*/ 58097 h 56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62694" h="562694">
                    <a:moveTo>
                      <a:pt x="281346" y="78398"/>
                    </a:moveTo>
                    <a:cubicBezTo>
                      <a:pt x="169260" y="78398"/>
                      <a:pt x="78397" y="169261"/>
                      <a:pt x="78397" y="281347"/>
                    </a:cubicBezTo>
                    <a:cubicBezTo>
                      <a:pt x="78397" y="393433"/>
                      <a:pt x="169260" y="484296"/>
                      <a:pt x="281346" y="484296"/>
                    </a:cubicBezTo>
                    <a:cubicBezTo>
                      <a:pt x="393432" y="484296"/>
                      <a:pt x="484295" y="393433"/>
                      <a:pt x="484295" y="281347"/>
                    </a:cubicBezTo>
                    <a:cubicBezTo>
                      <a:pt x="484295" y="169261"/>
                      <a:pt x="393432" y="78398"/>
                      <a:pt x="281346" y="78398"/>
                    </a:cubicBezTo>
                    <a:close/>
                    <a:moveTo>
                      <a:pt x="249415" y="0"/>
                    </a:moveTo>
                    <a:lnTo>
                      <a:pt x="313280" y="0"/>
                    </a:lnTo>
                    <a:lnTo>
                      <a:pt x="325733" y="58097"/>
                    </a:lnTo>
                    <a:lnTo>
                      <a:pt x="328741" y="58556"/>
                    </a:lnTo>
                    <a:lnTo>
                      <a:pt x="354247" y="66131"/>
                    </a:lnTo>
                    <a:lnTo>
                      <a:pt x="394366" y="21727"/>
                    </a:lnTo>
                    <a:lnTo>
                      <a:pt x="449675" y="53660"/>
                    </a:lnTo>
                    <a:lnTo>
                      <a:pt x="431901" y="108685"/>
                    </a:lnTo>
                    <a:lnTo>
                      <a:pt x="435245" y="111124"/>
                    </a:lnTo>
                    <a:cubicBezTo>
                      <a:pt x="441467" y="116514"/>
                      <a:pt x="447404" y="122225"/>
                      <a:pt x="453029" y="128231"/>
                    </a:cubicBezTo>
                    <a:lnTo>
                      <a:pt x="454937" y="130495"/>
                    </a:lnTo>
                    <a:lnTo>
                      <a:pt x="509035" y="113020"/>
                    </a:lnTo>
                    <a:lnTo>
                      <a:pt x="540968" y="168329"/>
                    </a:lnTo>
                    <a:lnTo>
                      <a:pt x="500662" y="204745"/>
                    </a:lnTo>
                    <a:lnTo>
                      <a:pt x="503924" y="212836"/>
                    </a:lnTo>
                    <a:lnTo>
                      <a:pt x="510331" y="238191"/>
                    </a:lnTo>
                    <a:lnTo>
                      <a:pt x="562694" y="249415"/>
                    </a:lnTo>
                    <a:lnTo>
                      <a:pt x="562694" y="313280"/>
                    </a:lnTo>
                    <a:lnTo>
                      <a:pt x="513649" y="323793"/>
                    </a:lnTo>
                    <a:lnTo>
                      <a:pt x="511735" y="336337"/>
                    </a:lnTo>
                    <a:cubicBezTo>
                      <a:pt x="510364" y="343035"/>
                      <a:pt x="508709" y="349628"/>
                      <a:pt x="506782" y="356105"/>
                    </a:cubicBezTo>
                    <a:lnTo>
                      <a:pt x="504841" y="361726"/>
                    </a:lnTo>
                    <a:lnTo>
                      <a:pt x="540968" y="394367"/>
                    </a:lnTo>
                    <a:lnTo>
                      <a:pt x="509035" y="449676"/>
                    </a:lnTo>
                    <a:lnTo>
                      <a:pt x="464639" y="435335"/>
                    </a:lnTo>
                    <a:lnTo>
                      <a:pt x="459166" y="442841"/>
                    </a:lnTo>
                    <a:cubicBezTo>
                      <a:pt x="453776" y="449063"/>
                      <a:pt x="448066" y="455000"/>
                      <a:pt x="442059" y="460624"/>
                    </a:cubicBezTo>
                    <a:lnTo>
                      <a:pt x="435754" y="465939"/>
                    </a:lnTo>
                    <a:lnTo>
                      <a:pt x="449675" y="509035"/>
                    </a:lnTo>
                    <a:lnTo>
                      <a:pt x="394366" y="540967"/>
                    </a:lnTo>
                    <a:lnTo>
                      <a:pt x="365009" y="508474"/>
                    </a:lnTo>
                    <a:lnTo>
                      <a:pt x="357454" y="511520"/>
                    </a:lnTo>
                    <a:lnTo>
                      <a:pt x="322347" y="520391"/>
                    </a:lnTo>
                    <a:lnTo>
                      <a:pt x="313280" y="562694"/>
                    </a:lnTo>
                    <a:lnTo>
                      <a:pt x="249415" y="562694"/>
                    </a:lnTo>
                    <a:lnTo>
                      <a:pt x="240328" y="520303"/>
                    </a:lnTo>
                    <a:lnTo>
                      <a:pt x="233953" y="519330"/>
                    </a:lnTo>
                    <a:lnTo>
                      <a:pt x="197627" y="508541"/>
                    </a:lnTo>
                    <a:lnTo>
                      <a:pt x="168328" y="540967"/>
                    </a:lnTo>
                    <a:lnTo>
                      <a:pt x="113019" y="509035"/>
                    </a:lnTo>
                    <a:lnTo>
                      <a:pt x="126867" y="466166"/>
                    </a:lnTo>
                    <a:lnTo>
                      <a:pt x="99883" y="438530"/>
                    </a:lnTo>
                    <a:lnTo>
                      <a:pt x="97740" y="435436"/>
                    </a:lnTo>
                    <a:lnTo>
                      <a:pt x="53660" y="449676"/>
                    </a:lnTo>
                    <a:lnTo>
                      <a:pt x="21728" y="394367"/>
                    </a:lnTo>
                    <a:lnTo>
                      <a:pt x="57880" y="361703"/>
                    </a:lnTo>
                    <a:lnTo>
                      <a:pt x="54328" y="350525"/>
                    </a:lnTo>
                    <a:lnTo>
                      <a:pt x="48949" y="323772"/>
                    </a:lnTo>
                    <a:lnTo>
                      <a:pt x="0" y="313280"/>
                    </a:lnTo>
                    <a:lnTo>
                      <a:pt x="0" y="249415"/>
                    </a:lnTo>
                    <a:lnTo>
                      <a:pt x="51877" y="238295"/>
                    </a:lnTo>
                    <a:lnTo>
                      <a:pt x="54328" y="227361"/>
                    </a:lnTo>
                    <a:lnTo>
                      <a:pt x="62152" y="204853"/>
                    </a:lnTo>
                    <a:lnTo>
                      <a:pt x="21728" y="168329"/>
                    </a:lnTo>
                    <a:lnTo>
                      <a:pt x="53660" y="113020"/>
                    </a:lnTo>
                    <a:lnTo>
                      <a:pt x="108179" y="130630"/>
                    </a:lnTo>
                    <a:lnTo>
                      <a:pt x="120122" y="117744"/>
                    </a:lnTo>
                    <a:lnTo>
                      <a:pt x="130868" y="108916"/>
                    </a:lnTo>
                    <a:lnTo>
                      <a:pt x="113019" y="53660"/>
                    </a:lnTo>
                    <a:lnTo>
                      <a:pt x="168328" y="21727"/>
                    </a:lnTo>
                    <a:lnTo>
                      <a:pt x="208126" y="65775"/>
                    </a:lnTo>
                    <a:lnTo>
                      <a:pt x="233953" y="58556"/>
                    </a:lnTo>
                    <a:lnTo>
                      <a:pt x="236962" y="58097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2" name="组合 81"/>
              <p:cNvGrpSpPr/>
              <p:nvPr/>
            </p:nvGrpSpPr>
            <p:grpSpPr>
              <a:xfrm>
                <a:off x="2653525" y="4639341"/>
                <a:ext cx="309714" cy="309714"/>
                <a:chOff x="2621005" y="4606821"/>
                <a:chExt cx="374754" cy="374754"/>
              </a:xfr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83" name="椭圆 82"/>
                <p:cNvSpPr/>
                <p:nvPr/>
              </p:nvSpPr>
              <p:spPr>
                <a:xfrm>
                  <a:off x="2621005" y="4606821"/>
                  <a:ext cx="374754" cy="374754"/>
                </a:xfrm>
                <a:prstGeom prst="ellipse">
                  <a:avLst/>
                </a:prstGeom>
                <a:solidFill>
                  <a:srgbClr val="F165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任意多边形 83"/>
                <p:cNvSpPr/>
                <p:nvPr/>
              </p:nvSpPr>
              <p:spPr>
                <a:xfrm rot="5400000">
                  <a:off x="2710750" y="4696567"/>
                  <a:ext cx="195263" cy="195262"/>
                </a:xfrm>
                <a:custGeom>
                  <a:avLst/>
                  <a:gdLst>
                    <a:gd name="connsiteX0" fmla="*/ 0 w 195263"/>
                    <a:gd name="connsiteY0" fmla="*/ 125015 h 195262"/>
                    <a:gd name="connsiteX1" fmla="*/ 0 w 195263"/>
                    <a:gd name="connsiteY1" fmla="*/ 70246 h 195262"/>
                    <a:gd name="connsiteX2" fmla="*/ 70247 w 195263"/>
                    <a:gd name="connsiteY2" fmla="*/ 70246 h 195262"/>
                    <a:gd name="connsiteX3" fmla="*/ 70247 w 195263"/>
                    <a:gd name="connsiteY3" fmla="*/ 0 h 195262"/>
                    <a:gd name="connsiteX4" fmla="*/ 125016 w 195263"/>
                    <a:gd name="connsiteY4" fmla="*/ 0 h 195262"/>
                    <a:gd name="connsiteX5" fmla="*/ 125016 w 195263"/>
                    <a:gd name="connsiteY5" fmla="*/ 70246 h 195262"/>
                    <a:gd name="connsiteX6" fmla="*/ 195263 w 195263"/>
                    <a:gd name="connsiteY6" fmla="*/ 70246 h 195262"/>
                    <a:gd name="connsiteX7" fmla="*/ 195263 w 195263"/>
                    <a:gd name="connsiteY7" fmla="*/ 125015 h 195262"/>
                    <a:gd name="connsiteX8" fmla="*/ 125016 w 195263"/>
                    <a:gd name="connsiteY8" fmla="*/ 125015 h 195262"/>
                    <a:gd name="connsiteX9" fmla="*/ 125016 w 195263"/>
                    <a:gd name="connsiteY9" fmla="*/ 195262 h 195262"/>
                    <a:gd name="connsiteX10" fmla="*/ 70247 w 195263"/>
                    <a:gd name="connsiteY10" fmla="*/ 195262 h 195262"/>
                    <a:gd name="connsiteX11" fmla="*/ 70247 w 195263"/>
                    <a:gd name="connsiteY11" fmla="*/ 125015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263" h="195262">
                      <a:moveTo>
                        <a:pt x="0" y="125015"/>
                      </a:moveTo>
                      <a:lnTo>
                        <a:pt x="0" y="70246"/>
                      </a:lnTo>
                      <a:lnTo>
                        <a:pt x="70247" y="70246"/>
                      </a:lnTo>
                      <a:lnTo>
                        <a:pt x="70247" y="0"/>
                      </a:lnTo>
                      <a:lnTo>
                        <a:pt x="125016" y="0"/>
                      </a:lnTo>
                      <a:lnTo>
                        <a:pt x="125016" y="70246"/>
                      </a:lnTo>
                      <a:lnTo>
                        <a:pt x="195263" y="70246"/>
                      </a:lnTo>
                      <a:lnTo>
                        <a:pt x="195263" y="125015"/>
                      </a:lnTo>
                      <a:lnTo>
                        <a:pt x="125016" y="125015"/>
                      </a:lnTo>
                      <a:lnTo>
                        <a:pt x="125016" y="195262"/>
                      </a:lnTo>
                      <a:lnTo>
                        <a:pt x="70247" y="195262"/>
                      </a:lnTo>
                      <a:lnTo>
                        <a:pt x="70247" y="1250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6665553" y="2322153"/>
              <a:ext cx="562694" cy="562694"/>
              <a:chOff x="2527035" y="4512851"/>
              <a:chExt cx="562694" cy="562694"/>
            </a:xfrm>
          </p:grpSpPr>
          <p:sp>
            <p:nvSpPr>
              <p:cNvPr id="77" name="任意多边形 76"/>
              <p:cNvSpPr/>
              <p:nvPr/>
            </p:nvSpPr>
            <p:spPr>
              <a:xfrm>
                <a:off x="2527035" y="4512851"/>
                <a:ext cx="562694" cy="562694"/>
              </a:xfrm>
              <a:custGeom>
                <a:avLst/>
                <a:gdLst>
                  <a:gd name="connsiteX0" fmla="*/ 281346 w 562694"/>
                  <a:gd name="connsiteY0" fmla="*/ 78398 h 562694"/>
                  <a:gd name="connsiteX1" fmla="*/ 78397 w 562694"/>
                  <a:gd name="connsiteY1" fmla="*/ 281347 h 562694"/>
                  <a:gd name="connsiteX2" fmla="*/ 281346 w 562694"/>
                  <a:gd name="connsiteY2" fmla="*/ 484296 h 562694"/>
                  <a:gd name="connsiteX3" fmla="*/ 484295 w 562694"/>
                  <a:gd name="connsiteY3" fmla="*/ 281347 h 562694"/>
                  <a:gd name="connsiteX4" fmla="*/ 281346 w 562694"/>
                  <a:gd name="connsiteY4" fmla="*/ 78398 h 562694"/>
                  <a:gd name="connsiteX5" fmla="*/ 249415 w 562694"/>
                  <a:gd name="connsiteY5" fmla="*/ 0 h 562694"/>
                  <a:gd name="connsiteX6" fmla="*/ 313280 w 562694"/>
                  <a:gd name="connsiteY6" fmla="*/ 0 h 562694"/>
                  <a:gd name="connsiteX7" fmla="*/ 325733 w 562694"/>
                  <a:gd name="connsiteY7" fmla="*/ 58097 h 562694"/>
                  <a:gd name="connsiteX8" fmla="*/ 328741 w 562694"/>
                  <a:gd name="connsiteY8" fmla="*/ 58556 h 562694"/>
                  <a:gd name="connsiteX9" fmla="*/ 354247 w 562694"/>
                  <a:gd name="connsiteY9" fmla="*/ 66131 h 562694"/>
                  <a:gd name="connsiteX10" fmla="*/ 394366 w 562694"/>
                  <a:gd name="connsiteY10" fmla="*/ 21727 h 562694"/>
                  <a:gd name="connsiteX11" fmla="*/ 449675 w 562694"/>
                  <a:gd name="connsiteY11" fmla="*/ 53660 h 562694"/>
                  <a:gd name="connsiteX12" fmla="*/ 431901 w 562694"/>
                  <a:gd name="connsiteY12" fmla="*/ 108685 h 562694"/>
                  <a:gd name="connsiteX13" fmla="*/ 435245 w 562694"/>
                  <a:gd name="connsiteY13" fmla="*/ 111124 h 562694"/>
                  <a:gd name="connsiteX14" fmla="*/ 453029 w 562694"/>
                  <a:gd name="connsiteY14" fmla="*/ 128231 h 562694"/>
                  <a:gd name="connsiteX15" fmla="*/ 454937 w 562694"/>
                  <a:gd name="connsiteY15" fmla="*/ 130495 h 562694"/>
                  <a:gd name="connsiteX16" fmla="*/ 509035 w 562694"/>
                  <a:gd name="connsiteY16" fmla="*/ 113020 h 562694"/>
                  <a:gd name="connsiteX17" fmla="*/ 540968 w 562694"/>
                  <a:gd name="connsiteY17" fmla="*/ 168329 h 562694"/>
                  <a:gd name="connsiteX18" fmla="*/ 500662 w 562694"/>
                  <a:gd name="connsiteY18" fmla="*/ 204745 h 562694"/>
                  <a:gd name="connsiteX19" fmla="*/ 503924 w 562694"/>
                  <a:gd name="connsiteY19" fmla="*/ 212836 h 562694"/>
                  <a:gd name="connsiteX20" fmla="*/ 510331 w 562694"/>
                  <a:gd name="connsiteY20" fmla="*/ 238191 h 562694"/>
                  <a:gd name="connsiteX21" fmla="*/ 562694 w 562694"/>
                  <a:gd name="connsiteY21" fmla="*/ 249415 h 562694"/>
                  <a:gd name="connsiteX22" fmla="*/ 562694 w 562694"/>
                  <a:gd name="connsiteY22" fmla="*/ 313280 h 562694"/>
                  <a:gd name="connsiteX23" fmla="*/ 513649 w 562694"/>
                  <a:gd name="connsiteY23" fmla="*/ 323793 h 562694"/>
                  <a:gd name="connsiteX24" fmla="*/ 511735 w 562694"/>
                  <a:gd name="connsiteY24" fmla="*/ 336337 h 562694"/>
                  <a:gd name="connsiteX25" fmla="*/ 506782 w 562694"/>
                  <a:gd name="connsiteY25" fmla="*/ 356105 h 562694"/>
                  <a:gd name="connsiteX26" fmla="*/ 504841 w 562694"/>
                  <a:gd name="connsiteY26" fmla="*/ 361726 h 562694"/>
                  <a:gd name="connsiteX27" fmla="*/ 540968 w 562694"/>
                  <a:gd name="connsiteY27" fmla="*/ 394367 h 562694"/>
                  <a:gd name="connsiteX28" fmla="*/ 509035 w 562694"/>
                  <a:gd name="connsiteY28" fmla="*/ 449676 h 562694"/>
                  <a:gd name="connsiteX29" fmla="*/ 464639 w 562694"/>
                  <a:gd name="connsiteY29" fmla="*/ 435335 h 562694"/>
                  <a:gd name="connsiteX30" fmla="*/ 459166 w 562694"/>
                  <a:gd name="connsiteY30" fmla="*/ 442841 h 562694"/>
                  <a:gd name="connsiteX31" fmla="*/ 442059 w 562694"/>
                  <a:gd name="connsiteY31" fmla="*/ 460624 h 562694"/>
                  <a:gd name="connsiteX32" fmla="*/ 435754 w 562694"/>
                  <a:gd name="connsiteY32" fmla="*/ 465939 h 562694"/>
                  <a:gd name="connsiteX33" fmla="*/ 449675 w 562694"/>
                  <a:gd name="connsiteY33" fmla="*/ 509035 h 562694"/>
                  <a:gd name="connsiteX34" fmla="*/ 394366 w 562694"/>
                  <a:gd name="connsiteY34" fmla="*/ 540967 h 562694"/>
                  <a:gd name="connsiteX35" fmla="*/ 365009 w 562694"/>
                  <a:gd name="connsiteY35" fmla="*/ 508474 h 562694"/>
                  <a:gd name="connsiteX36" fmla="*/ 357454 w 562694"/>
                  <a:gd name="connsiteY36" fmla="*/ 511520 h 562694"/>
                  <a:gd name="connsiteX37" fmla="*/ 322347 w 562694"/>
                  <a:gd name="connsiteY37" fmla="*/ 520391 h 562694"/>
                  <a:gd name="connsiteX38" fmla="*/ 313280 w 562694"/>
                  <a:gd name="connsiteY38" fmla="*/ 562694 h 562694"/>
                  <a:gd name="connsiteX39" fmla="*/ 249415 w 562694"/>
                  <a:gd name="connsiteY39" fmla="*/ 562694 h 562694"/>
                  <a:gd name="connsiteX40" fmla="*/ 240328 w 562694"/>
                  <a:gd name="connsiteY40" fmla="*/ 520303 h 562694"/>
                  <a:gd name="connsiteX41" fmla="*/ 233953 w 562694"/>
                  <a:gd name="connsiteY41" fmla="*/ 519330 h 562694"/>
                  <a:gd name="connsiteX42" fmla="*/ 197627 w 562694"/>
                  <a:gd name="connsiteY42" fmla="*/ 508541 h 562694"/>
                  <a:gd name="connsiteX43" fmla="*/ 168328 w 562694"/>
                  <a:gd name="connsiteY43" fmla="*/ 540967 h 562694"/>
                  <a:gd name="connsiteX44" fmla="*/ 113019 w 562694"/>
                  <a:gd name="connsiteY44" fmla="*/ 509035 h 562694"/>
                  <a:gd name="connsiteX45" fmla="*/ 126867 w 562694"/>
                  <a:gd name="connsiteY45" fmla="*/ 466166 h 562694"/>
                  <a:gd name="connsiteX46" fmla="*/ 99883 w 562694"/>
                  <a:gd name="connsiteY46" fmla="*/ 438530 h 562694"/>
                  <a:gd name="connsiteX47" fmla="*/ 97740 w 562694"/>
                  <a:gd name="connsiteY47" fmla="*/ 435436 h 562694"/>
                  <a:gd name="connsiteX48" fmla="*/ 53660 w 562694"/>
                  <a:gd name="connsiteY48" fmla="*/ 449676 h 562694"/>
                  <a:gd name="connsiteX49" fmla="*/ 21728 w 562694"/>
                  <a:gd name="connsiteY49" fmla="*/ 394367 h 562694"/>
                  <a:gd name="connsiteX50" fmla="*/ 57880 w 562694"/>
                  <a:gd name="connsiteY50" fmla="*/ 361703 h 562694"/>
                  <a:gd name="connsiteX51" fmla="*/ 54328 w 562694"/>
                  <a:gd name="connsiteY51" fmla="*/ 350525 h 562694"/>
                  <a:gd name="connsiteX52" fmla="*/ 48949 w 562694"/>
                  <a:gd name="connsiteY52" fmla="*/ 323772 h 562694"/>
                  <a:gd name="connsiteX53" fmla="*/ 0 w 562694"/>
                  <a:gd name="connsiteY53" fmla="*/ 313280 h 562694"/>
                  <a:gd name="connsiteX54" fmla="*/ 0 w 562694"/>
                  <a:gd name="connsiteY54" fmla="*/ 249415 h 562694"/>
                  <a:gd name="connsiteX55" fmla="*/ 51877 w 562694"/>
                  <a:gd name="connsiteY55" fmla="*/ 238295 h 562694"/>
                  <a:gd name="connsiteX56" fmla="*/ 54328 w 562694"/>
                  <a:gd name="connsiteY56" fmla="*/ 227361 h 562694"/>
                  <a:gd name="connsiteX57" fmla="*/ 62152 w 562694"/>
                  <a:gd name="connsiteY57" fmla="*/ 204853 h 562694"/>
                  <a:gd name="connsiteX58" fmla="*/ 21728 w 562694"/>
                  <a:gd name="connsiteY58" fmla="*/ 168329 h 562694"/>
                  <a:gd name="connsiteX59" fmla="*/ 53660 w 562694"/>
                  <a:gd name="connsiteY59" fmla="*/ 113020 h 562694"/>
                  <a:gd name="connsiteX60" fmla="*/ 108179 w 562694"/>
                  <a:gd name="connsiteY60" fmla="*/ 130630 h 562694"/>
                  <a:gd name="connsiteX61" fmla="*/ 120122 w 562694"/>
                  <a:gd name="connsiteY61" fmla="*/ 117744 h 562694"/>
                  <a:gd name="connsiteX62" fmla="*/ 130868 w 562694"/>
                  <a:gd name="connsiteY62" fmla="*/ 108916 h 562694"/>
                  <a:gd name="connsiteX63" fmla="*/ 113019 w 562694"/>
                  <a:gd name="connsiteY63" fmla="*/ 53660 h 562694"/>
                  <a:gd name="connsiteX64" fmla="*/ 168328 w 562694"/>
                  <a:gd name="connsiteY64" fmla="*/ 21727 h 562694"/>
                  <a:gd name="connsiteX65" fmla="*/ 208126 w 562694"/>
                  <a:gd name="connsiteY65" fmla="*/ 65775 h 562694"/>
                  <a:gd name="connsiteX66" fmla="*/ 233953 w 562694"/>
                  <a:gd name="connsiteY66" fmla="*/ 58556 h 562694"/>
                  <a:gd name="connsiteX67" fmla="*/ 236962 w 562694"/>
                  <a:gd name="connsiteY67" fmla="*/ 58097 h 56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62694" h="562694">
                    <a:moveTo>
                      <a:pt x="281346" y="78398"/>
                    </a:moveTo>
                    <a:cubicBezTo>
                      <a:pt x="169260" y="78398"/>
                      <a:pt x="78397" y="169261"/>
                      <a:pt x="78397" y="281347"/>
                    </a:cubicBezTo>
                    <a:cubicBezTo>
                      <a:pt x="78397" y="393433"/>
                      <a:pt x="169260" y="484296"/>
                      <a:pt x="281346" y="484296"/>
                    </a:cubicBezTo>
                    <a:cubicBezTo>
                      <a:pt x="393432" y="484296"/>
                      <a:pt x="484295" y="393433"/>
                      <a:pt x="484295" y="281347"/>
                    </a:cubicBezTo>
                    <a:cubicBezTo>
                      <a:pt x="484295" y="169261"/>
                      <a:pt x="393432" y="78398"/>
                      <a:pt x="281346" y="78398"/>
                    </a:cubicBezTo>
                    <a:close/>
                    <a:moveTo>
                      <a:pt x="249415" y="0"/>
                    </a:moveTo>
                    <a:lnTo>
                      <a:pt x="313280" y="0"/>
                    </a:lnTo>
                    <a:lnTo>
                      <a:pt x="325733" y="58097"/>
                    </a:lnTo>
                    <a:lnTo>
                      <a:pt x="328741" y="58556"/>
                    </a:lnTo>
                    <a:lnTo>
                      <a:pt x="354247" y="66131"/>
                    </a:lnTo>
                    <a:lnTo>
                      <a:pt x="394366" y="21727"/>
                    </a:lnTo>
                    <a:lnTo>
                      <a:pt x="449675" y="53660"/>
                    </a:lnTo>
                    <a:lnTo>
                      <a:pt x="431901" y="108685"/>
                    </a:lnTo>
                    <a:lnTo>
                      <a:pt x="435245" y="111124"/>
                    </a:lnTo>
                    <a:cubicBezTo>
                      <a:pt x="441467" y="116514"/>
                      <a:pt x="447404" y="122225"/>
                      <a:pt x="453029" y="128231"/>
                    </a:cubicBezTo>
                    <a:lnTo>
                      <a:pt x="454937" y="130495"/>
                    </a:lnTo>
                    <a:lnTo>
                      <a:pt x="509035" y="113020"/>
                    </a:lnTo>
                    <a:lnTo>
                      <a:pt x="540968" y="168329"/>
                    </a:lnTo>
                    <a:lnTo>
                      <a:pt x="500662" y="204745"/>
                    </a:lnTo>
                    <a:lnTo>
                      <a:pt x="503924" y="212836"/>
                    </a:lnTo>
                    <a:lnTo>
                      <a:pt x="510331" y="238191"/>
                    </a:lnTo>
                    <a:lnTo>
                      <a:pt x="562694" y="249415"/>
                    </a:lnTo>
                    <a:lnTo>
                      <a:pt x="562694" y="313280"/>
                    </a:lnTo>
                    <a:lnTo>
                      <a:pt x="513649" y="323793"/>
                    </a:lnTo>
                    <a:lnTo>
                      <a:pt x="511735" y="336337"/>
                    </a:lnTo>
                    <a:cubicBezTo>
                      <a:pt x="510364" y="343035"/>
                      <a:pt x="508709" y="349628"/>
                      <a:pt x="506782" y="356105"/>
                    </a:cubicBezTo>
                    <a:lnTo>
                      <a:pt x="504841" y="361726"/>
                    </a:lnTo>
                    <a:lnTo>
                      <a:pt x="540968" y="394367"/>
                    </a:lnTo>
                    <a:lnTo>
                      <a:pt x="509035" y="449676"/>
                    </a:lnTo>
                    <a:lnTo>
                      <a:pt x="464639" y="435335"/>
                    </a:lnTo>
                    <a:lnTo>
                      <a:pt x="459166" y="442841"/>
                    </a:lnTo>
                    <a:cubicBezTo>
                      <a:pt x="453776" y="449063"/>
                      <a:pt x="448066" y="455000"/>
                      <a:pt x="442059" y="460624"/>
                    </a:cubicBezTo>
                    <a:lnTo>
                      <a:pt x="435754" y="465939"/>
                    </a:lnTo>
                    <a:lnTo>
                      <a:pt x="449675" y="509035"/>
                    </a:lnTo>
                    <a:lnTo>
                      <a:pt x="394366" y="540967"/>
                    </a:lnTo>
                    <a:lnTo>
                      <a:pt x="365009" y="508474"/>
                    </a:lnTo>
                    <a:lnTo>
                      <a:pt x="357454" y="511520"/>
                    </a:lnTo>
                    <a:lnTo>
                      <a:pt x="322347" y="520391"/>
                    </a:lnTo>
                    <a:lnTo>
                      <a:pt x="313280" y="562694"/>
                    </a:lnTo>
                    <a:lnTo>
                      <a:pt x="249415" y="562694"/>
                    </a:lnTo>
                    <a:lnTo>
                      <a:pt x="240328" y="520303"/>
                    </a:lnTo>
                    <a:lnTo>
                      <a:pt x="233953" y="519330"/>
                    </a:lnTo>
                    <a:lnTo>
                      <a:pt x="197627" y="508541"/>
                    </a:lnTo>
                    <a:lnTo>
                      <a:pt x="168328" y="540967"/>
                    </a:lnTo>
                    <a:lnTo>
                      <a:pt x="113019" y="509035"/>
                    </a:lnTo>
                    <a:lnTo>
                      <a:pt x="126867" y="466166"/>
                    </a:lnTo>
                    <a:lnTo>
                      <a:pt x="99883" y="438530"/>
                    </a:lnTo>
                    <a:lnTo>
                      <a:pt x="97740" y="435436"/>
                    </a:lnTo>
                    <a:lnTo>
                      <a:pt x="53660" y="449676"/>
                    </a:lnTo>
                    <a:lnTo>
                      <a:pt x="21728" y="394367"/>
                    </a:lnTo>
                    <a:lnTo>
                      <a:pt x="57880" y="361703"/>
                    </a:lnTo>
                    <a:lnTo>
                      <a:pt x="54328" y="350525"/>
                    </a:lnTo>
                    <a:lnTo>
                      <a:pt x="48949" y="323772"/>
                    </a:lnTo>
                    <a:lnTo>
                      <a:pt x="0" y="313280"/>
                    </a:lnTo>
                    <a:lnTo>
                      <a:pt x="0" y="249415"/>
                    </a:lnTo>
                    <a:lnTo>
                      <a:pt x="51877" y="238295"/>
                    </a:lnTo>
                    <a:lnTo>
                      <a:pt x="54328" y="227361"/>
                    </a:lnTo>
                    <a:lnTo>
                      <a:pt x="62152" y="204853"/>
                    </a:lnTo>
                    <a:lnTo>
                      <a:pt x="21728" y="168329"/>
                    </a:lnTo>
                    <a:lnTo>
                      <a:pt x="53660" y="113020"/>
                    </a:lnTo>
                    <a:lnTo>
                      <a:pt x="108179" y="130630"/>
                    </a:lnTo>
                    <a:lnTo>
                      <a:pt x="120122" y="117744"/>
                    </a:lnTo>
                    <a:lnTo>
                      <a:pt x="130868" y="108916"/>
                    </a:lnTo>
                    <a:lnTo>
                      <a:pt x="113019" y="53660"/>
                    </a:lnTo>
                    <a:lnTo>
                      <a:pt x="168328" y="21727"/>
                    </a:lnTo>
                    <a:lnTo>
                      <a:pt x="208126" y="65775"/>
                    </a:lnTo>
                    <a:lnTo>
                      <a:pt x="233953" y="58556"/>
                    </a:lnTo>
                    <a:lnTo>
                      <a:pt x="236962" y="58097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2653525" y="4639341"/>
                <a:ext cx="309714" cy="309714"/>
                <a:chOff x="2621005" y="4606821"/>
                <a:chExt cx="374754" cy="374754"/>
              </a:xfr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79" name="椭圆 78"/>
                <p:cNvSpPr/>
                <p:nvPr/>
              </p:nvSpPr>
              <p:spPr>
                <a:xfrm>
                  <a:off x="2621005" y="4606821"/>
                  <a:ext cx="374754" cy="374754"/>
                </a:xfrm>
                <a:prstGeom prst="ellipse">
                  <a:avLst/>
                </a:prstGeom>
                <a:solidFill>
                  <a:srgbClr val="254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任意多边形 79"/>
                <p:cNvSpPr/>
                <p:nvPr/>
              </p:nvSpPr>
              <p:spPr>
                <a:xfrm rot="5400000">
                  <a:off x="2710750" y="4696567"/>
                  <a:ext cx="195263" cy="195262"/>
                </a:xfrm>
                <a:custGeom>
                  <a:avLst/>
                  <a:gdLst>
                    <a:gd name="connsiteX0" fmla="*/ 0 w 195263"/>
                    <a:gd name="connsiteY0" fmla="*/ 125015 h 195262"/>
                    <a:gd name="connsiteX1" fmla="*/ 0 w 195263"/>
                    <a:gd name="connsiteY1" fmla="*/ 70246 h 195262"/>
                    <a:gd name="connsiteX2" fmla="*/ 70247 w 195263"/>
                    <a:gd name="connsiteY2" fmla="*/ 70246 h 195262"/>
                    <a:gd name="connsiteX3" fmla="*/ 70247 w 195263"/>
                    <a:gd name="connsiteY3" fmla="*/ 0 h 195262"/>
                    <a:gd name="connsiteX4" fmla="*/ 125016 w 195263"/>
                    <a:gd name="connsiteY4" fmla="*/ 0 h 195262"/>
                    <a:gd name="connsiteX5" fmla="*/ 125016 w 195263"/>
                    <a:gd name="connsiteY5" fmla="*/ 70246 h 195262"/>
                    <a:gd name="connsiteX6" fmla="*/ 195263 w 195263"/>
                    <a:gd name="connsiteY6" fmla="*/ 70246 h 195262"/>
                    <a:gd name="connsiteX7" fmla="*/ 195263 w 195263"/>
                    <a:gd name="connsiteY7" fmla="*/ 125015 h 195262"/>
                    <a:gd name="connsiteX8" fmla="*/ 125016 w 195263"/>
                    <a:gd name="connsiteY8" fmla="*/ 125015 h 195262"/>
                    <a:gd name="connsiteX9" fmla="*/ 125016 w 195263"/>
                    <a:gd name="connsiteY9" fmla="*/ 195262 h 195262"/>
                    <a:gd name="connsiteX10" fmla="*/ 70247 w 195263"/>
                    <a:gd name="connsiteY10" fmla="*/ 195262 h 195262"/>
                    <a:gd name="connsiteX11" fmla="*/ 70247 w 195263"/>
                    <a:gd name="connsiteY11" fmla="*/ 125015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263" h="195262">
                      <a:moveTo>
                        <a:pt x="0" y="125015"/>
                      </a:moveTo>
                      <a:lnTo>
                        <a:pt x="0" y="70246"/>
                      </a:lnTo>
                      <a:lnTo>
                        <a:pt x="70247" y="70246"/>
                      </a:lnTo>
                      <a:lnTo>
                        <a:pt x="70247" y="0"/>
                      </a:lnTo>
                      <a:lnTo>
                        <a:pt x="125016" y="0"/>
                      </a:lnTo>
                      <a:lnTo>
                        <a:pt x="125016" y="70246"/>
                      </a:lnTo>
                      <a:lnTo>
                        <a:pt x="195263" y="70246"/>
                      </a:lnTo>
                      <a:lnTo>
                        <a:pt x="195263" y="125015"/>
                      </a:lnTo>
                      <a:lnTo>
                        <a:pt x="125016" y="125015"/>
                      </a:lnTo>
                      <a:lnTo>
                        <a:pt x="125016" y="195262"/>
                      </a:lnTo>
                      <a:lnTo>
                        <a:pt x="70247" y="195262"/>
                      </a:lnTo>
                      <a:lnTo>
                        <a:pt x="70247" y="1250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2" name="组合 61"/>
            <p:cNvGrpSpPr/>
            <p:nvPr/>
          </p:nvGrpSpPr>
          <p:grpSpPr>
            <a:xfrm>
              <a:off x="2459313" y="3825833"/>
              <a:ext cx="562694" cy="562694"/>
              <a:chOff x="2527035" y="4512851"/>
              <a:chExt cx="562694" cy="562694"/>
            </a:xfrm>
          </p:grpSpPr>
          <p:sp>
            <p:nvSpPr>
              <p:cNvPr id="73" name="任意多边形 72"/>
              <p:cNvSpPr/>
              <p:nvPr/>
            </p:nvSpPr>
            <p:spPr>
              <a:xfrm>
                <a:off x="2527035" y="4512851"/>
                <a:ext cx="562694" cy="562694"/>
              </a:xfrm>
              <a:custGeom>
                <a:avLst/>
                <a:gdLst>
                  <a:gd name="connsiteX0" fmla="*/ 281346 w 562694"/>
                  <a:gd name="connsiteY0" fmla="*/ 78398 h 562694"/>
                  <a:gd name="connsiteX1" fmla="*/ 78397 w 562694"/>
                  <a:gd name="connsiteY1" fmla="*/ 281347 h 562694"/>
                  <a:gd name="connsiteX2" fmla="*/ 281346 w 562694"/>
                  <a:gd name="connsiteY2" fmla="*/ 484296 h 562694"/>
                  <a:gd name="connsiteX3" fmla="*/ 484295 w 562694"/>
                  <a:gd name="connsiteY3" fmla="*/ 281347 h 562694"/>
                  <a:gd name="connsiteX4" fmla="*/ 281346 w 562694"/>
                  <a:gd name="connsiteY4" fmla="*/ 78398 h 562694"/>
                  <a:gd name="connsiteX5" fmla="*/ 249415 w 562694"/>
                  <a:gd name="connsiteY5" fmla="*/ 0 h 562694"/>
                  <a:gd name="connsiteX6" fmla="*/ 313280 w 562694"/>
                  <a:gd name="connsiteY6" fmla="*/ 0 h 562694"/>
                  <a:gd name="connsiteX7" fmla="*/ 325733 w 562694"/>
                  <a:gd name="connsiteY7" fmla="*/ 58097 h 562694"/>
                  <a:gd name="connsiteX8" fmla="*/ 328741 w 562694"/>
                  <a:gd name="connsiteY8" fmla="*/ 58556 h 562694"/>
                  <a:gd name="connsiteX9" fmla="*/ 354247 w 562694"/>
                  <a:gd name="connsiteY9" fmla="*/ 66131 h 562694"/>
                  <a:gd name="connsiteX10" fmla="*/ 394366 w 562694"/>
                  <a:gd name="connsiteY10" fmla="*/ 21727 h 562694"/>
                  <a:gd name="connsiteX11" fmla="*/ 449675 w 562694"/>
                  <a:gd name="connsiteY11" fmla="*/ 53660 h 562694"/>
                  <a:gd name="connsiteX12" fmla="*/ 431901 w 562694"/>
                  <a:gd name="connsiteY12" fmla="*/ 108685 h 562694"/>
                  <a:gd name="connsiteX13" fmla="*/ 435245 w 562694"/>
                  <a:gd name="connsiteY13" fmla="*/ 111124 h 562694"/>
                  <a:gd name="connsiteX14" fmla="*/ 453029 w 562694"/>
                  <a:gd name="connsiteY14" fmla="*/ 128231 h 562694"/>
                  <a:gd name="connsiteX15" fmla="*/ 454937 w 562694"/>
                  <a:gd name="connsiteY15" fmla="*/ 130495 h 562694"/>
                  <a:gd name="connsiteX16" fmla="*/ 509035 w 562694"/>
                  <a:gd name="connsiteY16" fmla="*/ 113020 h 562694"/>
                  <a:gd name="connsiteX17" fmla="*/ 540968 w 562694"/>
                  <a:gd name="connsiteY17" fmla="*/ 168329 h 562694"/>
                  <a:gd name="connsiteX18" fmla="*/ 500662 w 562694"/>
                  <a:gd name="connsiteY18" fmla="*/ 204745 h 562694"/>
                  <a:gd name="connsiteX19" fmla="*/ 503924 w 562694"/>
                  <a:gd name="connsiteY19" fmla="*/ 212836 h 562694"/>
                  <a:gd name="connsiteX20" fmla="*/ 510331 w 562694"/>
                  <a:gd name="connsiteY20" fmla="*/ 238191 h 562694"/>
                  <a:gd name="connsiteX21" fmla="*/ 562694 w 562694"/>
                  <a:gd name="connsiteY21" fmla="*/ 249415 h 562694"/>
                  <a:gd name="connsiteX22" fmla="*/ 562694 w 562694"/>
                  <a:gd name="connsiteY22" fmla="*/ 313280 h 562694"/>
                  <a:gd name="connsiteX23" fmla="*/ 513649 w 562694"/>
                  <a:gd name="connsiteY23" fmla="*/ 323793 h 562694"/>
                  <a:gd name="connsiteX24" fmla="*/ 511735 w 562694"/>
                  <a:gd name="connsiteY24" fmla="*/ 336337 h 562694"/>
                  <a:gd name="connsiteX25" fmla="*/ 506782 w 562694"/>
                  <a:gd name="connsiteY25" fmla="*/ 356105 h 562694"/>
                  <a:gd name="connsiteX26" fmla="*/ 504841 w 562694"/>
                  <a:gd name="connsiteY26" fmla="*/ 361726 h 562694"/>
                  <a:gd name="connsiteX27" fmla="*/ 540968 w 562694"/>
                  <a:gd name="connsiteY27" fmla="*/ 394367 h 562694"/>
                  <a:gd name="connsiteX28" fmla="*/ 509035 w 562694"/>
                  <a:gd name="connsiteY28" fmla="*/ 449676 h 562694"/>
                  <a:gd name="connsiteX29" fmla="*/ 464639 w 562694"/>
                  <a:gd name="connsiteY29" fmla="*/ 435335 h 562694"/>
                  <a:gd name="connsiteX30" fmla="*/ 459166 w 562694"/>
                  <a:gd name="connsiteY30" fmla="*/ 442841 h 562694"/>
                  <a:gd name="connsiteX31" fmla="*/ 442059 w 562694"/>
                  <a:gd name="connsiteY31" fmla="*/ 460624 h 562694"/>
                  <a:gd name="connsiteX32" fmla="*/ 435754 w 562694"/>
                  <a:gd name="connsiteY32" fmla="*/ 465939 h 562694"/>
                  <a:gd name="connsiteX33" fmla="*/ 449675 w 562694"/>
                  <a:gd name="connsiteY33" fmla="*/ 509035 h 562694"/>
                  <a:gd name="connsiteX34" fmla="*/ 394366 w 562694"/>
                  <a:gd name="connsiteY34" fmla="*/ 540967 h 562694"/>
                  <a:gd name="connsiteX35" fmla="*/ 365009 w 562694"/>
                  <a:gd name="connsiteY35" fmla="*/ 508474 h 562694"/>
                  <a:gd name="connsiteX36" fmla="*/ 357454 w 562694"/>
                  <a:gd name="connsiteY36" fmla="*/ 511520 h 562694"/>
                  <a:gd name="connsiteX37" fmla="*/ 322347 w 562694"/>
                  <a:gd name="connsiteY37" fmla="*/ 520391 h 562694"/>
                  <a:gd name="connsiteX38" fmla="*/ 313280 w 562694"/>
                  <a:gd name="connsiteY38" fmla="*/ 562694 h 562694"/>
                  <a:gd name="connsiteX39" fmla="*/ 249415 w 562694"/>
                  <a:gd name="connsiteY39" fmla="*/ 562694 h 562694"/>
                  <a:gd name="connsiteX40" fmla="*/ 240328 w 562694"/>
                  <a:gd name="connsiteY40" fmla="*/ 520303 h 562694"/>
                  <a:gd name="connsiteX41" fmla="*/ 233953 w 562694"/>
                  <a:gd name="connsiteY41" fmla="*/ 519330 h 562694"/>
                  <a:gd name="connsiteX42" fmla="*/ 197627 w 562694"/>
                  <a:gd name="connsiteY42" fmla="*/ 508541 h 562694"/>
                  <a:gd name="connsiteX43" fmla="*/ 168328 w 562694"/>
                  <a:gd name="connsiteY43" fmla="*/ 540967 h 562694"/>
                  <a:gd name="connsiteX44" fmla="*/ 113019 w 562694"/>
                  <a:gd name="connsiteY44" fmla="*/ 509035 h 562694"/>
                  <a:gd name="connsiteX45" fmla="*/ 126867 w 562694"/>
                  <a:gd name="connsiteY45" fmla="*/ 466166 h 562694"/>
                  <a:gd name="connsiteX46" fmla="*/ 99883 w 562694"/>
                  <a:gd name="connsiteY46" fmla="*/ 438530 h 562694"/>
                  <a:gd name="connsiteX47" fmla="*/ 97740 w 562694"/>
                  <a:gd name="connsiteY47" fmla="*/ 435436 h 562694"/>
                  <a:gd name="connsiteX48" fmla="*/ 53660 w 562694"/>
                  <a:gd name="connsiteY48" fmla="*/ 449676 h 562694"/>
                  <a:gd name="connsiteX49" fmla="*/ 21728 w 562694"/>
                  <a:gd name="connsiteY49" fmla="*/ 394367 h 562694"/>
                  <a:gd name="connsiteX50" fmla="*/ 57880 w 562694"/>
                  <a:gd name="connsiteY50" fmla="*/ 361703 h 562694"/>
                  <a:gd name="connsiteX51" fmla="*/ 54328 w 562694"/>
                  <a:gd name="connsiteY51" fmla="*/ 350525 h 562694"/>
                  <a:gd name="connsiteX52" fmla="*/ 48949 w 562694"/>
                  <a:gd name="connsiteY52" fmla="*/ 323772 h 562694"/>
                  <a:gd name="connsiteX53" fmla="*/ 0 w 562694"/>
                  <a:gd name="connsiteY53" fmla="*/ 313280 h 562694"/>
                  <a:gd name="connsiteX54" fmla="*/ 0 w 562694"/>
                  <a:gd name="connsiteY54" fmla="*/ 249415 h 562694"/>
                  <a:gd name="connsiteX55" fmla="*/ 51877 w 562694"/>
                  <a:gd name="connsiteY55" fmla="*/ 238295 h 562694"/>
                  <a:gd name="connsiteX56" fmla="*/ 54328 w 562694"/>
                  <a:gd name="connsiteY56" fmla="*/ 227361 h 562694"/>
                  <a:gd name="connsiteX57" fmla="*/ 62152 w 562694"/>
                  <a:gd name="connsiteY57" fmla="*/ 204853 h 562694"/>
                  <a:gd name="connsiteX58" fmla="*/ 21728 w 562694"/>
                  <a:gd name="connsiteY58" fmla="*/ 168329 h 562694"/>
                  <a:gd name="connsiteX59" fmla="*/ 53660 w 562694"/>
                  <a:gd name="connsiteY59" fmla="*/ 113020 h 562694"/>
                  <a:gd name="connsiteX60" fmla="*/ 108179 w 562694"/>
                  <a:gd name="connsiteY60" fmla="*/ 130630 h 562694"/>
                  <a:gd name="connsiteX61" fmla="*/ 120122 w 562694"/>
                  <a:gd name="connsiteY61" fmla="*/ 117744 h 562694"/>
                  <a:gd name="connsiteX62" fmla="*/ 130868 w 562694"/>
                  <a:gd name="connsiteY62" fmla="*/ 108916 h 562694"/>
                  <a:gd name="connsiteX63" fmla="*/ 113019 w 562694"/>
                  <a:gd name="connsiteY63" fmla="*/ 53660 h 562694"/>
                  <a:gd name="connsiteX64" fmla="*/ 168328 w 562694"/>
                  <a:gd name="connsiteY64" fmla="*/ 21727 h 562694"/>
                  <a:gd name="connsiteX65" fmla="*/ 208126 w 562694"/>
                  <a:gd name="connsiteY65" fmla="*/ 65775 h 562694"/>
                  <a:gd name="connsiteX66" fmla="*/ 233953 w 562694"/>
                  <a:gd name="connsiteY66" fmla="*/ 58556 h 562694"/>
                  <a:gd name="connsiteX67" fmla="*/ 236962 w 562694"/>
                  <a:gd name="connsiteY67" fmla="*/ 58097 h 56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62694" h="562694">
                    <a:moveTo>
                      <a:pt x="281346" y="78398"/>
                    </a:moveTo>
                    <a:cubicBezTo>
                      <a:pt x="169260" y="78398"/>
                      <a:pt x="78397" y="169261"/>
                      <a:pt x="78397" y="281347"/>
                    </a:cubicBezTo>
                    <a:cubicBezTo>
                      <a:pt x="78397" y="393433"/>
                      <a:pt x="169260" y="484296"/>
                      <a:pt x="281346" y="484296"/>
                    </a:cubicBezTo>
                    <a:cubicBezTo>
                      <a:pt x="393432" y="484296"/>
                      <a:pt x="484295" y="393433"/>
                      <a:pt x="484295" y="281347"/>
                    </a:cubicBezTo>
                    <a:cubicBezTo>
                      <a:pt x="484295" y="169261"/>
                      <a:pt x="393432" y="78398"/>
                      <a:pt x="281346" y="78398"/>
                    </a:cubicBezTo>
                    <a:close/>
                    <a:moveTo>
                      <a:pt x="249415" y="0"/>
                    </a:moveTo>
                    <a:lnTo>
                      <a:pt x="313280" y="0"/>
                    </a:lnTo>
                    <a:lnTo>
                      <a:pt x="325733" y="58097"/>
                    </a:lnTo>
                    <a:lnTo>
                      <a:pt x="328741" y="58556"/>
                    </a:lnTo>
                    <a:lnTo>
                      <a:pt x="354247" y="66131"/>
                    </a:lnTo>
                    <a:lnTo>
                      <a:pt x="394366" y="21727"/>
                    </a:lnTo>
                    <a:lnTo>
                      <a:pt x="449675" y="53660"/>
                    </a:lnTo>
                    <a:lnTo>
                      <a:pt x="431901" y="108685"/>
                    </a:lnTo>
                    <a:lnTo>
                      <a:pt x="435245" y="111124"/>
                    </a:lnTo>
                    <a:cubicBezTo>
                      <a:pt x="441467" y="116514"/>
                      <a:pt x="447404" y="122225"/>
                      <a:pt x="453029" y="128231"/>
                    </a:cubicBezTo>
                    <a:lnTo>
                      <a:pt x="454937" y="130495"/>
                    </a:lnTo>
                    <a:lnTo>
                      <a:pt x="509035" y="113020"/>
                    </a:lnTo>
                    <a:lnTo>
                      <a:pt x="540968" y="168329"/>
                    </a:lnTo>
                    <a:lnTo>
                      <a:pt x="500662" y="204745"/>
                    </a:lnTo>
                    <a:lnTo>
                      <a:pt x="503924" y="212836"/>
                    </a:lnTo>
                    <a:lnTo>
                      <a:pt x="510331" y="238191"/>
                    </a:lnTo>
                    <a:lnTo>
                      <a:pt x="562694" y="249415"/>
                    </a:lnTo>
                    <a:lnTo>
                      <a:pt x="562694" y="313280"/>
                    </a:lnTo>
                    <a:lnTo>
                      <a:pt x="513649" y="323793"/>
                    </a:lnTo>
                    <a:lnTo>
                      <a:pt x="511735" y="336337"/>
                    </a:lnTo>
                    <a:cubicBezTo>
                      <a:pt x="510364" y="343035"/>
                      <a:pt x="508709" y="349628"/>
                      <a:pt x="506782" y="356105"/>
                    </a:cubicBezTo>
                    <a:lnTo>
                      <a:pt x="504841" y="361726"/>
                    </a:lnTo>
                    <a:lnTo>
                      <a:pt x="540968" y="394367"/>
                    </a:lnTo>
                    <a:lnTo>
                      <a:pt x="509035" y="449676"/>
                    </a:lnTo>
                    <a:lnTo>
                      <a:pt x="464639" y="435335"/>
                    </a:lnTo>
                    <a:lnTo>
                      <a:pt x="459166" y="442841"/>
                    </a:lnTo>
                    <a:cubicBezTo>
                      <a:pt x="453776" y="449063"/>
                      <a:pt x="448066" y="455000"/>
                      <a:pt x="442059" y="460624"/>
                    </a:cubicBezTo>
                    <a:lnTo>
                      <a:pt x="435754" y="465939"/>
                    </a:lnTo>
                    <a:lnTo>
                      <a:pt x="449675" y="509035"/>
                    </a:lnTo>
                    <a:lnTo>
                      <a:pt x="394366" y="540967"/>
                    </a:lnTo>
                    <a:lnTo>
                      <a:pt x="365009" y="508474"/>
                    </a:lnTo>
                    <a:lnTo>
                      <a:pt x="357454" y="511520"/>
                    </a:lnTo>
                    <a:lnTo>
                      <a:pt x="322347" y="520391"/>
                    </a:lnTo>
                    <a:lnTo>
                      <a:pt x="313280" y="562694"/>
                    </a:lnTo>
                    <a:lnTo>
                      <a:pt x="249415" y="562694"/>
                    </a:lnTo>
                    <a:lnTo>
                      <a:pt x="240328" y="520303"/>
                    </a:lnTo>
                    <a:lnTo>
                      <a:pt x="233953" y="519330"/>
                    </a:lnTo>
                    <a:lnTo>
                      <a:pt x="197627" y="508541"/>
                    </a:lnTo>
                    <a:lnTo>
                      <a:pt x="168328" y="540967"/>
                    </a:lnTo>
                    <a:lnTo>
                      <a:pt x="113019" y="509035"/>
                    </a:lnTo>
                    <a:lnTo>
                      <a:pt x="126867" y="466166"/>
                    </a:lnTo>
                    <a:lnTo>
                      <a:pt x="99883" y="438530"/>
                    </a:lnTo>
                    <a:lnTo>
                      <a:pt x="97740" y="435436"/>
                    </a:lnTo>
                    <a:lnTo>
                      <a:pt x="53660" y="449676"/>
                    </a:lnTo>
                    <a:lnTo>
                      <a:pt x="21728" y="394367"/>
                    </a:lnTo>
                    <a:lnTo>
                      <a:pt x="57880" y="361703"/>
                    </a:lnTo>
                    <a:lnTo>
                      <a:pt x="54328" y="350525"/>
                    </a:lnTo>
                    <a:lnTo>
                      <a:pt x="48949" y="323772"/>
                    </a:lnTo>
                    <a:lnTo>
                      <a:pt x="0" y="313280"/>
                    </a:lnTo>
                    <a:lnTo>
                      <a:pt x="0" y="249415"/>
                    </a:lnTo>
                    <a:lnTo>
                      <a:pt x="51877" y="238295"/>
                    </a:lnTo>
                    <a:lnTo>
                      <a:pt x="54328" y="227361"/>
                    </a:lnTo>
                    <a:lnTo>
                      <a:pt x="62152" y="204853"/>
                    </a:lnTo>
                    <a:lnTo>
                      <a:pt x="21728" y="168329"/>
                    </a:lnTo>
                    <a:lnTo>
                      <a:pt x="53660" y="113020"/>
                    </a:lnTo>
                    <a:lnTo>
                      <a:pt x="108179" y="130630"/>
                    </a:lnTo>
                    <a:lnTo>
                      <a:pt x="120122" y="117744"/>
                    </a:lnTo>
                    <a:lnTo>
                      <a:pt x="130868" y="108916"/>
                    </a:lnTo>
                    <a:lnTo>
                      <a:pt x="113019" y="53660"/>
                    </a:lnTo>
                    <a:lnTo>
                      <a:pt x="168328" y="21727"/>
                    </a:lnTo>
                    <a:lnTo>
                      <a:pt x="208126" y="65775"/>
                    </a:lnTo>
                    <a:lnTo>
                      <a:pt x="233953" y="58556"/>
                    </a:lnTo>
                    <a:lnTo>
                      <a:pt x="236962" y="58097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2653525" y="4639341"/>
                <a:ext cx="309714" cy="309714"/>
                <a:chOff x="2621005" y="4606821"/>
                <a:chExt cx="374754" cy="374754"/>
              </a:xfr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75" name="椭圆 74"/>
                <p:cNvSpPr/>
                <p:nvPr/>
              </p:nvSpPr>
              <p:spPr>
                <a:xfrm>
                  <a:off x="2621005" y="4606821"/>
                  <a:ext cx="374754" cy="374754"/>
                </a:xfrm>
                <a:prstGeom prst="ellipse">
                  <a:avLst/>
                </a:prstGeom>
                <a:solidFill>
                  <a:srgbClr val="F165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任意多边形 75"/>
                <p:cNvSpPr/>
                <p:nvPr/>
              </p:nvSpPr>
              <p:spPr>
                <a:xfrm rot="5400000">
                  <a:off x="2710750" y="4696567"/>
                  <a:ext cx="195263" cy="195262"/>
                </a:xfrm>
                <a:custGeom>
                  <a:avLst/>
                  <a:gdLst>
                    <a:gd name="connsiteX0" fmla="*/ 0 w 195263"/>
                    <a:gd name="connsiteY0" fmla="*/ 125015 h 195262"/>
                    <a:gd name="connsiteX1" fmla="*/ 0 w 195263"/>
                    <a:gd name="connsiteY1" fmla="*/ 70246 h 195262"/>
                    <a:gd name="connsiteX2" fmla="*/ 70247 w 195263"/>
                    <a:gd name="connsiteY2" fmla="*/ 70246 h 195262"/>
                    <a:gd name="connsiteX3" fmla="*/ 70247 w 195263"/>
                    <a:gd name="connsiteY3" fmla="*/ 0 h 195262"/>
                    <a:gd name="connsiteX4" fmla="*/ 125016 w 195263"/>
                    <a:gd name="connsiteY4" fmla="*/ 0 h 195262"/>
                    <a:gd name="connsiteX5" fmla="*/ 125016 w 195263"/>
                    <a:gd name="connsiteY5" fmla="*/ 70246 h 195262"/>
                    <a:gd name="connsiteX6" fmla="*/ 195263 w 195263"/>
                    <a:gd name="connsiteY6" fmla="*/ 70246 h 195262"/>
                    <a:gd name="connsiteX7" fmla="*/ 195263 w 195263"/>
                    <a:gd name="connsiteY7" fmla="*/ 125015 h 195262"/>
                    <a:gd name="connsiteX8" fmla="*/ 125016 w 195263"/>
                    <a:gd name="connsiteY8" fmla="*/ 125015 h 195262"/>
                    <a:gd name="connsiteX9" fmla="*/ 125016 w 195263"/>
                    <a:gd name="connsiteY9" fmla="*/ 195262 h 195262"/>
                    <a:gd name="connsiteX10" fmla="*/ 70247 w 195263"/>
                    <a:gd name="connsiteY10" fmla="*/ 195262 h 195262"/>
                    <a:gd name="connsiteX11" fmla="*/ 70247 w 195263"/>
                    <a:gd name="connsiteY11" fmla="*/ 125015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263" h="195262">
                      <a:moveTo>
                        <a:pt x="0" y="125015"/>
                      </a:moveTo>
                      <a:lnTo>
                        <a:pt x="0" y="70246"/>
                      </a:lnTo>
                      <a:lnTo>
                        <a:pt x="70247" y="70246"/>
                      </a:lnTo>
                      <a:lnTo>
                        <a:pt x="70247" y="0"/>
                      </a:lnTo>
                      <a:lnTo>
                        <a:pt x="125016" y="0"/>
                      </a:lnTo>
                      <a:lnTo>
                        <a:pt x="125016" y="70246"/>
                      </a:lnTo>
                      <a:lnTo>
                        <a:pt x="195263" y="70246"/>
                      </a:lnTo>
                      <a:lnTo>
                        <a:pt x="195263" y="125015"/>
                      </a:lnTo>
                      <a:lnTo>
                        <a:pt x="125016" y="125015"/>
                      </a:lnTo>
                      <a:lnTo>
                        <a:pt x="125016" y="195262"/>
                      </a:lnTo>
                      <a:lnTo>
                        <a:pt x="70247" y="195262"/>
                      </a:lnTo>
                      <a:lnTo>
                        <a:pt x="70247" y="1250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3" name="组合 62"/>
            <p:cNvGrpSpPr/>
            <p:nvPr/>
          </p:nvGrpSpPr>
          <p:grpSpPr>
            <a:xfrm>
              <a:off x="5240613" y="3825833"/>
              <a:ext cx="562694" cy="562694"/>
              <a:chOff x="2527035" y="4512851"/>
              <a:chExt cx="562694" cy="562694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527035" y="4512851"/>
                <a:ext cx="562694" cy="562694"/>
              </a:xfrm>
              <a:custGeom>
                <a:avLst/>
                <a:gdLst>
                  <a:gd name="connsiteX0" fmla="*/ 281346 w 562694"/>
                  <a:gd name="connsiteY0" fmla="*/ 78398 h 562694"/>
                  <a:gd name="connsiteX1" fmla="*/ 78397 w 562694"/>
                  <a:gd name="connsiteY1" fmla="*/ 281347 h 562694"/>
                  <a:gd name="connsiteX2" fmla="*/ 281346 w 562694"/>
                  <a:gd name="connsiteY2" fmla="*/ 484296 h 562694"/>
                  <a:gd name="connsiteX3" fmla="*/ 484295 w 562694"/>
                  <a:gd name="connsiteY3" fmla="*/ 281347 h 562694"/>
                  <a:gd name="connsiteX4" fmla="*/ 281346 w 562694"/>
                  <a:gd name="connsiteY4" fmla="*/ 78398 h 562694"/>
                  <a:gd name="connsiteX5" fmla="*/ 249415 w 562694"/>
                  <a:gd name="connsiteY5" fmla="*/ 0 h 562694"/>
                  <a:gd name="connsiteX6" fmla="*/ 313280 w 562694"/>
                  <a:gd name="connsiteY6" fmla="*/ 0 h 562694"/>
                  <a:gd name="connsiteX7" fmla="*/ 325733 w 562694"/>
                  <a:gd name="connsiteY7" fmla="*/ 58097 h 562694"/>
                  <a:gd name="connsiteX8" fmla="*/ 328741 w 562694"/>
                  <a:gd name="connsiteY8" fmla="*/ 58556 h 562694"/>
                  <a:gd name="connsiteX9" fmla="*/ 354247 w 562694"/>
                  <a:gd name="connsiteY9" fmla="*/ 66131 h 562694"/>
                  <a:gd name="connsiteX10" fmla="*/ 394366 w 562694"/>
                  <a:gd name="connsiteY10" fmla="*/ 21727 h 562694"/>
                  <a:gd name="connsiteX11" fmla="*/ 449675 w 562694"/>
                  <a:gd name="connsiteY11" fmla="*/ 53660 h 562694"/>
                  <a:gd name="connsiteX12" fmla="*/ 431901 w 562694"/>
                  <a:gd name="connsiteY12" fmla="*/ 108685 h 562694"/>
                  <a:gd name="connsiteX13" fmla="*/ 435245 w 562694"/>
                  <a:gd name="connsiteY13" fmla="*/ 111124 h 562694"/>
                  <a:gd name="connsiteX14" fmla="*/ 453029 w 562694"/>
                  <a:gd name="connsiteY14" fmla="*/ 128231 h 562694"/>
                  <a:gd name="connsiteX15" fmla="*/ 454937 w 562694"/>
                  <a:gd name="connsiteY15" fmla="*/ 130495 h 562694"/>
                  <a:gd name="connsiteX16" fmla="*/ 509035 w 562694"/>
                  <a:gd name="connsiteY16" fmla="*/ 113020 h 562694"/>
                  <a:gd name="connsiteX17" fmla="*/ 540968 w 562694"/>
                  <a:gd name="connsiteY17" fmla="*/ 168329 h 562694"/>
                  <a:gd name="connsiteX18" fmla="*/ 500662 w 562694"/>
                  <a:gd name="connsiteY18" fmla="*/ 204745 h 562694"/>
                  <a:gd name="connsiteX19" fmla="*/ 503924 w 562694"/>
                  <a:gd name="connsiteY19" fmla="*/ 212836 h 562694"/>
                  <a:gd name="connsiteX20" fmla="*/ 510331 w 562694"/>
                  <a:gd name="connsiteY20" fmla="*/ 238191 h 562694"/>
                  <a:gd name="connsiteX21" fmla="*/ 562694 w 562694"/>
                  <a:gd name="connsiteY21" fmla="*/ 249415 h 562694"/>
                  <a:gd name="connsiteX22" fmla="*/ 562694 w 562694"/>
                  <a:gd name="connsiteY22" fmla="*/ 313280 h 562694"/>
                  <a:gd name="connsiteX23" fmla="*/ 513649 w 562694"/>
                  <a:gd name="connsiteY23" fmla="*/ 323793 h 562694"/>
                  <a:gd name="connsiteX24" fmla="*/ 511735 w 562694"/>
                  <a:gd name="connsiteY24" fmla="*/ 336337 h 562694"/>
                  <a:gd name="connsiteX25" fmla="*/ 506782 w 562694"/>
                  <a:gd name="connsiteY25" fmla="*/ 356105 h 562694"/>
                  <a:gd name="connsiteX26" fmla="*/ 504841 w 562694"/>
                  <a:gd name="connsiteY26" fmla="*/ 361726 h 562694"/>
                  <a:gd name="connsiteX27" fmla="*/ 540968 w 562694"/>
                  <a:gd name="connsiteY27" fmla="*/ 394367 h 562694"/>
                  <a:gd name="connsiteX28" fmla="*/ 509035 w 562694"/>
                  <a:gd name="connsiteY28" fmla="*/ 449676 h 562694"/>
                  <a:gd name="connsiteX29" fmla="*/ 464639 w 562694"/>
                  <a:gd name="connsiteY29" fmla="*/ 435335 h 562694"/>
                  <a:gd name="connsiteX30" fmla="*/ 459166 w 562694"/>
                  <a:gd name="connsiteY30" fmla="*/ 442841 h 562694"/>
                  <a:gd name="connsiteX31" fmla="*/ 442059 w 562694"/>
                  <a:gd name="connsiteY31" fmla="*/ 460624 h 562694"/>
                  <a:gd name="connsiteX32" fmla="*/ 435754 w 562694"/>
                  <a:gd name="connsiteY32" fmla="*/ 465939 h 562694"/>
                  <a:gd name="connsiteX33" fmla="*/ 449675 w 562694"/>
                  <a:gd name="connsiteY33" fmla="*/ 509035 h 562694"/>
                  <a:gd name="connsiteX34" fmla="*/ 394366 w 562694"/>
                  <a:gd name="connsiteY34" fmla="*/ 540967 h 562694"/>
                  <a:gd name="connsiteX35" fmla="*/ 365009 w 562694"/>
                  <a:gd name="connsiteY35" fmla="*/ 508474 h 562694"/>
                  <a:gd name="connsiteX36" fmla="*/ 357454 w 562694"/>
                  <a:gd name="connsiteY36" fmla="*/ 511520 h 562694"/>
                  <a:gd name="connsiteX37" fmla="*/ 322347 w 562694"/>
                  <a:gd name="connsiteY37" fmla="*/ 520391 h 562694"/>
                  <a:gd name="connsiteX38" fmla="*/ 313280 w 562694"/>
                  <a:gd name="connsiteY38" fmla="*/ 562694 h 562694"/>
                  <a:gd name="connsiteX39" fmla="*/ 249415 w 562694"/>
                  <a:gd name="connsiteY39" fmla="*/ 562694 h 562694"/>
                  <a:gd name="connsiteX40" fmla="*/ 240328 w 562694"/>
                  <a:gd name="connsiteY40" fmla="*/ 520303 h 562694"/>
                  <a:gd name="connsiteX41" fmla="*/ 233953 w 562694"/>
                  <a:gd name="connsiteY41" fmla="*/ 519330 h 562694"/>
                  <a:gd name="connsiteX42" fmla="*/ 197627 w 562694"/>
                  <a:gd name="connsiteY42" fmla="*/ 508541 h 562694"/>
                  <a:gd name="connsiteX43" fmla="*/ 168328 w 562694"/>
                  <a:gd name="connsiteY43" fmla="*/ 540967 h 562694"/>
                  <a:gd name="connsiteX44" fmla="*/ 113019 w 562694"/>
                  <a:gd name="connsiteY44" fmla="*/ 509035 h 562694"/>
                  <a:gd name="connsiteX45" fmla="*/ 126867 w 562694"/>
                  <a:gd name="connsiteY45" fmla="*/ 466166 h 562694"/>
                  <a:gd name="connsiteX46" fmla="*/ 99883 w 562694"/>
                  <a:gd name="connsiteY46" fmla="*/ 438530 h 562694"/>
                  <a:gd name="connsiteX47" fmla="*/ 97740 w 562694"/>
                  <a:gd name="connsiteY47" fmla="*/ 435436 h 562694"/>
                  <a:gd name="connsiteX48" fmla="*/ 53660 w 562694"/>
                  <a:gd name="connsiteY48" fmla="*/ 449676 h 562694"/>
                  <a:gd name="connsiteX49" fmla="*/ 21728 w 562694"/>
                  <a:gd name="connsiteY49" fmla="*/ 394367 h 562694"/>
                  <a:gd name="connsiteX50" fmla="*/ 57880 w 562694"/>
                  <a:gd name="connsiteY50" fmla="*/ 361703 h 562694"/>
                  <a:gd name="connsiteX51" fmla="*/ 54328 w 562694"/>
                  <a:gd name="connsiteY51" fmla="*/ 350525 h 562694"/>
                  <a:gd name="connsiteX52" fmla="*/ 48949 w 562694"/>
                  <a:gd name="connsiteY52" fmla="*/ 323772 h 562694"/>
                  <a:gd name="connsiteX53" fmla="*/ 0 w 562694"/>
                  <a:gd name="connsiteY53" fmla="*/ 313280 h 562694"/>
                  <a:gd name="connsiteX54" fmla="*/ 0 w 562694"/>
                  <a:gd name="connsiteY54" fmla="*/ 249415 h 562694"/>
                  <a:gd name="connsiteX55" fmla="*/ 51877 w 562694"/>
                  <a:gd name="connsiteY55" fmla="*/ 238295 h 562694"/>
                  <a:gd name="connsiteX56" fmla="*/ 54328 w 562694"/>
                  <a:gd name="connsiteY56" fmla="*/ 227361 h 562694"/>
                  <a:gd name="connsiteX57" fmla="*/ 62152 w 562694"/>
                  <a:gd name="connsiteY57" fmla="*/ 204853 h 562694"/>
                  <a:gd name="connsiteX58" fmla="*/ 21728 w 562694"/>
                  <a:gd name="connsiteY58" fmla="*/ 168329 h 562694"/>
                  <a:gd name="connsiteX59" fmla="*/ 53660 w 562694"/>
                  <a:gd name="connsiteY59" fmla="*/ 113020 h 562694"/>
                  <a:gd name="connsiteX60" fmla="*/ 108179 w 562694"/>
                  <a:gd name="connsiteY60" fmla="*/ 130630 h 562694"/>
                  <a:gd name="connsiteX61" fmla="*/ 120122 w 562694"/>
                  <a:gd name="connsiteY61" fmla="*/ 117744 h 562694"/>
                  <a:gd name="connsiteX62" fmla="*/ 130868 w 562694"/>
                  <a:gd name="connsiteY62" fmla="*/ 108916 h 562694"/>
                  <a:gd name="connsiteX63" fmla="*/ 113019 w 562694"/>
                  <a:gd name="connsiteY63" fmla="*/ 53660 h 562694"/>
                  <a:gd name="connsiteX64" fmla="*/ 168328 w 562694"/>
                  <a:gd name="connsiteY64" fmla="*/ 21727 h 562694"/>
                  <a:gd name="connsiteX65" fmla="*/ 208126 w 562694"/>
                  <a:gd name="connsiteY65" fmla="*/ 65775 h 562694"/>
                  <a:gd name="connsiteX66" fmla="*/ 233953 w 562694"/>
                  <a:gd name="connsiteY66" fmla="*/ 58556 h 562694"/>
                  <a:gd name="connsiteX67" fmla="*/ 236962 w 562694"/>
                  <a:gd name="connsiteY67" fmla="*/ 58097 h 56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62694" h="562694">
                    <a:moveTo>
                      <a:pt x="281346" y="78398"/>
                    </a:moveTo>
                    <a:cubicBezTo>
                      <a:pt x="169260" y="78398"/>
                      <a:pt x="78397" y="169261"/>
                      <a:pt x="78397" y="281347"/>
                    </a:cubicBezTo>
                    <a:cubicBezTo>
                      <a:pt x="78397" y="393433"/>
                      <a:pt x="169260" y="484296"/>
                      <a:pt x="281346" y="484296"/>
                    </a:cubicBezTo>
                    <a:cubicBezTo>
                      <a:pt x="393432" y="484296"/>
                      <a:pt x="484295" y="393433"/>
                      <a:pt x="484295" y="281347"/>
                    </a:cubicBezTo>
                    <a:cubicBezTo>
                      <a:pt x="484295" y="169261"/>
                      <a:pt x="393432" y="78398"/>
                      <a:pt x="281346" y="78398"/>
                    </a:cubicBezTo>
                    <a:close/>
                    <a:moveTo>
                      <a:pt x="249415" y="0"/>
                    </a:moveTo>
                    <a:lnTo>
                      <a:pt x="313280" y="0"/>
                    </a:lnTo>
                    <a:lnTo>
                      <a:pt x="325733" y="58097"/>
                    </a:lnTo>
                    <a:lnTo>
                      <a:pt x="328741" y="58556"/>
                    </a:lnTo>
                    <a:lnTo>
                      <a:pt x="354247" y="66131"/>
                    </a:lnTo>
                    <a:lnTo>
                      <a:pt x="394366" y="21727"/>
                    </a:lnTo>
                    <a:lnTo>
                      <a:pt x="449675" y="53660"/>
                    </a:lnTo>
                    <a:lnTo>
                      <a:pt x="431901" y="108685"/>
                    </a:lnTo>
                    <a:lnTo>
                      <a:pt x="435245" y="111124"/>
                    </a:lnTo>
                    <a:cubicBezTo>
                      <a:pt x="441467" y="116514"/>
                      <a:pt x="447404" y="122225"/>
                      <a:pt x="453029" y="128231"/>
                    </a:cubicBezTo>
                    <a:lnTo>
                      <a:pt x="454937" y="130495"/>
                    </a:lnTo>
                    <a:lnTo>
                      <a:pt x="509035" y="113020"/>
                    </a:lnTo>
                    <a:lnTo>
                      <a:pt x="540968" y="168329"/>
                    </a:lnTo>
                    <a:lnTo>
                      <a:pt x="500662" y="204745"/>
                    </a:lnTo>
                    <a:lnTo>
                      <a:pt x="503924" y="212836"/>
                    </a:lnTo>
                    <a:lnTo>
                      <a:pt x="510331" y="238191"/>
                    </a:lnTo>
                    <a:lnTo>
                      <a:pt x="562694" y="249415"/>
                    </a:lnTo>
                    <a:lnTo>
                      <a:pt x="562694" y="313280"/>
                    </a:lnTo>
                    <a:lnTo>
                      <a:pt x="513649" y="323793"/>
                    </a:lnTo>
                    <a:lnTo>
                      <a:pt x="511735" y="336337"/>
                    </a:lnTo>
                    <a:cubicBezTo>
                      <a:pt x="510364" y="343035"/>
                      <a:pt x="508709" y="349628"/>
                      <a:pt x="506782" y="356105"/>
                    </a:cubicBezTo>
                    <a:lnTo>
                      <a:pt x="504841" y="361726"/>
                    </a:lnTo>
                    <a:lnTo>
                      <a:pt x="540968" y="394367"/>
                    </a:lnTo>
                    <a:lnTo>
                      <a:pt x="509035" y="449676"/>
                    </a:lnTo>
                    <a:lnTo>
                      <a:pt x="464639" y="435335"/>
                    </a:lnTo>
                    <a:lnTo>
                      <a:pt x="459166" y="442841"/>
                    </a:lnTo>
                    <a:cubicBezTo>
                      <a:pt x="453776" y="449063"/>
                      <a:pt x="448066" y="455000"/>
                      <a:pt x="442059" y="460624"/>
                    </a:cubicBezTo>
                    <a:lnTo>
                      <a:pt x="435754" y="465939"/>
                    </a:lnTo>
                    <a:lnTo>
                      <a:pt x="449675" y="509035"/>
                    </a:lnTo>
                    <a:lnTo>
                      <a:pt x="394366" y="540967"/>
                    </a:lnTo>
                    <a:lnTo>
                      <a:pt x="365009" y="508474"/>
                    </a:lnTo>
                    <a:lnTo>
                      <a:pt x="357454" y="511520"/>
                    </a:lnTo>
                    <a:lnTo>
                      <a:pt x="322347" y="520391"/>
                    </a:lnTo>
                    <a:lnTo>
                      <a:pt x="313280" y="562694"/>
                    </a:lnTo>
                    <a:lnTo>
                      <a:pt x="249415" y="562694"/>
                    </a:lnTo>
                    <a:lnTo>
                      <a:pt x="240328" y="520303"/>
                    </a:lnTo>
                    <a:lnTo>
                      <a:pt x="233953" y="519330"/>
                    </a:lnTo>
                    <a:lnTo>
                      <a:pt x="197627" y="508541"/>
                    </a:lnTo>
                    <a:lnTo>
                      <a:pt x="168328" y="540967"/>
                    </a:lnTo>
                    <a:lnTo>
                      <a:pt x="113019" y="509035"/>
                    </a:lnTo>
                    <a:lnTo>
                      <a:pt x="126867" y="466166"/>
                    </a:lnTo>
                    <a:lnTo>
                      <a:pt x="99883" y="438530"/>
                    </a:lnTo>
                    <a:lnTo>
                      <a:pt x="97740" y="435436"/>
                    </a:lnTo>
                    <a:lnTo>
                      <a:pt x="53660" y="449676"/>
                    </a:lnTo>
                    <a:lnTo>
                      <a:pt x="21728" y="394367"/>
                    </a:lnTo>
                    <a:lnTo>
                      <a:pt x="57880" y="361703"/>
                    </a:lnTo>
                    <a:lnTo>
                      <a:pt x="54328" y="350525"/>
                    </a:lnTo>
                    <a:lnTo>
                      <a:pt x="48949" y="323772"/>
                    </a:lnTo>
                    <a:lnTo>
                      <a:pt x="0" y="313280"/>
                    </a:lnTo>
                    <a:lnTo>
                      <a:pt x="0" y="249415"/>
                    </a:lnTo>
                    <a:lnTo>
                      <a:pt x="51877" y="238295"/>
                    </a:lnTo>
                    <a:lnTo>
                      <a:pt x="54328" y="227361"/>
                    </a:lnTo>
                    <a:lnTo>
                      <a:pt x="62152" y="204853"/>
                    </a:lnTo>
                    <a:lnTo>
                      <a:pt x="21728" y="168329"/>
                    </a:lnTo>
                    <a:lnTo>
                      <a:pt x="53660" y="113020"/>
                    </a:lnTo>
                    <a:lnTo>
                      <a:pt x="108179" y="130630"/>
                    </a:lnTo>
                    <a:lnTo>
                      <a:pt x="120122" y="117744"/>
                    </a:lnTo>
                    <a:lnTo>
                      <a:pt x="130868" y="108916"/>
                    </a:lnTo>
                    <a:lnTo>
                      <a:pt x="113019" y="53660"/>
                    </a:lnTo>
                    <a:lnTo>
                      <a:pt x="168328" y="21727"/>
                    </a:lnTo>
                    <a:lnTo>
                      <a:pt x="208126" y="65775"/>
                    </a:lnTo>
                    <a:lnTo>
                      <a:pt x="233953" y="58556"/>
                    </a:lnTo>
                    <a:lnTo>
                      <a:pt x="236962" y="58097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2653525" y="4639341"/>
                <a:ext cx="309714" cy="309714"/>
                <a:chOff x="2621005" y="4606821"/>
                <a:chExt cx="374754" cy="374754"/>
              </a:xfr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71" name="椭圆 70"/>
                <p:cNvSpPr/>
                <p:nvPr/>
              </p:nvSpPr>
              <p:spPr>
                <a:xfrm>
                  <a:off x="2621005" y="4606821"/>
                  <a:ext cx="374754" cy="374754"/>
                </a:xfrm>
                <a:prstGeom prst="ellipse">
                  <a:avLst/>
                </a:prstGeom>
                <a:solidFill>
                  <a:srgbClr val="254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 rot="5400000">
                  <a:off x="2710750" y="4696567"/>
                  <a:ext cx="195263" cy="195262"/>
                </a:xfrm>
                <a:custGeom>
                  <a:avLst/>
                  <a:gdLst>
                    <a:gd name="connsiteX0" fmla="*/ 0 w 195263"/>
                    <a:gd name="connsiteY0" fmla="*/ 125015 h 195262"/>
                    <a:gd name="connsiteX1" fmla="*/ 0 w 195263"/>
                    <a:gd name="connsiteY1" fmla="*/ 70246 h 195262"/>
                    <a:gd name="connsiteX2" fmla="*/ 70247 w 195263"/>
                    <a:gd name="connsiteY2" fmla="*/ 70246 h 195262"/>
                    <a:gd name="connsiteX3" fmla="*/ 70247 w 195263"/>
                    <a:gd name="connsiteY3" fmla="*/ 0 h 195262"/>
                    <a:gd name="connsiteX4" fmla="*/ 125016 w 195263"/>
                    <a:gd name="connsiteY4" fmla="*/ 0 h 195262"/>
                    <a:gd name="connsiteX5" fmla="*/ 125016 w 195263"/>
                    <a:gd name="connsiteY5" fmla="*/ 70246 h 195262"/>
                    <a:gd name="connsiteX6" fmla="*/ 195263 w 195263"/>
                    <a:gd name="connsiteY6" fmla="*/ 70246 h 195262"/>
                    <a:gd name="connsiteX7" fmla="*/ 195263 w 195263"/>
                    <a:gd name="connsiteY7" fmla="*/ 125015 h 195262"/>
                    <a:gd name="connsiteX8" fmla="*/ 125016 w 195263"/>
                    <a:gd name="connsiteY8" fmla="*/ 125015 h 195262"/>
                    <a:gd name="connsiteX9" fmla="*/ 125016 w 195263"/>
                    <a:gd name="connsiteY9" fmla="*/ 195262 h 195262"/>
                    <a:gd name="connsiteX10" fmla="*/ 70247 w 195263"/>
                    <a:gd name="connsiteY10" fmla="*/ 195262 h 195262"/>
                    <a:gd name="connsiteX11" fmla="*/ 70247 w 195263"/>
                    <a:gd name="connsiteY11" fmla="*/ 125015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263" h="195262">
                      <a:moveTo>
                        <a:pt x="0" y="125015"/>
                      </a:moveTo>
                      <a:lnTo>
                        <a:pt x="0" y="70246"/>
                      </a:lnTo>
                      <a:lnTo>
                        <a:pt x="70247" y="70246"/>
                      </a:lnTo>
                      <a:lnTo>
                        <a:pt x="70247" y="0"/>
                      </a:lnTo>
                      <a:lnTo>
                        <a:pt x="125016" y="0"/>
                      </a:lnTo>
                      <a:lnTo>
                        <a:pt x="125016" y="70246"/>
                      </a:lnTo>
                      <a:lnTo>
                        <a:pt x="195263" y="70246"/>
                      </a:lnTo>
                      <a:lnTo>
                        <a:pt x="195263" y="125015"/>
                      </a:lnTo>
                      <a:lnTo>
                        <a:pt x="125016" y="125015"/>
                      </a:lnTo>
                      <a:lnTo>
                        <a:pt x="125016" y="195262"/>
                      </a:lnTo>
                      <a:lnTo>
                        <a:pt x="70247" y="195262"/>
                      </a:lnTo>
                      <a:lnTo>
                        <a:pt x="70247" y="1250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4" name="组合 63"/>
            <p:cNvGrpSpPr/>
            <p:nvPr/>
          </p:nvGrpSpPr>
          <p:grpSpPr>
            <a:xfrm>
              <a:off x="8021913" y="3825833"/>
              <a:ext cx="562694" cy="562694"/>
              <a:chOff x="2527035" y="4512851"/>
              <a:chExt cx="562694" cy="562694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2527035" y="4512851"/>
                <a:ext cx="562694" cy="562694"/>
              </a:xfrm>
              <a:custGeom>
                <a:avLst/>
                <a:gdLst>
                  <a:gd name="connsiteX0" fmla="*/ 281346 w 562694"/>
                  <a:gd name="connsiteY0" fmla="*/ 78398 h 562694"/>
                  <a:gd name="connsiteX1" fmla="*/ 78397 w 562694"/>
                  <a:gd name="connsiteY1" fmla="*/ 281347 h 562694"/>
                  <a:gd name="connsiteX2" fmla="*/ 281346 w 562694"/>
                  <a:gd name="connsiteY2" fmla="*/ 484296 h 562694"/>
                  <a:gd name="connsiteX3" fmla="*/ 484295 w 562694"/>
                  <a:gd name="connsiteY3" fmla="*/ 281347 h 562694"/>
                  <a:gd name="connsiteX4" fmla="*/ 281346 w 562694"/>
                  <a:gd name="connsiteY4" fmla="*/ 78398 h 562694"/>
                  <a:gd name="connsiteX5" fmla="*/ 249415 w 562694"/>
                  <a:gd name="connsiteY5" fmla="*/ 0 h 562694"/>
                  <a:gd name="connsiteX6" fmla="*/ 313280 w 562694"/>
                  <a:gd name="connsiteY6" fmla="*/ 0 h 562694"/>
                  <a:gd name="connsiteX7" fmla="*/ 325733 w 562694"/>
                  <a:gd name="connsiteY7" fmla="*/ 58097 h 562694"/>
                  <a:gd name="connsiteX8" fmla="*/ 328741 w 562694"/>
                  <a:gd name="connsiteY8" fmla="*/ 58556 h 562694"/>
                  <a:gd name="connsiteX9" fmla="*/ 354247 w 562694"/>
                  <a:gd name="connsiteY9" fmla="*/ 66131 h 562694"/>
                  <a:gd name="connsiteX10" fmla="*/ 394366 w 562694"/>
                  <a:gd name="connsiteY10" fmla="*/ 21727 h 562694"/>
                  <a:gd name="connsiteX11" fmla="*/ 449675 w 562694"/>
                  <a:gd name="connsiteY11" fmla="*/ 53660 h 562694"/>
                  <a:gd name="connsiteX12" fmla="*/ 431901 w 562694"/>
                  <a:gd name="connsiteY12" fmla="*/ 108685 h 562694"/>
                  <a:gd name="connsiteX13" fmla="*/ 435245 w 562694"/>
                  <a:gd name="connsiteY13" fmla="*/ 111124 h 562694"/>
                  <a:gd name="connsiteX14" fmla="*/ 453029 w 562694"/>
                  <a:gd name="connsiteY14" fmla="*/ 128231 h 562694"/>
                  <a:gd name="connsiteX15" fmla="*/ 454937 w 562694"/>
                  <a:gd name="connsiteY15" fmla="*/ 130495 h 562694"/>
                  <a:gd name="connsiteX16" fmla="*/ 509035 w 562694"/>
                  <a:gd name="connsiteY16" fmla="*/ 113020 h 562694"/>
                  <a:gd name="connsiteX17" fmla="*/ 540968 w 562694"/>
                  <a:gd name="connsiteY17" fmla="*/ 168329 h 562694"/>
                  <a:gd name="connsiteX18" fmla="*/ 500662 w 562694"/>
                  <a:gd name="connsiteY18" fmla="*/ 204745 h 562694"/>
                  <a:gd name="connsiteX19" fmla="*/ 503924 w 562694"/>
                  <a:gd name="connsiteY19" fmla="*/ 212836 h 562694"/>
                  <a:gd name="connsiteX20" fmla="*/ 510331 w 562694"/>
                  <a:gd name="connsiteY20" fmla="*/ 238191 h 562694"/>
                  <a:gd name="connsiteX21" fmla="*/ 562694 w 562694"/>
                  <a:gd name="connsiteY21" fmla="*/ 249415 h 562694"/>
                  <a:gd name="connsiteX22" fmla="*/ 562694 w 562694"/>
                  <a:gd name="connsiteY22" fmla="*/ 313280 h 562694"/>
                  <a:gd name="connsiteX23" fmla="*/ 513649 w 562694"/>
                  <a:gd name="connsiteY23" fmla="*/ 323793 h 562694"/>
                  <a:gd name="connsiteX24" fmla="*/ 511735 w 562694"/>
                  <a:gd name="connsiteY24" fmla="*/ 336337 h 562694"/>
                  <a:gd name="connsiteX25" fmla="*/ 506782 w 562694"/>
                  <a:gd name="connsiteY25" fmla="*/ 356105 h 562694"/>
                  <a:gd name="connsiteX26" fmla="*/ 504841 w 562694"/>
                  <a:gd name="connsiteY26" fmla="*/ 361726 h 562694"/>
                  <a:gd name="connsiteX27" fmla="*/ 540968 w 562694"/>
                  <a:gd name="connsiteY27" fmla="*/ 394367 h 562694"/>
                  <a:gd name="connsiteX28" fmla="*/ 509035 w 562694"/>
                  <a:gd name="connsiteY28" fmla="*/ 449676 h 562694"/>
                  <a:gd name="connsiteX29" fmla="*/ 464639 w 562694"/>
                  <a:gd name="connsiteY29" fmla="*/ 435335 h 562694"/>
                  <a:gd name="connsiteX30" fmla="*/ 459166 w 562694"/>
                  <a:gd name="connsiteY30" fmla="*/ 442841 h 562694"/>
                  <a:gd name="connsiteX31" fmla="*/ 442059 w 562694"/>
                  <a:gd name="connsiteY31" fmla="*/ 460624 h 562694"/>
                  <a:gd name="connsiteX32" fmla="*/ 435754 w 562694"/>
                  <a:gd name="connsiteY32" fmla="*/ 465939 h 562694"/>
                  <a:gd name="connsiteX33" fmla="*/ 449675 w 562694"/>
                  <a:gd name="connsiteY33" fmla="*/ 509035 h 562694"/>
                  <a:gd name="connsiteX34" fmla="*/ 394366 w 562694"/>
                  <a:gd name="connsiteY34" fmla="*/ 540967 h 562694"/>
                  <a:gd name="connsiteX35" fmla="*/ 365009 w 562694"/>
                  <a:gd name="connsiteY35" fmla="*/ 508474 h 562694"/>
                  <a:gd name="connsiteX36" fmla="*/ 357454 w 562694"/>
                  <a:gd name="connsiteY36" fmla="*/ 511520 h 562694"/>
                  <a:gd name="connsiteX37" fmla="*/ 322347 w 562694"/>
                  <a:gd name="connsiteY37" fmla="*/ 520391 h 562694"/>
                  <a:gd name="connsiteX38" fmla="*/ 313280 w 562694"/>
                  <a:gd name="connsiteY38" fmla="*/ 562694 h 562694"/>
                  <a:gd name="connsiteX39" fmla="*/ 249415 w 562694"/>
                  <a:gd name="connsiteY39" fmla="*/ 562694 h 562694"/>
                  <a:gd name="connsiteX40" fmla="*/ 240328 w 562694"/>
                  <a:gd name="connsiteY40" fmla="*/ 520303 h 562694"/>
                  <a:gd name="connsiteX41" fmla="*/ 233953 w 562694"/>
                  <a:gd name="connsiteY41" fmla="*/ 519330 h 562694"/>
                  <a:gd name="connsiteX42" fmla="*/ 197627 w 562694"/>
                  <a:gd name="connsiteY42" fmla="*/ 508541 h 562694"/>
                  <a:gd name="connsiteX43" fmla="*/ 168328 w 562694"/>
                  <a:gd name="connsiteY43" fmla="*/ 540967 h 562694"/>
                  <a:gd name="connsiteX44" fmla="*/ 113019 w 562694"/>
                  <a:gd name="connsiteY44" fmla="*/ 509035 h 562694"/>
                  <a:gd name="connsiteX45" fmla="*/ 126867 w 562694"/>
                  <a:gd name="connsiteY45" fmla="*/ 466166 h 562694"/>
                  <a:gd name="connsiteX46" fmla="*/ 99883 w 562694"/>
                  <a:gd name="connsiteY46" fmla="*/ 438530 h 562694"/>
                  <a:gd name="connsiteX47" fmla="*/ 97740 w 562694"/>
                  <a:gd name="connsiteY47" fmla="*/ 435436 h 562694"/>
                  <a:gd name="connsiteX48" fmla="*/ 53660 w 562694"/>
                  <a:gd name="connsiteY48" fmla="*/ 449676 h 562694"/>
                  <a:gd name="connsiteX49" fmla="*/ 21728 w 562694"/>
                  <a:gd name="connsiteY49" fmla="*/ 394367 h 562694"/>
                  <a:gd name="connsiteX50" fmla="*/ 57880 w 562694"/>
                  <a:gd name="connsiteY50" fmla="*/ 361703 h 562694"/>
                  <a:gd name="connsiteX51" fmla="*/ 54328 w 562694"/>
                  <a:gd name="connsiteY51" fmla="*/ 350525 h 562694"/>
                  <a:gd name="connsiteX52" fmla="*/ 48949 w 562694"/>
                  <a:gd name="connsiteY52" fmla="*/ 323772 h 562694"/>
                  <a:gd name="connsiteX53" fmla="*/ 0 w 562694"/>
                  <a:gd name="connsiteY53" fmla="*/ 313280 h 562694"/>
                  <a:gd name="connsiteX54" fmla="*/ 0 w 562694"/>
                  <a:gd name="connsiteY54" fmla="*/ 249415 h 562694"/>
                  <a:gd name="connsiteX55" fmla="*/ 51877 w 562694"/>
                  <a:gd name="connsiteY55" fmla="*/ 238295 h 562694"/>
                  <a:gd name="connsiteX56" fmla="*/ 54328 w 562694"/>
                  <a:gd name="connsiteY56" fmla="*/ 227361 h 562694"/>
                  <a:gd name="connsiteX57" fmla="*/ 62152 w 562694"/>
                  <a:gd name="connsiteY57" fmla="*/ 204853 h 562694"/>
                  <a:gd name="connsiteX58" fmla="*/ 21728 w 562694"/>
                  <a:gd name="connsiteY58" fmla="*/ 168329 h 562694"/>
                  <a:gd name="connsiteX59" fmla="*/ 53660 w 562694"/>
                  <a:gd name="connsiteY59" fmla="*/ 113020 h 562694"/>
                  <a:gd name="connsiteX60" fmla="*/ 108179 w 562694"/>
                  <a:gd name="connsiteY60" fmla="*/ 130630 h 562694"/>
                  <a:gd name="connsiteX61" fmla="*/ 120122 w 562694"/>
                  <a:gd name="connsiteY61" fmla="*/ 117744 h 562694"/>
                  <a:gd name="connsiteX62" fmla="*/ 130868 w 562694"/>
                  <a:gd name="connsiteY62" fmla="*/ 108916 h 562694"/>
                  <a:gd name="connsiteX63" fmla="*/ 113019 w 562694"/>
                  <a:gd name="connsiteY63" fmla="*/ 53660 h 562694"/>
                  <a:gd name="connsiteX64" fmla="*/ 168328 w 562694"/>
                  <a:gd name="connsiteY64" fmla="*/ 21727 h 562694"/>
                  <a:gd name="connsiteX65" fmla="*/ 208126 w 562694"/>
                  <a:gd name="connsiteY65" fmla="*/ 65775 h 562694"/>
                  <a:gd name="connsiteX66" fmla="*/ 233953 w 562694"/>
                  <a:gd name="connsiteY66" fmla="*/ 58556 h 562694"/>
                  <a:gd name="connsiteX67" fmla="*/ 236962 w 562694"/>
                  <a:gd name="connsiteY67" fmla="*/ 58097 h 56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62694" h="562694">
                    <a:moveTo>
                      <a:pt x="281346" y="78398"/>
                    </a:moveTo>
                    <a:cubicBezTo>
                      <a:pt x="169260" y="78398"/>
                      <a:pt x="78397" y="169261"/>
                      <a:pt x="78397" y="281347"/>
                    </a:cubicBezTo>
                    <a:cubicBezTo>
                      <a:pt x="78397" y="393433"/>
                      <a:pt x="169260" y="484296"/>
                      <a:pt x="281346" y="484296"/>
                    </a:cubicBezTo>
                    <a:cubicBezTo>
                      <a:pt x="393432" y="484296"/>
                      <a:pt x="484295" y="393433"/>
                      <a:pt x="484295" y="281347"/>
                    </a:cubicBezTo>
                    <a:cubicBezTo>
                      <a:pt x="484295" y="169261"/>
                      <a:pt x="393432" y="78398"/>
                      <a:pt x="281346" y="78398"/>
                    </a:cubicBezTo>
                    <a:close/>
                    <a:moveTo>
                      <a:pt x="249415" y="0"/>
                    </a:moveTo>
                    <a:lnTo>
                      <a:pt x="313280" y="0"/>
                    </a:lnTo>
                    <a:lnTo>
                      <a:pt x="325733" y="58097"/>
                    </a:lnTo>
                    <a:lnTo>
                      <a:pt x="328741" y="58556"/>
                    </a:lnTo>
                    <a:lnTo>
                      <a:pt x="354247" y="66131"/>
                    </a:lnTo>
                    <a:lnTo>
                      <a:pt x="394366" y="21727"/>
                    </a:lnTo>
                    <a:lnTo>
                      <a:pt x="449675" y="53660"/>
                    </a:lnTo>
                    <a:lnTo>
                      <a:pt x="431901" y="108685"/>
                    </a:lnTo>
                    <a:lnTo>
                      <a:pt x="435245" y="111124"/>
                    </a:lnTo>
                    <a:cubicBezTo>
                      <a:pt x="441467" y="116514"/>
                      <a:pt x="447404" y="122225"/>
                      <a:pt x="453029" y="128231"/>
                    </a:cubicBezTo>
                    <a:lnTo>
                      <a:pt x="454937" y="130495"/>
                    </a:lnTo>
                    <a:lnTo>
                      <a:pt x="509035" y="113020"/>
                    </a:lnTo>
                    <a:lnTo>
                      <a:pt x="540968" y="168329"/>
                    </a:lnTo>
                    <a:lnTo>
                      <a:pt x="500662" y="204745"/>
                    </a:lnTo>
                    <a:lnTo>
                      <a:pt x="503924" y="212836"/>
                    </a:lnTo>
                    <a:lnTo>
                      <a:pt x="510331" y="238191"/>
                    </a:lnTo>
                    <a:lnTo>
                      <a:pt x="562694" y="249415"/>
                    </a:lnTo>
                    <a:lnTo>
                      <a:pt x="562694" y="313280"/>
                    </a:lnTo>
                    <a:lnTo>
                      <a:pt x="513649" y="323793"/>
                    </a:lnTo>
                    <a:lnTo>
                      <a:pt x="511735" y="336337"/>
                    </a:lnTo>
                    <a:cubicBezTo>
                      <a:pt x="510364" y="343035"/>
                      <a:pt x="508709" y="349628"/>
                      <a:pt x="506782" y="356105"/>
                    </a:cubicBezTo>
                    <a:lnTo>
                      <a:pt x="504841" y="361726"/>
                    </a:lnTo>
                    <a:lnTo>
                      <a:pt x="540968" y="394367"/>
                    </a:lnTo>
                    <a:lnTo>
                      <a:pt x="509035" y="449676"/>
                    </a:lnTo>
                    <a:lnTo>
                      <a:pt x="464639" y="435335"/>
                    </a:lnTo>
                    <a:lnTo>
                      <a:pt x="459166" y="442841"/>
                    </a:lnTo>
                    <a:cubicBezTo>
                      <a:pt x="453776" y="449063"/>
                      <a:pt x="448066" y="455000"/>
                      <a:pt x="442059" y="460624"/>
                    </a:cubicBezTo>
                    <a:lnTo>
                      <a:pt x="435754" y="465939"/>
                    </a:lnTo>
                    <a:lnTo>
                      <a:pt x="449675" y="509035"/>
                    </a:lnTo>
                    <a:lnTo>
                      <a:pt x="394366" y="540967"/>
                    </a:lnTo>
                    <a:lnTo>
                      <a:pt x="365009" y="508474"/>
                    </a:lnTo>
                    <a:lnTo>
                      <a:pt x="357454" y="511520"/>
                    </a:lnTo>
                    <a:lnTo>
                      <a:pt x="322347" y="520391"/>
                    </a:lnTo>
                    <a:lnTo>
                      <a:pt x="313280" y="562694"/>
                    </a:lnTo>
                    <a:lnTo>
                      <a:pt x="249415" y="562694"/>
                    </a:lnTo>
                    <a:lnTo>
                      <a:pt x="240328" y="520303"/>
                    </a:lnTo>
                    <a:lnTo>
                      <a:pt x="233953" y="519330"/>
                    </a:lnTo>
                    <a:lnTo>
                      <a:pt x="197627" y="508541"/>
                    </a:lnTo>
                    <a:lnTo>
                      <a:pt x="168328" y="540967"/>
                    </a:lnTo>
                    <a:lnTo>
                      <a:pt x="113019" y="509035"/>
                    </a:lnTo>
                    <a:lnTo>
                      <a:pt x="126867" y="466166"/>
                    </a:lnTo>
                    <a:lnTo>
                      <a:pt x="99883" y="438530"/>
                    </a:lnTo>
                    <a:lnTo>
                      <a:pt x="97740" y="435436"/>
                    </a:lnTo>
                    <a:lnTo>
                      <a:pt x="53660" y="449676"/>
                    </a:lnTo>
                    <a:lnTo>
                      <a:pt x="21728" y="394367"/>
                    </a:lnTo>
                    <a:lnTo>
                      <a:pt x="57880" y="361703"/>
                    </a:lnTo>
                    <a:lnTo>
                      <a:pt x="54328" y="350525"/>
                    </a:lnTo>
                    <a:lnTo>
                      <a:pt x="48949" y="323772"/>
                    </a:lnTo>
                    <a:lnTo>
                      <a:pt x="0" y="313280"/>
                    </a:lnTo>
                    <a:lnTo>
                      <a:pt x="0" y="249415"/>
                    </a:lnTo>
                    <a:lnTo>
                      <a:pt x="51877" y="238295"/>
                    </a:lnTo>
                    <a:lnTo>
                      <a:pt x="54328" y="227361"/>
                    </a:lnTo>
                    <a:lnTo>
                      <a:pt x="62152" y="204853"/>
                    </a:lnTo>
                    <a:lnTo>
                      <a:pt x="21728" y="168329"/>
                    </a:lnTo>
                    <a:lnTo>
                      <a:pt x="53660" y="113020"/>
                    </a:lnTo>
                    <a:lnTo>
                      <a:pt x="108179" y="130630"/>
                    </a:lnTo>
                    <a:lnTo>
                      <a:pt x="120122" y="117744"/>
                    </a:lnTo>
                    <a:lnTo>
                      <a:pt x="130868" y="108916"/>
                    </a:lnTo>
                    <a:lnTo>
                      <a:pt x="113019" y="53660"/>
                    </a:lnTo>
                    <a:lnTo>
                      <a:pt x="168328" y="21727"/>
                    </a:lnTo>
                    <a:lnTo>
                      <a:pt x="208126" y="65775"/>
                    </a:lnTo>
                    <a:lnTo>
                      <a:pt x="233953" y="58556"/>
                    </a:lnTo>
                    <a:lnTo>
                      <a:pt x="236962" y="58097"/>
                    </a:lnTo>
                    <a:close/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2653525" y="4639341"/>
                <a:ext cx="309714" cy="309714"/>
                <a:chOff x="2621005" y="4606821"/>
                <a:chExt cx="374754" cy="374754"/>
              </a:xfr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2621005" y="4606821"/>
                  <a:ext cx="374754" cy="374754"/>
                </a:xfrm>
                <a:prstGeom prst="ellipse">
                  <a:avLst/>
                </a:prstGeom>
                <a:solidFill>
                  <a:srgbClr val="F165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任意多边形 67"/>
                <p:cNvSpPr/>
                <p:nvPr/>
              </p:nvSpPr>
              <p:spPr>
                <a:xfrm rot="5400000">
                  <a:off x="2710750" y="4696567"/>
                  <a:ext cx="195263" cy="195262"/>
                </a:xfrm>
                <a:custGeom>
                  <a:avLst/>
                  <a:gdLst>
                    <a:gd name="connsiteX0" fmla="*/ 0 w 195263"/>
                    <a:gd name="connsiteY0" fmla="*/ 125015 h 195262"/>
                    <a:gd name="connsiteX1" fmla="*/ 0 w 195263"/>
                    <a:gd name="connsiteY1" fmla="*/ 70246 h 195262"/>
                    <a:gd name="connsiteX2" fmla="*/ 70247 w 195263"/>
                    <a:gd name="connsiteY2" fmla="*/ 70246 h 195262"/>
                    <a:gd name="connsiteX3" fmla="*/ 70247 w 195263"/>
                    <a:gd name="connsiteY3" fmla="*/ 0 h 195262"/>
                    <a:gd name="connsiteX4" fmla="*/ 125016 w 195263"/>
                    <a:gd name="connsiteY4" fmla="*/ 0 h 195262"/>
                    <a:gd name="connsiteX5" fmla="*/ 125016 w 195263"/>
                    <a:gd name="connsiteY5" fmla="*/ 70246 h 195262"/>
                    <a:gd name="connsiteX6" fmla="*/ 195263 w 195263"/>
                    <a:gd name="connsiteY6" fmla="*/ 70246 h 195262"/>
                    <a:gd name="connsiteX7" fmla="*/ 195263 w 195263"/>
                    <a:gd name="connsiteY7" fmla="*/ 125015 h 195262"/>
                    <a:gd name="connsiteX8" fmla="*/ 125016 w 195263"/>
                    <a:gd name="connsiteY8" fmla="*/ 125015 h 195262"/>
                    <a:gd name="connsiteX9" fmla="*/ 125016 w 195263"/>
                    <a:gd name="connsiteY9" fmla="*/ 195262 h 195262"/>
                    <a:gd name="connsiteX10" fmla="*/ 70247 w 195263"/>
                    <a:gd name="connsiteY10" fmla="*/ 195262 h 195262"/>
                    <a:gd name="connsiteX11" fmla="*/ 70247 w 195263"/>
                    <a:gd name="connsiteY11" fmla="*/ 125015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263" h="195262">
                      <a:moveTo>
                        <a:pt x="0" y="125015"/>
                      </a:moveTo>
                      <a:lnTo>
                        <a:pt x="0" y="70246"/>
                      </a:lnTo>
                      <a:lnTo>
                        <a:pt x="70247" y="70246"/>
                      </a:lnTo>
                      <a:lnTo>
                        <a:pt x="70247" y="0"/>
                      </a:lnTo>
                      <a:lnTo>
                        <a:pt x="125016" y="0"/>
                      </a:lnTo>
                      <a:lnTo>
                        <a:pt x="125016" y="70246"/>
                      </a:lnTo>
                      <a:lnTo>
                        <a:pt x="195263" y="70246"/>
                      </a:lnTo>
                      <a:lnTo>
                        <a:pt x="195263" y="125015"/>
                      </a:lnTo>
                      <a:lnTo>
                        <a:pt x="125016" y="125015"/>
                      </a:lnTo>
                      <a:lnTo>
                        <a:pt x="125016" y="195262"/>
                      </a:lnTo>
                      <a:lnTo>
                        <a:pt x="70247" y="195262"/>
                      </a:lnTo>
                      <a:lnTo>
                        <a:pt x="70247" y="1250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89" name="组合 88"/>
          <p:cNvGrpSpPr/>
          <p:nvPr/>
        </p:nvGrpSpPr>
        <p:grpSpPr>
          <a:xfrm>
            <a:off x="9067294" y="4675762"/>
            <a:ext cx="992334" cy="992334"/>
            <a:chOff x="9067294" y="4582167"/>
            <a:chExt cx="992334" cy="992334"/>
          </a:xfrm>
        </p:grpSpPr>
        <p:grpSp>
          <p:nvGrpSpPr>
            <p:cNvPr id="90" name="组合 89"/>
            <p:cNvGrpSpPr/>
            <p:nvPr/>
          </p:nvGrpSpPr>
          <p:grpSpPr>
            <a:xfrm>
              <a:off x="9067294" y="4582167"/>
              <a:ext cx="992334" cy="992334"/>
              <a:chOff x="4993868" y="2326868"/>
              <a:chExt cx="2204265" cy="2204265"/>
            </a:xfrm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96" name="任意多边形 95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5391458" y="2730220"/>
                <a:ext cx="1409087" cy="140908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1" name="Group 36"/>
            <p:cNvGrpSpPr>
              <a:grpSpLocks noChangeAspect="1"/>
            </p:cNvGrpSpPr>
            <p:nvPr/>
          </p:nvGrpSpPr>
          <p:grpSpPr bwMode="auto">
            <a:xfrm>
              <a:off x="9372218" y="4933602"/>
              <a:ext cx="359995" cy="310938"/>
              <a:chOff x="3321" y="1710"/>
              <a:chExt cx="1042" cy="900"/>
            </a:xfrm>
            <a:solidFill>
              <a:srgbClr val="0070C0"/>
            </a:solidFill>
          </p:grpSpPr>
          <p:sp>
            <p:nvSpPr>
              <p:cNvPr id="92" name="Freeform 37"/>
              <p:cNvSpPr>
                <a:spLocks noEditPoints="1"/>
              </p:cNvSpPr>
              <p:nvPr/>
            </p:nvSpPr>
            <p:spPr bwMode="auto">
              <a:xfrm>
                <a:off x="3321" y="1710"/>
                <a:ext cx="1042" cy="745"/>
              </a:xfrm>
              <a:custGeom>
                <a:avLst/>
                <a:gdLst>
                  <a:gd name="T0" fmla="*/ 37 w 438"/>
                  <a:gd name="T1" fmla="*/ 255 h 313"/>
                  <a:gd name="T2" fmla="*/ 20 w 438"/>
                  <a:gd name="T3" fmla="*/ 237 h 313"/>
                  <a:gd name="T4" fmla="*/ 20 w 438"/>
                  <a:gd name="T5" fmla="*/ 42 h 313"/>
                  <a:gd name="T6" fmla="*/ 37 w 438"/>
                  <a:gd name="T7" fmla="*/ 25 h 313"/>
                  <a:gd name="T8" fmla="*/ 401 w 438"/>
                  <a:gd name="T9" fmla="*/ 25 h 313"/>
                  <a:gd name="T10" fmla="*/ 418 w 438"/>
                  <a:gd name="T11" fmla="*/ 42 h 313"/>
                  <a:gd name="T12" fmla="*/ 418 w 438"/>
                  <a:gd name="T13" fmla="*/ 237 h 313"/>
                  <a:gd name="T14" fmla="*/ 401 w 438"/>
                  <a:gd name="T15" fmla="*/ 255 h 313"/>
                  <a:gd name="T16" fmla="*/ 37 w 438"/>
                  <a:gd name="T17" fmla="*/ 255 h 313"/>
                  <a:gd name="T18" fmla="*/ 424 w 438"/>
                  <a:gd name="T19" fmla="*/ 0 h 313"/>
                  <a:gd name="T20" fmla="*/ 14 w 438"/>
                  <a:gd name="T21" fmla="*/ 0 h 313"/>
                  <a:gd name="T22" fmla="*/ 0 w 438"/>
                  <a:gd name="T23" fmla="*/ 14 h 313"/>
                  <a:gd name="T24" fmla="*/ 0 w 438"/>
                  <a:gd name="T25" fmla="*/ 298 h 313"/>
                  <a:gd name="T26" fmla="*/ 14 w 438"/>
                  <a:gd name="T27" fmla="*/ 313 h 313"/>
                  <a:gd name="T28" fmla="*/ 424 w 438"/>
                  <a:gd name="T29" fmla="*/ 313 h 313"/>
                  <a:gd name="T30" fmla="*/ 438 w 438"/>
                  <a:gd name="T31" fmla="*/ 298 h 313"/>
                  <a:gd name="T32" fmla="*/ 438 w 438"/>
                  <a:gd name="T33" fmla="*/ 14 h 313"/>
                  <a:gd name="T34" fmla="*/ 424 w 438"/>
                  <a:gd name="T35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8" h="313">
                    <a:moveTo>
                      <a:pt x="37" y="255"/>
                    </a:moveTo>
                    <a:cubicBezTo>
                      <a:pt x="28" y="255"/>
                      <a:pt x="20" y="247"/>
                      <a:pt x="20" y="2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3"/>
                      <a:pt x="28" y="25"/>
                      <a:pt x="37" y="25"/>
                    </a:cubicBezTo>
                    <a:cubicBezTo>
                      <a:pt x="401" y="25"/>
                      <a:pt x="401" y="25"/>
                      <a:pt x="401" y="25"/>
                    </a:cubicBezTo>
                    <a:cubicBezTo>
                      <a:pt x="410" y="25"/>
                      <a:pt x="418" y="33"/>
                      <a:pt x="418" y="42"/>
                    </a:cubicBezTo>
                    <a:cubicBezTo>
                      <a:pt x="418" y="237"/>
                      <a:pt x="418" y="237"/>
                      <a:pt x="418" y="237"/>
                    </a:cubicBezTo>
                    <a:cubicBezTo>
                      <a:pt x="418" y="247"/>
                      <a:pt x="410" y="255"/>
                      <a:pt x="401" y="255"/>
                    </a:cubicBezTo>
                    <a:cubicBezTo>
                      <a:pt x="37" y="255"/>
                      <a:pt x="37" y="255"/>
                      <a:pt x="37" y="255"/>
                    </a:cubicBezTo>
                    <a:moveTo>
                      <a:pt x="42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6"/>
                      <a:pt x="6" y="313"/>
                      <a:pt x="14" y="313"/>
                    </a:cubicBezTo>
                    <a:cubicBezTo>
                      <a:pt x="424" y="313"/>
                      <a:pt x="424" y="313"/>
                      <a:pt x="424" y="313"/>
                    </a:cubicBezTo>
                    <a:cubicBezTo>
                      <a:pt x="432" y="313"/>
                      <a:pt x="438" y="306"/>
                      <a:pt x="438" y="298"/>
                    </a:cubicBezTo>
                    <a:cubicBezTo>
                      <a:pt x="438" y="14"/>
                      <a:pt x="438" y="14"/>
                      <a:pt x="438" y="14"/>
                    </a:cubicBezTo>
                    <a:cubicBezTo>
                      <a:pt x="438" y="6"/>
                      <a:pt x="432" y="0"/>
                      <a:pt x="424" y="0"/>
                    </a:cubicBezTo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Rectangle 38"/>
              <p:cNvSpPr>
                <a:spLocks noChangeArrowheads="1"/>
              </p:cNvSpPr>
              <p:nvPr/>
            </p:nvSpPr>
            <p:spPr bwMode="auto">
              <a:xfrm>
                <a:off x="3716" y="2465"/>
                <a:ext cx="252" cy="97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Rectangle 40"/>
              <p:cNvSpPr>
                <a:spLocks noChangeArrowheads="1"/>
              </p:cNvSpPr>
              <p:nvPr/>
            </p:nvSpPr>
            <p:spPr bwMode="auto">
              <a:xfrm>
                <a:off x="3595" y="2570"/>
                <a:ext cx="495" cy="40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42"/>
              <p:cNvSpPr>
                <a:spLocks/>
              </p:cNvSpPr>
              <p:nvPr/>
            </p:nvSpPr>
            <p:spPr bwMode="auto">
              <a:xfrm>
                <a:off x="3433" y="1853"/>
                <a:ext cx="771" cy="400"/>
              </a:xfrm>
              <a:custGeom>
                <a:avLst/>
                <a:gdLst>
                  <a:gd name="T0" fmla="*/ 761 w 771"/>
                  <a:gd name="T1" fmla="*/ 0 h 400"/>
                  <a:gd name="T2" fmla="*/ 657 w 771"/>
                  <a:gd name="T3" fmla="*/ 9 h 400"/>
                  <a:gd name="T4" fmla="*/ 697 w 771"/>
                  <a:gd name="T5" fmla="*/ 43 h 400"/>
                  <a:gd name="T6" fmla="*/ 557 w 771"/>
                  <a:gd name="T7" fmla="*/ 212 h 400"/>
                  <a:gd name="T8" fmla="*/ 419 w 771"/>
                  <a:gd name="T9" fmla="*/ 105 h 400"/>
                  <a:gd name="T10" fmla="*/ 286 w 771"/>
                  <a:gd name="T11" fmla="*/ 278 h 400"/>
                  <a:gd name="T12" fmla="*/ 152 w 771"/>
                  <a:gd name="T13" fmla="*/ 190 h 400"/>
                  <a:gd name="T14" fmla="*/ 0 w 771"/>
                  <a:gd name="T15" fmla="*/ 369 h 400"/>
                  <a:gd name="T16" fmla="*/ 36 w 771"/>
                  <a:gd name="T17" fmla="*/ 400 h 400"/>
                  <a:gd name="T18" fmla="*/ 162 w 771"/>
                  <a:gd name="T19" fmla="*/ 252 h 400"/>
                  <a:gd name="T20" fmla="*/ 298 w 771"/>
                  <a:gd name="T21" fmla="*/ 343 h 400"/>
                  <a:gd name="T22" fmla="*/ 428 w 771"/>
                  <a:gd name="T23" fmla="*/ 171 h 400"/>
                  <a:gd name="T24" fmla="*/ 564 w 771"/>
                  <a:gd name="T25" fmla="*/ 278 h 400"/>
                  <a:gd name="T26" fmla="*/ 733 w 771"/>
                  <a:gd name="T27" fmla="*/ 71 h 400"/>
                  <a:gd name="T28" fmla="*/ 771 w 771"/>
                  <a:gd name="T29" fmla="*/ 105 h 400"/>
                  <a:gd name="T30" fmla="*/ 761 w 771"/>
                  <a:gd name="T31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1" h="400">
                    <a:moveTo>
                      <a:pt x="761" y="0"/>
                    </a:moveTo>
                    <a:lnTo>
                      <a:pt x="657" y="9"/>
                    </a:lnTo>
                    <a:lnTo>
                      <a:pt x="697" y="43"/>
                    </a:lnTo>
                    <a:lnTo>
                      <a:pt x="557" y="212"/>
                    </a:lnTo>
                    <a:lnTo>
                      <a:pt x="419" y="105"/>
                    </a:lnTo>
                    <a:lnTo>
                      <a:pt x="286" y="278"/>
                    </a:lnTo>
                    <a:lnTo>
                      <a:pt x="152" y="190"/>
                    </a:lnTo>
                    <a:lnTo>
                      <a:pt x="0" y="369"/>
                    </a:lnTo>
                    <a:lnTo>
                      <a:pt x="36" y="400"/>
                    </a:lnTo>
                    <a:lnTo>
                      <a:pt x="162" y="252"/>
                    </a:lnTo>
                    <a:lnTo>
                      <a:pt x="298" y="343"/>
                    </a:lnTo>
                    <a:lnTo>
                      <a:pt x="428" y="171"/>
                    </a:lnTo>
                    <a:lnTo>
                      <a:pt x="564" y="278"/>
                    </a:lnTo>
                    <a:lnTo>
                      <a:pt x="733" y="71"/>
                    </a:lnTo>
                    <a:lnTo>
                      <a:pt x="771" y="105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>
            <a:off x="7702952" y="1434084"/>
            <a:ext cx="992334" cy="992334"/>
            <a:chOff x="7702952" y="1340489"/>
            <a:chExt cx="992334" cy="992334"/>
          </a:xfrm>
        </p:grpSpPr>
        <p:grpSp>
          <p:nvGrpSpPr>
            <p:cNvPr id="100" name="组合 99"/>
            <p:cNvGrpSpPr/>
            <p:nvPr/>
          </p:nvGrpSpPr>
          <p:grpSpPr>
            <a:xfrm>
              <a:off x="7702952" y="1340489"/>
              <a:ext cx="992334" cy="992334"/>
              <a:chOff x="4993868" y="2326868"/>
              <a:chExt cx="2204265" cy="2204265"/>
            </a:xfrm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02" name="任意多边形 101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5391458" y="2730220"/>
                <a:ext cx="1409087" cy="140908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1" name="Freeform 53"/>
            <p:cNvSpPr>
              <a:spLocks noEditPoints="1"/>
            </p:cNvSpPr>
            <p:nvPr/>
          </p:nvSpPr>
          <p:spPr bwMode="auto">
            <a:xfrm>
              <a:off x="8032410" y="1631698"/>
              <a:ext cx="368979" cy="368979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504694" y="4675762"/>
            <a:ext cx="992334" cy="992334"/>
            <a:chOff x="3504694" y="4582167"/>
            <a:chExt cx="992334" cy="992334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504694" y="4582167"/>
              <a:ext cx="992334" cy="992334"/>
              <a:chOff x="4993868" y="2326868"/>
              <a:chExt cx="2204265" cy="2204265"/>
            </a:xfrm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1" name="任意多边形 110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5391458" y="2730220"/>
                <a:ext cx="1409087" cy="140908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Group 46"/>
            <p:cNvGrpSpPr>
              <a:grpSpLocks noChangeAspect="1"/>
            </p:cNvGrpSpPr>
            <p:nvPr/>
          </p:nvGrpSpPr>
          <p:grpSpPr bwMode="auto">
            <a:xfrm>
              <a:off x="3781098" y="4957729"/>
              <a:ext cx="424292" cy="262684"/>
              <a:chOff x="3098" y="1701"/>
              <a:chExt cx="1486" cy="920"/>
            </a:xfrm>
            <a:solidFill>
              <a:srgbClr val="0070C0"/>
            </a:solidFill>
          </p:grpSpPr>
          <p:sp>
            <p:nvSpPr>
              <p:cNvPr id="108" name="Freeform 47"/>
              <p:cNvSpPr>
                <a:spLocks/>
              </p:cNvSpPr>
              <p:nvPr/>
            </p:nvSpPr>
            <p:spPr bwMode="auto">
              <a:xfrm>
                <a:off x="3468" y="1701"/>
                <a:ext cx="746" cy="920"/>
              </a:xfrm>
              <a:custGeom>
                <a:avLst/>
                <a:gdLst>
                  <a:gd name="T0" fmla="*/ 157 w 314"/>
                  <a:gd name="T1" fmla="*/ 0 h 386"/>
                  <a:gd name="T2" fmla="*/ 68 w 314"/>
                  <a:gd name="T3" fmla="*/ 89 h 386"/>
                  <a:gd name="T4" fmla="*/ 127 w 314"/>
                  <a:gd name="T5" fmla="*/ 172 h 386"/>
                  <a:gd name="T6" fmla="*/ 103 w 314"/>
                  <a:gd name="T7" fmla="*/ 172 h 386"/>
                  <a:gd name="T8" fmla="*/ 16 w 314"/>
                  <a:gd name="T9" fmla="*/ 320 h 386"/>
                  <a:gd name="T10" fmla="*/ 28 w 314"/>
                  <a:gd name="T11" fmla="*/ 386 h 386"/>
                  <a:gd name="T12" fmla="*/ 132 w 314"/>
                  <a:gd name="T13" fmla="*/ 386 h 386"/>
                  <a:gd name="T14" fmla="*/ 154 w 314"/>
                  <a:gd name="T15" fmla="*/ 203 h 386"/>
                  <a:gd name="T16" fmla="*/ 132 w 314"/>
                  <a:gd name="T17" fmla="*/ 180 h 386"/>
                  <a:gd name="T18" fmla="*/ 182 w 314"/>
                  <a:gd name="T19" fmla="*/ 180 h 386"/>
                  <a:gd name="T20" fmla="*/ 160 w 314"/>
                  <a:gd name="T21" fmla="*/ 203 h 386"/>
                  <a:gd name="T22" fmla="*/ 182 w 314"/>
                  <a:gd name="T23" fmla="*/ 386 h 386"/>
                  <a:gd name="T24" fmla="*/ 286 w 314"/>
                  <a:gd name="T25" fmla="*/ 386 h 386"/>
                  <a:gd name="T26" fmla="*/ 298 w 314"/>
                  <a:gd name="T27" fmla="*/ 320 h 386"/>
                  <a:gd name="T28" fmla="*/ 211 w 314"/>
                  <a:gd name="T29" fmla="*/ 172 h 386"/>
                  <a:gd name="T30" fmla="*/ 187 w 314"/>
                  <a:gd name="T31" fmla="*/ 172 h 386"/>
                  <a:gd name="T32" fmla="*/ 246 w 314"/>
                  <a:gd name="T33" fmla="*/ 89 h 386"/>
                  <a:gd name="T34" fmla="*/ 157 w 314"/>
                  <a:gd name="T35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386">
                    <a:moveTo>
                      <a:pt x="157" y="0"/>
                    </a:moveTo>
                    <a:cubicBezTo>
                      <a:pt x="108" y="0"/>
                      <a:pt x="68" y="40"/>
                      <a:pt x="68" y="89"/>
                    </a:cubicBezTo>
                    <a:cubicBezTo>
                      <a:pt x="68" y="127"/>
                      <a:pt x="93" y="160"/>
                      <a:pt x="127" y="172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55" y="172"/>
                      <a:pt x="26" y="291"/>
                      <a:pt x="16" y="320"/>
                    </a:cubicBezTo>
                    <a:cubicBezTo>
                      <a:pt x="0" y="363"/>
                      <a:pt x="28" y="386"/>
                      <a:pt x="28" y="386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54" y="203"/>
                      <a:pt x="154" y="203"/>
                      <a:pt x="154" y="203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82" y="180"/>
                      <a:pt x="182" y="180"/>
                      <a:pt x="182" y="180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82" y="386"/>
                      <a:pt x="182" y="386"/>
                      <a:pt x="182" y="386"/>
                    </a:cubicBezTo>
                    <a:cubicBezTo>
                      <a:pt x="286" y="386"/>
                      <a:pt x="286" y="386"/>
                      <a:pt x="286" y="386"/>
                    </a:cubicBezTo>
                    <a:cubicBezTo>
                      <a:pt x="286" y="386"/>
                      <a:pt x="314" y="363"/>
                      <a:pt x="298" y="320"/>
                    </a:cubicBezTo>
                    <a:cubicBezTo>
                      <a:pt x="288" y="291"/>
                      <a:pt x="259" y="172"/>
                      <a:pt x="211" y="172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221" y="160"/>
                      <a:pt x="246" y="127"/>
                      <a:pt x="246" y="89"/>
                    </a:cubicBezTo>
                    <a:cubicBezTo>
                      <a:pt x="246" y="40"/>
                      <a:pt x="206" y="0"/>
                      <a:pt x="157" y="0"/>
                    </a:cubicBezTo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48"/>
              <p:cNvSpPr>
                <a:spLocks/>
              </p:cNvSpPr>
              <p:nvPr/>
            </p:nvSpPr>
            <p:spPr bwMode="auto">
              <a:xfrm>
                <a:off x="3098" y="1871"/>
                <a:ext cx="475" cy="750"/>
              </a:xfrm>
              <a:custGeom>
                <a:avLst/>
                <a:gdLst>
                  <a:gd name="T0" fmla="*/ 128 w 200"/>
                  <a:gd name="T1" fmla="*/ 0 h 315"/>
                  <a:gd name="T2" fmla="*/ 55 w 200"/>
                  <a:gd name="T3" fmla="*/ 73 h 315"/>
                  <a:gd name="T4" fmla="*/ 103 w 200"/>
                  <a:gd name="T5" fmla="*/ 141 h 315"/>
                  <a:gd name="T6" fmla="*/ 84 w 200"/>
                  <a:gd name="T7" fmla="*/ 141 h 315"/>
                  <a:gd name="T8" fmla="*/ 13 w 200"/>
                  <a:gd name="T9" fmla="*/ 261 h 315"/>
                  <a:gd name="T10" fmla="*/ 23 w 200"/>
                  <a:gd name="T11" fmla="*/ 315 h 315"/>
                  <a:gd name="T12" fmla="*/ 108 w 200"/>
                  <a:gd name="T13" fmla="*/ 315 h 315"/>
                  <a:gd name="T14" fmla="*/ 126 w 200"/>
                  <a:gd name="T15" fmla="*/ 166 h 315"/>
                  <a:gd name="T16" fmla="*/ 107 w 200"/>
                  <a:gd name="T17" fmla="*/ 147 h 315"/>
                  <a:gd name="T18" fmla="*/ 149 w 200"/>
                  <a:gd name="T19" fmla="*/ 147 h 315"/>
                  <a:gd name="T20" fmla="*/ 130 w 200"/>
                  <a:gd name="T21" fmla="*/ 166 h 315"/>
                  <a:gd name="T22" fmla="*/ 148 w 200"/>
                  <a:gd name="T23" fmla="*/ 315 h 315"/>
                  <a:gd name="T24" fmla="*/ 168 w 200"/>
                  <a:gd name="T25" fmla="*/ 315 h 315"/>
                  <a:gd name="T26" fmla="*/ 161 w 200"/>
                  <a:gd name="T27" fmla="*/ 245 h 315"/>
                  <a:gd name="T28" fmla="*/ 166 w 200"/>
                  <a:gd name="T29" fmla="*/ 228 h 315"/>
                  <a:gd name="T30" fmla="*/ 194 w 200"/>
                  <a:gd name="T31" fmla="*/ 152 h 315"/>
                  <a:gd name="T32" fmla="*/ 172 w 200"/>
                  <a:gd name="T33" fmla="*/ 141 h 315"/>
                  <a:gd name="T34" fmla="*/ 152 w 200"/>
                  <a:gd name="T35" fmla="*/ 141 h 315"/>
                  <a:gd name="T36" fmla="*/ 200 w 200"/>
                  <a:gd name="T37" fmla="*/ 73 h 315"/>
                  <a:gd name="T38" fmla="*/ 128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128" y="0"/>
                    </a:moveTo>
                    <a:cubicBezTo>
                      <a:pt x="88" y="0"/>
                      <a:pt x="55" y="33"/>
                      <a:pt x="55" y="73"/>
                    </a:cubicBezTo>
                    <a:cubicBezTo>
                      <a:pt x="55" y="104"/>
                      <a:pt x="76" y="131"/>
                      <a:pt x="103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45" y="141"/>
                      <a:pt x="21" y="238"/>
                      <a:pt x="13" y="261"/>
                    </a:cubicBezTo>
                    <a:cubicBezTo>
                      <a:pt x="0" y="296"/>
                      <a:pt x="23" y="315"/>
                      <a:pt x="23" y="315"/>
                    </a:cubicBezTo>
                    <a:cubicBezTo>
                      <a:pt x="108" y="315"/>
                      <a:pt x="108" y="315"/>
                      <a:pt x="108" y="315"/>
                    </a:cubicBezTo>
                    <a:cubicBezTo>
                      <a:pt x="126" y="166"/>
                      <a:pt x="126" y="166"/>
                      <a:pt x="126" y="166"/>
                    </a:cubicBezTo>
                    <a:cubicBezTo>
                      <a:pt x="107" y="147"/>
                      <a:pt x="107" y="147"/>
                      <a:pt x="107" y="147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130" y="166"/>
                      <a:pt x="130" y="166"/>
                      <a:pt x="130" y="166"/>
                    </a:cubicBezTo>
                    <a:cubicBezTo>
                      <a:pt x="148" y="315"/>
                      <a:pt x="148" y="315"/>
                      <a:pt x="148" y="315"/>
                    </a:cubicBezTo>
                    <a:cubicBezTo>
                      <a:pt x="168" y="315"/>
                      <a:pt x="168" y="315"/>
                      <a:pt x="168" y="315"/>
                    </a:cubicBezTo>
                    <a:cubicBezTo>
                      <a:pt x="160" y="303"/>
                      <a:pt x="149" y="279"/>
                      <a:pt x="161" y="245"/>
                    </a:cubicBezTo>
                    <a:cubicBezTo>
                      <a:pt x="162" y="241"/>
                      <a:pt x="164" y="235"/>
                      <a:pt x="166" y="228"/>
                    </a:cubicBezTo>
                    <a:cubicBezTo>
                      <a:pt x="173" y="207"/>
                      <a:pt x="182" y="178"/>
                      <a:pt x="194" y="152"/>
                    </a:cubicBezTo>
                    <a:cubicBezTo>
                      <a:pt x="188" y="145"/>
                      <a:pt x="180" y="141"/>
                      <a:pt x="172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80" y="131"/>
                      <a:pt x="200" y="104"/>
                      <a:pt x="200" y="73"/>
                    </a:cubicBezTo>
                    <a:cubicBezTo>
                      <a:pt x="200" y="33"/>
                      <a:pt x="168" y="0"/>
                      <a:pt x="128" y="0"/>
                    </a:cubicBezTo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49"/>
              <p:cNvSpPr>
                <a:spLocks/>
              </p:cNvSpPr>
              <p:nvPr/>
            </p:nvSpPr>
            <p:spPr bwMode="auto">
              <a:xfrm>
                <a:off x="4110" y="1871"/>
                <a:ext cx="474" cy="750"/>
              </a:xfrm>
              <a:custGeom>
                <a:avLst/>
                <a:gdLst>
                  <a:gd name="T0" fmla="*/ 72 w 200"/>
                  <a:gd name="T1" fmla="*/ 0 h 315"/>
                  <a:gd name="T2" fmla="*/ 0 w 200"/>
                  <a:gd name="T3" fmla="*/ 73 h 315"/>
                  <a:gd name="T4" fmla="*/ 48 w 200"/>
                  <a:gd name="T5" fmla="*/ 141 h 315"/>
                  <a:gd name="T6" fmla="*/ 28 w 200"/>
                  <a:gd name="T7" fmla="*/ 141 h 315"/>
                  <a:gd name="T8" fmla="*/ 6 w 200"/>
                  <a:gd name="T9" fmla="*/ 152 h 315"/>
                  <a:gd name="T10" fmla="*/ 34 w 200"/>
                  <a:gd name="T11" fmla="*/ 228 h 315"/>
                  <a:gd name="T12" fmla="*/ 39 w 200"/>
                  <a:gd name="T13" fmla="*/ 245 h 315"/>
                  <a:gd name="T14" fmla="*/ 32 w 200"/>
                  <a:gd name="T15" fmla="*/ 315 h 315"/>
                  <a:gd name="T16" fmla="*/ 52 w 200"/>
                  <a:gd name="T17" fmla="*/ 315 h 315"/>
                  <a:gd name="T18" fmla="*/ 70 w 200"/>
                  <a:gd name="T19" fmla="*/ 166 h 315"/>
                  <a:gd name="T20" fmla="*/ 52 w 200"/>
                  <a:gd name="T21" fmla="*/ 147 h 315"/>
                  <a:gd name="T22" fmla="*/ 93 w 200"/>
                  <a:gd name="T23" fmla="*/ 147 h 315"/>
                  <a:gd name="T24" fmla="*/ 74 w 200"/>
                  <a:gd name="T25" fmla="*/ 166 h 315"/>
                  <a:gd name="T26" fmla="*/ 92 w 200"/>
                  <a:gd name="T27" fmla="*/ 315 h 315"/>
                  <a:gd name="T28" fmla="*/ 178 w 200"/>
                  <a:gd name="T29" fmla="*/ 315 h 315"/>
                  <a:gd name="T30" fmla="*/ 187 w 200"/>
                  <a:gd name="T31" fmla="*/ 261 h 315"/>
                  <a:gd name="T32" fmla="*/ 116 w 200"/>
                  <a:gd name="T33" fmla="*/ 141 h 315"/>
                  <a:gd name="T34" fmla="*/ 97 w 200"/>
                  <a:gd name="T35" fmla="*/ 141 h 315"/>
                  <a:gd name="T36" fmla="*/ 145 w 200"/>
                  <a:gd name="T37" fmla="*/ 73 h 315"/>
                  <a:gd name="T38" fmla="*/ 72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72" y="0"/>
                    </a:moveTo>
                    <a:cubicBezTo>
                      <a:pt x="32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8" y="141"/>
                    </a:cubicBezTo>
                    <a:cubicBezTo>
                      <a:pt x="28" y="141"/>
                      <a:pt x="28" y="141"/>
                      <a:pt x="28" y="141"/>
                    </a:cubicBezTo>
                    <a:cubicBezTo>
                      <a:pt x="20" y="141"/>
                      <a:pt x="13" y="145"/>
                      <a:pt x="6" y="152"/>
                    </a:cubicBezTo>
                    <a:cubicBezTo>
                      <a:pt x="18" y="178"/>
                      <a:pt x="27" y="207"/>
                      <a:pt x="34" y="228"/>
                    </a:cubicBezTo>
                    <a:cubicBezTo>
                      <a:pt x="36" y="235"/>
                      <a:pt x="38" y="241"/>
                      <a:pt x="39" y="245"/>
                    </a:cubicBezTo>
                    <a:cubicBezTo>
                      <a:pt x="52" y="279"/>
                      <a:pt x="40" y="303"/>
                      <a:pt x="32" y="315"/>
                    </a:cubicBezTo>
                    <a:cubicBezTo>
                      <a:pt x="52" y="315"/>
                      <a:pt x="52" y="315"/>
                      <a:pt x="52" y="315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92" y="315"/>
                      <a:pt x="92" y="315"/>
                      <a:pt x="92" y="315"/>
                    </a:cubicBezTo>
                    <a:cubicBezTo>
                      <a:pt x="178" y="315"/>
                      <a:pt x="178" y="315"/>
                      <a:pt x="178" y="315"/>
                    </a:cubicBezTo>
                    <a:cubicBezTo>
                      <a:pt x="178" y="315"/>
                      <a:pt x="200" y="296"/>
                      <a:pt x="187" y="261"/>
                    </a:cubicBezTo>
                    <a:cubicBezTo>
                      <a:pt x="179" y="238"/>
                      <a:pt x="156" y="141"/>
                      <a:pt x="116" y="141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125" y="131"/>
                      <a:pt x="145" y="104"/>
                      <a:pt x="145" y="73"/>
                    </a:cubicBezTo>
                    <a:cubicBezTo>
                      <a:pt x="145" y="33"/>
                      <a:pt x="112" y="0"/>
                      <a:pt x="72" y="0"/>
                    </a:cubicBezTo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6285994" y="4675762"/>
            <a:ext cx="992334" cy="992334"/>
            <a:chOff x="6285994" y="4582167"/>
            <a:chExt cx="992334" cy="992334"/>
          </a:xfrm>
        </p:grpSpPr>
        <p:grpSp>
          <p:nvGrpSpPr>
            <p:cNvPr id="115" name="组合 114"/>
            <p:cNvGrpSpPr/>
            <p:nvPr/>
          </p:nvGrpSpPr>
          <p:grpSpPr>
            <a:xfrm>
              <a:off x="6285994" y="4582167"/>
              <a:ext cx="992334" cy="992334"/>
              <a:chOff x="4993868" y="2326868"/>
              <a:chExt cx="2204265" cy="2204265"/>
            </a:xfrm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7" name="任意多边形 116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5391458" y="2730220"/>
                <a:ext cx="1409087" cy="140908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6" name="Freeform 57"/>
            <p:cNvSpPr>
              <a:spLocks noEditPoints="1"/>
            </p:cNvSpPr>
            <p:nvPr/>
          </p:nvSpPr>
          <p:spPr bwMode="auto">
            <a:xfrm>
              <a:off x="6607936" y="4909418"/>
              <a:ext cx="358615" cy="359305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2140352" y="1434084"/>
            <a:ext cx="992334" cy="992334"/>
            <a:chOff x="2140352" y="1340489"/>
            <a:chExt cx="992334" cy="992334"/>
          </a:xfrm>
        </p:grpSpPr>
        <p:grpSp>
          <p:nvGrpSpPr>
            <p:cNvPr id="121" name="组合 120"/>
            <p:cNvGrpSpPr/>
            <p:nvPr/>
          </p:nvGrpSpPr>
          <p:grpSpPr>
            <a:xfrm>
              <a:off x="2140352" y="1340489"/>
              <a:ext cx="992334" cy="992334"/>
              <a:chOff x="4993868" y="2326868"/>
              <a:chExt cx="2204265" cy="2204265"/>
            </a:xfrm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7" name="任意多边形 126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391458" y="2730220"/>
                <a:ext cx="1409087" cy="140908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2" name="Group 909"/>
            <p:cNvGrpSpPr>
              <a:grpSpLocks noChangeAspect="1"/>
            </p:cNvGrpSpPr>
            <p:nvPr/>
          </p:nvGrpSpPr>
          <p:grpSpPr bwMode="auto">
            <a:xfrm>
              <a:off x="2449534" y="1688441"/>
              <a:ext cx="353667" cy="301618"/>
              <a:chOff x="6090" y="1175"/>
              <a:chExt cx="265" cy="226"/>
            </a:xfrm>
            <a:solidFill>
              <a:srgbClr val="0070C0"/>
            </a:solidFill>
            <a:effectLst/>
          </p:grpSpPr>
          <p:sp>
            <p:nvSpPr>
              <p:cNvPr id="123" name="Freeform 910"/>
              <p:cNvSpPr>
                <a:spLocks/>
              </p:cNvSpPr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Freeform 911"/>
              <p:cNvSpPr>
                <a:spLocks/>
              </p:cNvSpPr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912"/>
              <p:cNvSpPr>
                <a:spLocks/>
              </p:cNvSpPr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Freeform 913"/>
              <p:cNvSpPr>
                <a:spLocks/>
              </p:cNvSpPr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0" name="组合 129"/>
          <p:cNvGrpSpPr/>
          <p:nvPr/>
        </p:nvGrpSpPr>
        <p:grpSpPr>
          <a:xfrm>
            <a:off x="4921652" y="1434084"/>
            <a:ext cx="992334" cy="992334"/>
            <a:chOff x="4921652" y="1340489"/>
            <a:chExt cx="992334" cy="992334"/>
          </a:xfrm>
        </p:grpSpPr>
        <p:grpSp>
          <p:nvGrpSpPr>
            <p:cNvPr id="131" name="组合 130"/>
            <p:cNvGrpSpPr/>
            <p:nvPr/>
          </p:nvGrpSpPr>
          <p:grpSpPr>
            <a:xfrm>
              <a:off x="4921652" y="1340489"/>
              <a:ext cx="992334" cy="992334"/>
              <a:chOff x="4993868" y="2326868"/>
              <a:chExt cx="2204265" cy="2204265"/>
            </a:xfrm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40" name="任意多边形 139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391458" y="2730220"/>
                <a:ext cx="1409087" cy="140908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2" name="Group 181"/>
            <p:cNvGrpSpPr>
              <a:grpSpLocks noChangeAspect="1"/>
            </p:cNvGrpSpPr>
            <p:nvPr/>
          </p:nvGrpSpPr>
          <p:grpSpPr bwMode="auto">
            <a:xfrm>
              <a:off x="5238751" y="1645995"/>
              <a:ext cx="368298" cy="365609"/>
              <a:chOff x="2160" y="2262"/>
              <a:chExt cx="411" cy="408"/>
            </a:xfrm>
            <a:solidFill>
              <a:srgbClr val="0070C0"/>
            </a:solidFill>
            <a:effectLst/>
          </p:grpSpPr>
          <p:sp>
            <p:nvSpPr>
              <p:cNvPr id="133" name="Freeform 189"/>
              <p:cNvSpPr>
                <a:spLocks/>
              </p:cNvSpPr>
              <p:nvPr/>
            </p:nvSpPr>
            <p:spPr bwMode="auto">
              <a:xfrm>
                <a:off x="2280" y="2262"/>
                <a:ext cx="163" cy="163"/>
              </a:xfrm>
              <a:custGeom>
                <a:avLst/>
                <a:gdLst>
                  <a:gd name="T0" fmla="*/ 6 w 68"/>
                  <a:gd name="T1" fmla="*/ 44 h 68"/>
                  <a:gd name="T2" fmla="*/ 34 w 68"/>
                  <a:gd name="T3" fmla="*/ 68 h 68"/>
                  <a:gd name="T4" fmla="*/ 62 w 68"/>
                  <a:gd name="T5" fmla="*/ 44 h 68"/>
                  <a:gd name="T6" fmla="*/ 68 w 68"/>
                  <a:gd name="T7" fmla="*/ 33 h 68"/>
                  <a:gd name="T8" fmla="*/ 63 w 68"/>
                  <a:gd name="T9" fmla="*/ 28 h 68"/>
                  <a:gd name="T10" fmla="*/ 34 w 68"/>
                  <a:gd name="T11" fmla="*/ 0 h 68"/>
                  <a:gd name="T12" fmla="*/ 5 w 68"/>
                  <a:gd name="T13" fmla="*/ 28 h 68"/>
                  <a:gd name="T14" fmla="*/ 0 w 68"/>
                  <a:gd name="T15" fmla="*/ 33 h 68"/>
                  <a:gd name="T16" fmla="*/ 6 w 68"/>
                  <a:gd name="T17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" y="44"/>
                    </a:moveTo>
                    <a:cubicBezTo>
                      <a:pt x="9" y="57"/>
                      <a:pt x="16" y="68"/>
                      <a:pt x="34" y="68"/>
                    </a:cubicBezTo>
                    <a:cubicBezTo>
                      <a:pt x="53" y="68"/>
                      <a:pt x="60" y="57"/>
                      <a:pt x="62" y="44"/>
                    </a:cubicBezTo>
                    <a:cubicBezTo>
                      <a:pt x="66" y="42"/>
                      <a:pt x="68" y="37"/>
                      <a:pt x="68" y="33"/>
                    </a:cubicBezTo>
                    <a:cubicBezTo>
                      <a:pt x="67" y="31"/>
                      <a:pt x="66" y="29"/>
                      <a:pt x="63" y="28"/>
                    </a:cubicBezTo>
                    <a:cubicBezTo>
                      <a:pt x="63" y="13"/>
                      <a:pt x="51" y="0"/>
                      <a:pt x="34" y="0"/>
                    </a:cubicBezTo>
                    <a:cubicBezTo>
                      <a:pt x="17" y="0"/>
                      <a:pt x="6" y="13"/>
                      <a:pt x="5" y="28"/>
                    </a:cubicBezTo>
                    <a:cubicBezTo>
                      <a:pt x="2" y="29"/>
                      <a:pt x="0" y="30"/>
                      <a:pt x="0" y="33"/>
                    </a:cubicBezTo>
                    <a:cubicBezTo>
                      <a:pt x="0" y="37"/>
                      <a:pt x="2" y="43"/>
                      <a:pt x="6" y="44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190"/>
              <p:cNvSpPr>
                <a:spLocks/>
              </p:cNvSpPr>
              <p:nvPr/>
            </p:nvSpPr>
            <p:spPr bwMode="auto">
              <a:xfrm>
                <a:off x="2258" y="2437"/>
                <a:ext cx="214" cy="62"/>
              </a:xfrm>
              <a:custGeom>
                <a:avLst/>
                <a:gdLst>
                  <a:gd name="T0" fmla="*/ 42 w 89"/>
                  <a:gd name="T1" fmla="*/ 26 h 26"/>
                  <a:gd name="T2" fmla="*/ 48 w 89"/>
                  <a:gd name="T3" fmla="*/ 26 h 26"/>
                  <a:gd name="T4" fmla="*/ 52 w 89"/>
                  <a:gd name="T5" fmla="*/ 26 h 26"/>
                  <a:gd name="T6" fmla="*/ 89 w 89"/>
                  <a:gd name="T7" fmla="*/ 9 h 26"/>
                  <a:gd name="T8" fmla="*/ 66 w 89"/>
                  <a:gd name="T9" fmla="*/ 0 h 26"/>
                  <a:gd name="T10" fmla="*/ 56 w 89"/>
                  <a:gd name="T11" fmla="*/ 0 h 26"/>
                  <a:gd name="T12" fmla="*/ 48 w 89"/>
                  <a:gd name="T13" fmla="*/ 0 h 26"/>
                  <a:gd name="T14" fmla="*/ 42 w 89"/>
                  <a:gd name="T15" fmla="*/ 0 h 26"/>
                  <a:gd name="T16" fmla="*/ 33 w 89"/>
                  <a:gd name="T17" fmla="*/ 0 h 26"/>
                  <a:gd name="T18" fmla="*/ 24 w 89"/>
                  <a:gd name="T19" fmla="*/ 0 h 26"/>
                  <a:gd name="T20" fmla="*/ 0 w 89"/>
                  <a:gd name="T21" fmla="*/ 9 h 26"/>
                  <a:gd name="T22" fmla="*/ 38 w 89"/>
                  <a:gd name="T23" fmla="*/ 26 h 26"/>
                  <a:gd name="T24" fmla="*/ 42 w 89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6">
                    <a:moveTo>
                      <a:pt x="42" y="26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8" y="8"/>
                      <a:pt x="76" y="2"/>
                      <a:pt x="66" y="0"/>
                    </a:cubicBezTo>
                    <a:cubicBezTo>
                      <a:pt x="65" y="0"/>
                      <a:pt x="58" y="0"/>
                      <a:pt x="5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25" y="0"/>
                      <a:pt x="24" y="0"/>
                    </a:cubicBezTo>
                    <a:cubicBezTo>
                      <a:pt x="14" y="2"/>
                      <a:pt x="1" y="8"/>
                      <a:pt x="0" y="9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42" y="26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91"/>
              <p:cNvSpPr>
                <a:spLocks/>
              </p:cNvSpPr>
              <p:nvPr/>
            </p:nvSpPr>
            <p:spPr bwMode="auto">
              <a:xfrm>
                <a:off x="2354" y="2513"/>
                <a:ext cx="22" cy="157"/>
              </a:xfrm>
              <a:custGeom>
                <a:avLst/>
                <a:gdLst>
                  <a:gd name="T0" fmla="*/ 3 w 22"/>
                  <a:gd name="T1" fmla="*/ 157 h 157"/>
                  <a:gd name="T2" fmla="*/ 20 w 22"/>
                  <a:gd name="T3" fmla="*/ 157 h 157"/>
                  <a:gd name="T4" fmla="*/ 22 w 22"/>
                  <a:gd name="T5" fmla="*/ 0 h 157"/>
                  <a:gd name="T6" fmla="*/ 0 w 22"/>
                  <a:gd name="T7" fmla="*/ 0 h 157"/>
                  <a:gd name="T8" fmla="*/ 3 w 2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7">
                    <a:moveTo>
                      <a:pt x="3" y="157"/>
                    </a:moveTo>
                    <a:lnTo>
                      <a:pt x="20" y="157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3" y="157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92"/>
              <p:cNvSpPr>
                <a:spLocks/>
              </p:cNvSpPr>
              <p:nvPr/>
            </p:nvSpPr>
            <p:spPr bwMode="auto">
              <a:xfrm>
                <a:off x="2210" y="2470"/>
                <a:ext cx="139" cy="200"/>
              </a:xfrm>
              <a:custGeom>
                <a:avLst/>
                <a:gdLst>
                  <a:gd name="T0" fmla="*/ 0 w 58"/>
                  <a:gd name="T1" fmla="*/ 0 h 84"/>
                  <a:gd name="T2" fmla="*/ 2 w 58"/>
                  <a:gd name="T3" fmla="*/ 20 h 84"/>
                  <a:gd name="T4" fmla="*/ 9 w 58"/>
                  <a:gd name="T5" fmla="*/ 23 h 84"/>
                  <a:gd name="T6" fmla="*/ 18 w 58"/>
                  <a:gd name="T7" fmla="*/ 32 h 84"/>
                  <a:gd name="T8" fmla="*/ 17 w 58"/>
                  <a:gd name="T9" fmla="*/ 44 h 84"/>
                  <a:gd name="T10" fmla="*/ 5 w 58"/>
                  <a:gd name="T11" fmla="*/ 53 h 84"/>
                  <a:gd name="T12" fmla="*/ 6 w 58"/>
                  <a:gd name="T13" fmla="*/ 66 h 84"/>
                  <a:gd name="T14" fmla="*/ 58 w 58"/>
                  <a:gd name="T15" fmla="*/ 84 h 84"/>
                  <a:gd name="T16" fmla="*/ 57 w 58"/>
                  <a:gd name="T17" fmla="*/ 18 h 84"/>
                  <a:gd name="T18" fmla="*/ 0 w 58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0" y="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3" y="25"/>
                      <a:pt x="16" y="28"/>
                      <a:pt x="18" y="32"/>
                    </a:cubicBezTo>
                    <a:cubicBezTo>
                      <a:pt x="19" y="36"/>
                      <a:pt x="19" y="40"/>
                      <a:pt x="17" y="44"/>
                    </a:cubicBezTo>
                    <a:cubicBezTo>
                      <a:pt x="15" y="49"/>
                      <a:pt x="10" y="52"/>
                      <a:pt x="5" y="53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18"/>
                      <a:pt x="57" y="18"/>
                      <a:pt x="57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193"/>
              <p:cNvSpPr>
                <a:spLocks/>
              </p:cNvSpPr>
              <p:nvPr/>
            </p:nvSpPr>
            <p:spPr bwMode="auto">
              <a:xfrm>
                <a:off x="2160" y="2496"/>
                <a:ext cx="86" cy="93"/>
              </a:xfrm>
              <a:custGeom>
                <a:avLst/>
                <a:gdLst>
                  <a:gd name="T0" fmla="*/ 33 w 36"/>
                  <a:gd name="T1" fmla="*/ 31 h 39"/>
                  <a:gd name="T2" fmla="*/ 28 w 36"/>
                  <a:gd name="T3" fmla="*/ 17 h 39"/>
                  <a:gd name="T4" fmla="*/ 20 w 36"/>
                  <a:gd name="T5" fmla="*/ 14 h 39"/>
                  <a:gd name="T6" fmla="*/ 19 w 36"/>
                  <a:gd name="T7" fmla="*/ 0 h 39"/>
                  <a:gd name="T8" fmla="*/ 3 w 36"/>
                  <a:gd name="T9" fmla="*/ 18 h 39"/>
                  <a:gd name="T10" fmla="*/ 8 w 36"/>
                  <a:gd name="T11" fmla="*/ 32 h 39"/>
                  <a:gd name="T12" fmla="*/ 19 w 36"/>
                  <a:gd name="T13" fmla="*/ 36 h 39"/>
                  <a:gd name="T14" fmla="*/ 33 w 36"/>
                  <a:gd name="T15" fmla="*/ 3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9">
                    <a:moveTo>
                      <a:pt x="33" y="31"/>
                    </a:moveTo>
                    <a:cubicBezTo>
                      <a:pt x="36" y="26"/>
                      <a:pt x="33" y="19"/>
                      <a:pt x="28" y="17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4" y="16"/>
                      <a:pt x="3" y="18"/>
                    </a:cubicBezTo>
                    <a:cubicBezTo>
                      <a:pt x="0" y="24"/>
                      <a:pt x="3" y="30"/>
                      <a:pt x="8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4" y="39"/>
                      <a:pt x="31" y="36"/>
                      <a:pt x="33" y="31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94"/>
              <p:cNvSpPr>
                <a:spLocks/>
              </p:cNvSpPr>
              <p:nvPr/>
            </p:nvSpPr>
            <p:spPr bwMode="auto">
              <a:xfrm>
                <a:off x="2381" y="2470"/>
                <a:ext cx="139" cy="200"/>
              </a:xfrm>
              <a:custGeom>
                <a:avLst/>
                <a:gdLst>
                  <a:gd name="T0" fmla="*/ 41 w 58"/>
                  <a:gd name="T1" fmla="*/ 44 h 84"/>
                  <a:gd name="T2" fmla="*/ 41 w 58"/>
                  <a:gd name="T3" fmla="*/ 32 h 84"/>
                  <a:gd name="T4" fmla="*/ 50 w 58"/>
                  <a:gd name="T5" fmla="*/ 23 h 84"/>
                  <a:gd name="T6" fmla="*/ 57 w 58"/>
                  <a:gd name="T7" fmla="*/ 20 h 84"/>
                  <a:gd name="T8" fmla="*/ 58 w 58"/>
                  <a:gd name="T9" fmla="*/ 0 h 84"/>
                  <a:gd name="T10" fmla="*/ 2 w 58"/>
                  <a:gd name="T11" fmla="*/ 18 h 84"/>
                  <a:gd name="T12" fmla="*/ 0 w 58"/>
                  <a:gd name="T13" fmla="*/ 84 h 84"/>
                  <a:gd name="T14" fmla="*/ 53 w 58"/>
                  <a:gd name="T15" fmla="*/ 66 h 84"/>
                  <a:gd name="T16" fmla="*/ 54 w 58"/>
                  <a:gd name="T17" fmla="*/ 53 h 84"/>
                  <a:gd name="T18" fmla="*/ 41 w 58"/>
                  <a:gd name="T1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41" y="44"/>
                    </a:moveTo>
                    <a:cubicBezTo>
                      <a:pt x="39" y="40"/>
                      <a:pt x="39" y="36"/>
                      <a:pt x="41" y="32"/>
                    </a:cubicBezTo>
                    <a:cubicBezTo>
                      <a:pt x="43" y="28"/>
                      <a:pt x="46" y="25"/>
                      <a:pt x="50" y="23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48" y="52"/>
                      <a:pt x="43" y="49"/>
                      <a:pt x="41" y="44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95"/>
              <p:cNvSpPr>
                <a:spLocks/>
              </p:cNvSpPr>
              <p:nvPr/>
            </p:nvSpPr>
            <p:spPr bwMode="auto">
              <a:xfrm>
                <a:off x="2487" y="2496"/>
                <a:ext cx="84" cy="93"/>
              </a:xfrm>
              <a:custGeom>
                <a:avLst/>
                <a:gdLst>
                  <a:gd name="T0" fmla="*/ 33 w 35"/>
                  <a:gd name="T1" fmla="*/ 18 h 39"/>
                  <a:gd name="T2" fmla="*/ 17 w 35"/>
                  <a:gd name="T3" fmla="*/ 0 h 39"/>
                  <a:gd name="T4" fmla="*/ 16 w 35"/>
                  <a:gd name="T5" fmla="*/ 14 h 39"/>
                  <a:gd name="T6" fmla="*/ 8 w 35"/>
                  <a:gd name="T7" fmla="*/ 17 h 39"/>
                  <a:gd name="T8" fmla="*/ 2 w 35"/>
                  <a:gd name="T9" fmla="*/ 31 h 39"/>
                  <a:gd name="T10" fmla="*/ 17 w 35"/>
                  <a:gd name="T11" fmla="*/ 36 h 39"/>
                  <a:gd name="T12" fmla="*/ 27 w 35"/>
                  <a:gd name="T13" fmla="*/ 32 h 39"/>
                  <a:gd name="T14" fmla="*/ 33 w 35"/>
                  <a:gd name="T15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9">
                    <a:moveTo>
                      <a:pt x="33" y="18"/>
                    </a:moveTo>
                    <a:cubicBezTo>
                      <a:pt x="32" y="16"/>
                      <a:pt x="17" y="0"/>
                      <a:pt x="17" y="0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" y="19"/>
                      <a:pt x="0" y="26"/>
                      <a:pt x="2" y="31"/>
                    </a:cubicBezTo>
                    <a:cubicBezTo>
                      <a:pt x="5" y="36"/>
                      <a:pt x="11" y="39"/>
                      <a:pt x="17" y="36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3" y="30"/>
                      <a:pt x="35" y="24"/>
                      <a:pt x="33" y="18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3" name="文本框 76"/>
          <p:cNvSpPr txBox="1"/>
          <p:nvPr/>
        </p:nvSpPr>
        <p:spPr>
          <a:xfrm>
            <a:off x="3084924" y="1455950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44" name="文本框 77"/>
          <p:cNvSpPr txBox="1"/>
          <p:nvPr/>
        </p:nvSpPr>
        <p:spPr>
          <a:xfrm>
            <a:off x="3090360" y="1789989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文本框 76"/>
          <p:cNvSpPr txBox="1"/>
          <p:nvPr/>
        </p:nvSpPr>
        <p:spPr>
          <a:xfrm>
            <a:off x="5893236" y="1455950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46" name="文本框 77"/>
          <p:cNvSpPr txBox="1"/>
          <p:nvPr/>
        </p:nvSpPr>
        <p:spPr>
          <a:xfrm>
            <a:off x="5898672" y="1789989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文本框 76"/>
          <p:cNvSpPr txBox="1"/>
          <p:nvPr/>
        </p:nvSpPr>
        <p:spPr>
          <a:xfrm>
            <a:off x="8701548" y="1455950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48" name="文本框 77"/>
          <p:cNvSpPr txBox="1"/>
          <p:nvPr/>
        </p:nvSpPr>
        <p:spPr>
          <a:xfrm>
            <a:off x="8706984" y="1789989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文本框 76"/>
          <p:cNvSpPr txBox="1"/>
          <p:nvPr/>
        </p:nvSpPr>
        <p:spPr>
          <a:xfrm>
            <a:off x="1774726" y="4746731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50" name="文本框 77"/>
          <p:cNvSpPr txBox="1"/>
          <p:nvPr/>
        </p:nvSpPr>
        <p:spPr>
          <a:xfrm>
            <a:off x="1780162" y="5080770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文本框 76"/>
          <p:cNvSpPr txBox="1"/>
          <p:nvPr/>
        </p:nvSpPr>
        <p:spPr>
          <a:xfrm>
            <a:off x="4511030" y="4746731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52" name="文本框 77"/>
          <p:cNvSpPr txBox="1"/>
          <p:nvPr/>
        </p:nvSpPr>
        <p:spPr>
          <a:xfrm>
            <a:off x="4516466" y="5080770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文本框 76"/>
          <p:cNvSpPr txBox="1"/>
          <p:nvPr/>
        </p:nvSpPr>
        <p:spPr>
          <a:xfrm>
            <a:off x="7391350" y="4746731"/>
            <a:ext cx="1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54" name="文本框 77"/>
          <p:cNvSpPr txBox="1"/>
          <p:nvPr/>
        </p:nvSpPr>
        <p:spPr>
          <a:xfrm>
            <a:off x="7396786" y="5080770"/>
            <a:ext cx="185271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94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57" grpId="0" animBg="1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19016" y="980728"/>
            <a:ext cx="1752380" cy="1752381"/>
            <a:chOff x="1129231" y="711771"/>
            <a:chExt cx="1228943" cy="1228944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KSO_Shape"/>
          <p:cNvSpPr>
            <a:spLocks/>
          </p:cNvSpPr>
          <p:nvPr/>
        </p:nvSpPr>
        <p:spPr bwMode="auto">
          <a:xfrm>
            <a:off x="5609696" y="1523535"/>
            <a:ext cx="971019" cy="666767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3" name="标题 4"/>
          <p:cNvSpPr txBox="1">
            <a:spLocks/>
          </p:cNvSpPr>
          <p:nvPr/>
        </p:nvSpPr>
        <p:spPr>
          <a:xfrm>
            <a:off x="2638822" y="3614452"/>
            <a:ext cx="6336704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公司与团队</a:t>
            </a:r>
            <a:endParaRPr lang="zh-CN" altLang="en-US" sz="28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endParaRPr lang="en-US" altLang="zh-CN" sz="3600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90950" y="4046500"/>
            <a:ext cx="4464496" cy="390612"/>
          </a:xfrm>
          <a:prstGeom prst="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3934966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/>
          <p:cNvSpPr>
            <a:spLocks/>
          </p:cNvSpPr>
          <p:nvPr/>
        </p:nvSpPr>
        <p:spPr bwMode="auto">
          <a:xfrm>
            <a:off x="5159102" y="4096060"/>
            <a:ext cx="1728192" cy="2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spc="130" dirty="0">
                <a:solidFill>
                  <a:schemeClr val="bg1"/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我们是谁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7247334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0"/>
          <p:cNvSpPr/>
          <p:nvPr/>
        </p:nvSpPr>
        <p:spPr>
          <a:xfrm>
            <a:off x="4078982" y="4581128"/>
            <a:ext cx="3960440" cy="6093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在此录入上述图表的描述说明，在此录入上述图表的描述说明文字信息。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2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04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78380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32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410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五年发展规划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Five-year Development Plan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H_Other_6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4712491" y="3064022"/>
            <a:ext cx="2752183" cy="2752184"/>
          </a:xfrm>
          <a:custGeom>
            <a:avLst/>
            <a:gdLst>
              <a:gd name="T0" fmla="*/ 556 w 1252"/>
              <a:gd name="T1" fmla="*/ 1248 h 1252"/>
              <a:gd name="T2" fmla="*/ 375 w 1252"/>
              <a:gd name="T3" fmla="*/ 1200 h 1252"/>
              <a:gd name="T4" fmla="*/ 255 w 1252"/>
              <a:gd name="T5" fmla="*/ 1130 h 1252"/>
              <a:gd name="T6" fmla="*/ 122 w 1252"/>
              <a:gd name="T7" fmla="*/ 998 h 1252"/>
              <a:gd name="T8" fmla="*/ 52 w 1252"/>
              <a:gd name="T9" fmla="*/ 877 h 1252"/>
              <a:gd name="T10" fmla="*/ 4 w 1252"/>
              <a:gd name="T11" fmla="*/ 696 h 1252"/>
              <a:gd name="T12" fmla="*/ 4 w 1252"/>
              <a:gd name="T13" fmla="*/ 560 h 1252"/>
              <a:gd name="T14" fmla="*/ 137 w 1252"/>
              <a:gd name="T15" fmla="*/ 458 h 1252"/>
              <a:gd name="T16" fmla="*/ 120 w 1252"/>
              <a:gd name="T17" fmla="*/ 257 h 1252"/>
              <a:gd name="T18" fmla="*/ 287 w 1252"/>
              <a:gd name="T19" fmla="*/ 236 h 1252"/>
              <a:gd name="T20" fmla="*/ 372 w 1252"/>
              <a:gd name="T21" fmla="*/ 54 h 1252"/>
              <a:gd name="T22" fmla="*/ 528 w 1252"/>
              <a:gd name="T23" fmla="*/ 119 h 1252"/>
              <a:gd name="T24" fmla="*/ 626 w 1252"/>
              <a:gd name="T25" fmla="*/ 0 h 1252"/>
              <a:gd name="T26" fmla="*/ 724 w 1252"/>
              <a:gd name="T27" fmla="*/ 119 h 1252"/>
              <a:gd name="T28" fmla="*/ 879 w 1252"/>
              <a:gd name="T29" fmla="*/ 54 h 1252"/>
              <a:gd name="T30" fmla="*/ 965 w 1252"/>
              <a:gd name="T31" fmla="*/ 236 h 1252"/>
              <a:gd name="T32" fmla="*/ 1132 w 1252"/>
              <a:gd name="T33" fmla="*/ 257 h 1252"/>
              <a:gd name="T34" fmla="*/ 1115 w 1252"/>
              <a:gd name="T35" fmla="*/ 458 h 1252"/>
              <a:gd name="T36" fmla="*/ 1248 w 1252"/>
              <a:gd name="T37" fmla="*/ 560 h 1252"/>
              <a:gd name="T38" fmla="*/ 1248 w 1252"/>
              <a:gd name="T39" fmla="*/ 696 h 1252"/>
              <a:gd name="T40" fmla="*/ 1200 w 1252"/>
              <a:gd name="T41" fmla="*/ 877 h 1252"/>
              <a:gd name="T42" fmla="*/ 1130 w 1252"/>
              <a:gd name="T43" fmla="*/ 998 h 1252"/>
              <a:gd name="T44" fmla="*/ 997 w 1252"/>
              <a:gd name="T45" fmla="*/ 1130 h 1252"/>
              <a:gd name="T46" fmla="*/ 877 w 1252"/>
              <a:gd name="T47" fmla="*/ 1200 h 1252"/>
              <a:gd name="T48" fmla="*/ 696 w 1252"/>
              <a:gd name="T49" fmla="*/ 1248 h 1252"/>
              <a:gd name="T50" fmla="*/ 563 w 1252"/>
              <a:gd name="T51" fmla="*/ 1241 h 1252"/>
              <a:gd name="T52" fmla="*/ 717 w 1252"/>
              <a:gd name="T53" fmla="*/ 1126 h 1252"/>
              <a:gd name="T54" fmla="*/ 797 w 1252"/>
              <a:gd name="T55" fmla="*/ 1105 h 1252"/>
              <a:gd name="T56" fmla="*/ 955 w 1252"/>
              <a:gd name="T57" fmla="*/ 1014 h 1252"/>
              <a:gd name="T58" fmla="*/ 1013 w 1252"/>
              <a:gd name="T59" fmla="*/ 955 h 1252"/>
              <a:gd name="T60" fmla="*/ 1105 w 1252"/>
              <a:gd name="T61" fmla="*/ 797 h 1252"/>
              <a:gd name="T62" fmla="*/ 1126 w 1252"/>
              <a:gd name="T63" fmla="*/ 718 h 1252"/>
              <a:gd name="T64" fmla="*/ 1240 w 1252"/>
              <a:gd name="T65" fmla="*/ 563 h 1252"/>
              <a:gd name="T66" fmla="*/ 1106 w 1252"/>
              <a:gd name="T67" fmla="*/ 458 h 1252"/>
              <a:gd name="T68" fmla="*/ 1127 w 1252"/>
              <a:gd name="T69" fmla="*/ 265 h 1252"/>
              <a:gd name="T70" fmla="*/ 957 w 1252"/>
              <a:gd name="T71" fmla="*/ 241 h 1252"/>
              <a:gd name="T72" fmla="*/ 879 w 1252"/>
              <a:gd name="T73" fmla="*/ 63 h 1252"/>
              <a:gd name="T74" fmla="*/ 720 w 1252"/>
              <a:gd name="T75" fmla="*/ 127 h 1252"/>
              <a:gd name="T76" fmla="*/ 626 w 1252"/>
              <a:gd name="T77" fmla="*/ 9 h 1252"/>
              <a:gd name="T78" fmla="*/ 532 w 1252"/>
              <a:gd name="T79" fmla="*/ 127 h 1252"/>
              <a:gd name="T80" fmla="*/ 373 w 1252"/>
              <a:gd name="T81" fmla="*/ 63 h 1252"/>
              <a:gd name="T82" fmla="*/ 295 w 1252"/>
              <a:gd name="T83" fmla="*/ 241 h 1252"/>
              <a:gd name="T84" fmla="*/ 125 w 1252"/>
              <a:gd name="T85" fmla="*/ 265 h 1252"/>
              <a:gd name="T86" fmla="*/ 146 w 1252"/>
              <a:gd name="T87" fmla="*/ 458 h 1252"/>
              <a:gd name="T88" fmla="*/ 12 w 1252"/>
              <a:gd name="T89" fmla="*/ 563 h 1252"/>
              <a:gd name="T90" fmla="*/ 126 w 1252"/>
              <a:gd name="T91" fmla="*/ 718 h 1252"/>
              <a:gd name="T92" fmla="*/ 147 w 1252"/>
              <a:gd name="T93" fmla="*/ 797 h 1252"/>
              <a:gd name="T94" fmla="*/ 239 w 1252"/>
              <a:gd name="T95" fmla="*/ 955 h 1252"/>
              <a:gd name="T96" fmla="*/ 297 w 1252"/>
              <a:gd name="T97" fmla="*/ 1014 h 1252"/>
              <a:gd name="T98" fmla="*/ 455 w 1252"/>
              <a:gd name="T99" fmla="*/ 1105 h 1252"/>
              <a:gd name="T100" fmla="*/ 535 w 1252"/>
              <a:gd name="T101" fmla="*/ 1126 h 1252"/>
              <a:gd name="T102" fmla="*/ 288 w 1252"/>
              <a:gd name="T103" fmla="*/ 964 h 1252"/>
              <a:gd name="T104" fmla="*/ 626 w 1252"/>
              <a:gd name="T105" fmla="*/ 148 h 1252"/>
              <a:gd name="T106" fmla="*/ 964 w 1252"/>
              <a:gd name="T107" fmla="*/ 964 h 1252"/>
              <a:gd name="T108" fmla="*/ 157 w 1252"/>
              <a:gd name="T109" fmla="*/ 626 h 1252"/>
              <a:gd name="T110" fmla="*/ 626 w 1252"/>
              <a:gd name="T111" fmla="*/ 157 h 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52" h="1252">
                <a:moveTo>
                  <a:pt x="626" y="1252"/>
                </a:moveTo>
                <a:cubicBezTo>
                  <a:pt x="604" y="1252"/>
                  <a:pt x="581" y="1251"/>
                  <a:pt x="559" y="1249"/>
                </a:cubicBezTo>
                <a:cubicBezTo>
                  <a:pt x="556" y="1248"/>
                  <a:pt x="556" y="1248"/>
                  <a:pt x="556" y="1248"/>
                </a:cubicBezTo>
                <a:cubicBezTo>
                  <a:pt x="528" y="1134"/>
                  <a:pt x="528" y="1134"/>
                  <a:pt x="528" y="1134"/>
                </a:cubicBezTo>
                <a:cubicBezTo>
                  <a:pt x="504" y="1129"/>
                  <a:pt x="480" y="1123"/>
                  <a:pt x="458" y="1115"/>
                </a:cubicBezTo>
                <a:cubicBezTo>
                  <a:pt x="375" y="1200"/>
                  <a:pt x="375" y="1200"/>
                  <a:pt x="375" y="1200"/>
                </a:cubicBezTo>
                <a:cubicBezTo>
                  <a:pt x="372" y="1199"/>
                  <a:pt x="372" y="1199"/>
                  <a:pt x="372" y="1199"/>
                </a:cubicBezTo>
                <a:cubicBezTo>
                  <a:pt x="332" y="1181"/>
                  <a:pt x="293" y="1158"/>
                  <a:pt x="257" y="1132"/>
                </a:cubicBezTo>
                <a:cubicBezTo>
                  <a:pt x="255" y="1130"/>
                  <a:pt x="255" y="1130"/>
                  <a:pt x="255" y="1130"/>
                </a:cubicBezTo>
                <a:cubicBezTo>
                  <a:pt x="287" y="1016"/>
                  <a:pt x="287" y="1016"/>
                  <a:pt x="287" y="1016"/>
                </a:cubicBezTo>
                <a:cubicBezTo>
                  <a:pt x="269" y="1001"/>
                  <a:pt x="252" y="983"/>
                  <a:pt x="236" y="965"/>
                </a:cubicBezTo>
                <a:cubicBezTo>
                  <a:pt x="122" y="998"/>
                  <a:pt x="122" y="998"/>
                  <a:pt x="122" y="998"/>
                </a:cubicBezTo>
                <a:cubicBezTo>
                  <a:pt x="120" y="995"/>
                  <a:pt x="120" y="995"/>
                  <a:pt x="120" y="995"/>
                </a:cubicBezTo>
                <a:cubicBezTo>
                  <a:pt x="94" y="959"/>
                  <a:pt x="72" y="921"/>
                  <a:pt x="54" y="880"/>
                </a:cubicBezTo>
                <a:cubicBezTo>
                  <a:pt x="52" y="877"/>
                  <a:pt x="52" y="877"/>
                  <a:pt x="52" y="877"/>
                </a:cubicBezTo>
                <a:cubicBezTo>
                  <a:pt x="137" y="795"/>
                  <a:pt x="137" y="795"/>
                  <a:pt x="137" y="795"/>
                </a:cubicBezTo>
                <a:cubicBezTo>
                  <a:pt x="130" y="772"/>
                  <a:pt x="123" y="748"/>
                  <a:pt x="119" y="725"/>
                </a:cubicBezTo>
                <a:cubicBezTo>
                  <a:pt x="4" y="696"/>
                  <a:pt x="4" y="696"/>
                  <a:pt x="4" y="696"/>
                </a:cubicBezTo>
                <a:cubicBezTo>
                  <a:pt x="4" y="693"/>
                  <a:pt x="4" y="693"/>
                  <a:pt x="4" y="693"/>
                </a:cubicBezTo>
                <a:cubicBezTo>
                  <a:pt x="1" y="671"/>
                  <a:pt x="0" y="648"/>
                  <a:pt x="0" y="626"/>
                </a:cubicBezTo>
                <a:cubicBezTo>
                  <a:pt x="0" y="604"/>
                  <a:pt x="1" y="582"/>
                  <a:pt x="4" y="560"/>
                </a:cubicBezTo>
                <a:cubicBezTo>
                  <a:pt x="4" y="557"/>
                  <a:pt x="4" y="557"/>
                  <a:pt x="4" y="557"/>
                </a:cubicBezTo>
                <a:cubicBezTo>
                  <a:pt x="119" y="528"/>
                  <a:pt x="119" y="528"/>
                  <a:pt x="119" y="528"/>
                </a:cubicBezTo>
                <a:cubicBezTo>
                  <a:pt x="123" y="504"/>
                  <a:pt x="130" y="481"/>
                  <a:pt x="137" y="458"/>
                </a:cubicBezTo>
                <a:cubicBezTo>
                  <a:pt x="52" y="376"/>
                  <a:pt x="52" y="376"/>
                  <a:pt x="52" y="376"/>
                </a:cubicBezTo>
                <a:cubicBezTo>
                  <a:pt x="54" y="373"/>
                  <a:pt x="54" y="373"/>
                  <a:pt x="54" y="373"/>
                </a:cubicBezTo>
                <a:cubicBezTo>
                  <a:pt x="72" y="332"/>
                  <a:pt x="94" y="293"/>
                  <a:pt x="120" y="257"/>
                </a:cubicBezTo>
                <a:cubicBezTo>
                  <a:pt x="122" y="255"/>
                  <a:pt x="122" y="255"/>
                  <a:pt x="122" y="255"/>
                </a:cubicBezTo>
                <a:cubicBezTo>
                  <a:pt x="236" y="287"/>
                  <a:pt x="236" y="287"/>
                  <a:pt x="236" y="287"/>
                </a:cubicBezTo>
                <a:cubicBezTo>
                  <a:pt x="252" y="269"/>
                  <a:pt x="269" y="252"/>
                  <a:pt x="287" y="236"/>
                </a:cubicBezTo>
                <a:cubicBezTo>
                  <a:pt x="255" y="122"/>
                  <a:pt x="255" y="122"/>
                  <a:pt x="255" y="122"/>
                </a:cubicBezTo>
                <a:cubicBezTo>
                  <a:pt x="257" y="121"/>
                  <a:pt x="257" y="121"/>
                  <a:pt x="257" y="121"/>
                </a:cubicBezTo>
                <a:cubicBezTo>
                  <a:pt x="293" y="94"/>
                  <a:pt x="332" y="72"/>
                  <a:pt x="372" y="54"/>
                </a:cubicBezTo>
                <a:cubicBezTo>
                  <a:pt x="375" y="53"/>
                  <a:pt x="375" y="53"/>
                  <a:pt x="375" y="53"/>
                </a:cubicBezTo>
                <a:cubicBezTo>
                  <a:pt x="458" y="138"/>
                  <a:pt x="458" y="138"/>
                  <a:pt x="458" y="138"/>
                </a:cubicBezTo>
                <a:cubicBezTo>
                  <a:pt x="480" y="130"/>
                  <a:pt x="504" y="123"/>
                  <a:pt x="528" y="119"/>
                </a:cubicBezTo>
                <a:cubicBezTo>
                  <a:pt x="556" y="4"/>
                  <a:pt x="556" y="4"/>
                  <a:pt x="556" y="4"/>
                </a:cubicBezTo>
                <a:cubicBezTo>
                  <a:pt x="559" y="4"/>
                  <a:pt x="559" y="4"/>
                  <a:pt x="559" y="4"/>
                </a:cubicBezTo>
                <a:cubicBezTo>
                  <a:pt x="581" y="2"/>
                  <a:pt x="604" y="0"/>
                  <a:pt x="626" y="0"/>
                </a:cubicBezTo>
                <a:cubicBezTo>
                  <a:pt x="648" y="0"/>
                  <a:pt x="671" y="2"/>
                  <a:pt x="693" y="4"/>
                </a:cubicBezTo>
                <a:cubicBezTo>
                  <a:pt x="696" y="4"/>
                  <a:pt x="696" y="4"/>
                  <a:pt x="696" y="4"/>
                </a:cubicBezTo>
                <a:cubicBezTo>
                  <a:pt x="724" y="119"/>
                  <a:pt x="724" y="119"/>
                  <a:pt x="724" y="119"/>
                </a:cubicBezTo>
                <a:cubicBezTo>
                  <a:pt x="748" y="123"/>
                  <a:pt x="772" y="130"/>
                  <a:pt x="794" y="138"/>
                </a:cubicBezTo>
                <a:cubicBezTo>
                  <a:pt x="877" y="53"/>
                  <a:pt x="877" y="53"/>
                  <a:pt x="877" y="53"/>
                </a:cubicBezTo>
                <a:cubicBezTo>
                  <a:pt x="879" y="54"/>
                  <a:pt x="879" y="54"/>
                  <a:pt x="879" y="54"/>
                </a:cubicBezTo>
                <a:cubicBezTo>
                  <a:pt x="920" y="72"/>
                  <a:pt x="959" y="94"/>
                  <a:pt x="995" y="121"/>
                </a:cubicBezTo>
                <a:cubicBezTo>
                  <a:pt x="997" y="122"/>
                  <a:pt x="997" y="122"/>
                  <a:pt x="997" y="122"/>
                </a:cubicBezTo>
                <a:cubicBezTo>
                  <a:pt x="965" y="236"/>
                  <a:pt x="965" y="236"/>
                  <a:pt x="965" y="236"/>
                </a:cubicBezTo>
                <a:cubicBezTo>
                  <a:pt x="983" y="252"/>
                  <a:pt x="1000" y="269"/>
                  <a:pt x="1016" y="287"/>
                </a:cubicBezTo>
                <a:cubicBezTo>
                  <a:pt x="1130" y="255"/>
                  <a:pt x="1130" y="255"/>
                  <a:pt x="1130" y="255"/>
                </a:cubicBezTo>
                <a:cubicBezTo>
                  <a:pt x="1132" y="257"/>
                  <a:pt x="1132" y="257"/>
                  <a:pt x="1132" y="257"/>
                </a:cubicBezTo>
                <a:cubicBezTo>
                  <a:pt x="1158" y="293"/>
                  <a:pt x="1180" y="332"/>
                  <a:pt x="1198" y="373"/>
                </a:cubicBezTo>
                <a:cubicBezTo>
                  <a:pt x="1200" y="376"/>
                  <a:pt x="1200" y="376"/>
                  <a:pt x="1200" y="376"/>
                </a:cubicBezTo>
                <a:cubicBezTo>
                  <a:pt x="1115" y="458"/>
                  <a:pt x="1115" y="458"/>
                  <a:pt x="1115" y="458"/>
                </a:cubicBezTo>
                <a:cubicBezTo>
                  <a:pt x="1123" y="481"/>
                  <a:pt x="1129" y="504"/>
                  <a:pt x="1133" y="528"/>
                </a:cubicBezTo>
                <a:cubicBezTo>
                  <a:pt x="1248" y="557"/>
                  <a:pt x="1248" y="557"/>
                  <a:pt x="1248" y="557"/>
                </a:cubicBezTo>
                <a:cubicBezTo>
                  <a:pt x="1248" y="560"/>
                  <a:pt x="1248" y="560"/>
                  <a:pt x="1248" y="560"/>
                </a:cubicBezTo>
                <a:cubicBezTo>
                  <a:pt x="1251" y="582"/>
                  <a:pt x="1252" y="604"/>
                  <a:pt x="1252" y="626"/>
                </a:cubicBezTo>
                <a:cubicBezTo>
                  <a:pt x="1252" y="649"/>
                  <a:pt x="1251" y="671"/>
                  <a:pt x="1248" y="693"/>
                </a:cubicBezTo>
                <a:cubicBezTo>
                  <a:pt x="1248" y="696"/>
                  <a:pt x="1248" y="696"/>
                  <a:pt x="1248" y="696"/>
                </a:cubicBezTo>
                <a:cubicBezTo>
                  <a:pt x="1133" y="725"/>
                  <a:pt x="1133" y="725"/>
                  <a:pt x="1133" y="725"/>
                </a:cubicBezTo>
                <a:cubicBezTo>
                  <a:pt x="1129" y="748"/>
                  <a:pt x="1122" y="772"/>
                  <a:pt x="1115" y="795"/>
                </a:cubicBezTo>
                <a:cubicBezTo>
                  <a:pt x="1200" y="877"/>
                  <a:pt x="1200" y="877"/>
                  <a:pt x="1200" y="877"/>
                </a:cubicBezTo>
                <a:cubicBezTo>
                  <a:pt x="1198" y="880"/>
                  <a:pt x="1198" y="880"/>
                  <a:pt x="1198" y="880"/>
                </a:cubicBezTo>
                <a:cubicBezTo>
                  <a:pt x="1180" y="920"/>
                  <a:pt x="1158" y="959"/>
                  <a:pt x="1132" y="995"/>
                </a:cubicBezTo>
                <a:cubicBezTo>
                  <a:pt x="1130" y="998"/>
                  <a:pt x="1130" y="998"/>
                  <a:pt x="1130" y="998"/>
                </a:cubicBezTo>
                <a:cubicBezTo>
                  <a:pt x="1016" y="965"/>
                  <a:pt x="1016" y="965"/>
                  <a:pt x="1016" y="965"/>
                </a:cubicBezTo>
                <a:cubicBezTo>
                  <a:pt x="1000" y="983"/>
                  <a:pt x="983" y="1001"/>
                  <a:pt x="965" y="1016"/>
                </a:cubicBezTo>
                <a:cubicBezTo>
                  <a:pt x="997" y="1130"/>
                  <a:pt x="997" y="1130"/>
                  <a:pt x="997" y="1130"/>
                </a:cubicBezTo>
                <a:cubicBezTo>
                  <a:pt x="995" y="1132"/>
                  <a:pt x="995" y="1132"/>
                  <a:pt x="995" y="1132"/>
                </a:cubicBezTo>
                <a:cubicBezTo>
                  <a:pt x="959" y="1158"/>
                  <a:pt x="920" y="1181"/>
                  <a:pt x="879" y="119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94" y="1115"/>
                  <a:pt x="794" y="1115"/>
                  <a:pt x="794" y="1115"/>
                </a:cubicBezTo>
                <a:cubicBezTo>
                  <a:pt x="772" y="1123"/>
                  <a:pt x="748" y="1129"/>
                  <a:pt x="724" y="1134"/>
                </a:cubicBezTo>
                <a:cubicBezTo>
                  <a:pt x="696" y="1248"/>
                  <a:pt x="696" y="1248"/>
                  <a:pt x="696" y="1248"/>
                </a:cubicBezTo>
                <a:cubicBezTo>
                  <a:pt x="693" y="1249"/>
                  <a:pt x="693" y="1249"/>
                  <a:pt x="693" y="1249"/>
                </a:cubicBezTo>
                <a:cubicBezTo>
                  <a:pt x="671" y="1251"/>
                  <a:pt x="648" y="1252"/>
                  <a:pt x="626" y="1252"/>
                </a:cubicBezTo>
                <a:close/>
                <a:moveTo>
                  <a:pt x="563" y="1241"/>
                </a:moveTo>
                <a:cubicBezTo>
                  <a:pt x="584" y="1243"/>
                  <a:pt x="605" y="1244"/>
                  <a:pt x="626" y="1244"/>
                </a:cubicBezTo>
                <a:cubicBezTo>
                  <a:pt x="647" y="1244"/>
                  <a:pt x="668" y="1243"/>
                  <a:pt x="689" y="1241"/>
                </a:cubicBezTo>
                <a:cubicBezTo>
                  <a:pt x="717" y="1126"/>
                  <a:pt x="717" y="1126"/>
                  <a:pt x="717" y="1126"/>
                </a:cubicBezTo>
                <a:cubicBezTo>
                  <a:pt x="720" y="1126"/>
                  <a:pt x="720" y="1126"/>
                  <a:pt x="720" y="1126"/>
                </a:cubicBezTo>
                <a:cubicBezTo>
                  <a:pt x="745" y="1121"/>
                  <a:pt x="770" y="1114"/>
                  <a:pt x="794" y="1106"/>
                </a:cubicBezTo>
                <a:cubicBezTo>
                  <a:pt x="797" y="1105"/>
                  <a:pt x="797" y="1105"/>
                  <a:pt x="797" y="1105"/>
                </a:cubicBezTo>
                <a:cubicBezTo>
                  <a:pt x="879" y="1190"/>
                  <a:pt x="879" y="1190"/>
                  <a:pt x="879" y="1190"/>
                </a:cubicBezTo>
                <a:cubicBezTo>
                  <a:pt x="917" y="1173"/>
                  <a:pt x="953" y="1151"/>
                  <a:pt x="988" y="1127"/>
                </a:cubicBezTo>
                <a:cubicBezTo>
                  <a:pt x="955" y="1014"/>
                  <a:pt x="955" y="1014"/>
                  <a:pt x="955" y="1014"/>
                </a:cubicBezTo>
                <a:cubicBezTo>
                  <a:pt x="957" y="1012"/>
                  <a:pt x="957" y="1012"/>
                  <a:pt x="957" y="1012"/>
                </a:cubicBezTo>
                <a:cubicBezTo>
                  <a:pt x="977" y="995"/>
                  <a:pt x="995" y="977"/>
                  <a:pt x="1011" y="958"/>
                </a:cubicBezTo>
                <a:cubicBezTo>
                  <a:pt x="1013" y="955"/>
                  <a:pt x="1013" y="955"/>
                  <a:pt x="1013" y="955"/>
                </a:cubicBezTo>
                <a:cubicBezTo>
                  <a:pt x="1127" y="988"/>
                  <a:pt x="1127" y="988"/>
                  <a:pt x="1127" y="988"/>
                </a:cubicBezTo>
                <a:cubicBezTo>
                  <a:pt x="1151" y="954"/>
                  <a:pt x="1172" y="917"/>
                  <a:pt x="1189" y="879"/>
                </a:cubicBezTo>
                <a:cubicBezTo>
                  <a:pt x="1105" y="797"/>
                  <a:pt x="1105" y="797"/>
                  <a:pt x="1105" y="797"/>
                </a:cubicBezTo>
                <a:cubicBezTo>
                  <a:pt x="1106" y="795"/>
                  <a:pt x="1106" y="795"/>
                  <a:pt x="1106" y="795"/>
                </a:cubicBezTo>
                <a:cubicBezTo>
                  <a:pt x="1114" y="771"/>
                  <a:pt x="1121" y="746"/>
                  <a:pt x="1125" y="720"/>
                </a:cubicBezTo>
                <a:cubicBezTo>
                  <a:pt x="1126" y="718"/>
                  <a:pt x="1126" y="718"/>
                  <a:pt x="1126" y="718"/>
                </a:cubicBezTo>
                <a:cubicBezTo>
                  <a:pt x="1240" y="689"/>
                  <a:pt x="1240" y="689"/>
                  <a:pt x="1240" y="689"/>
                </a:cubicBezTo>
                <a:cubicBezTo>
                  <a:pt x="1242" y="668"/>
                  <a:pt x="1243" y="647"/>
                  <a:pt x="1243" y="626"/>
                </a:cubicBezTo>
                <a:cubicBezTo>
                  <a:pt x="1243" y="605"/>
                  <a:pt x="1242" y="584"/>
                  <a:pt x="1240" y="563"/>
                </a:cubicBezTo>
                <a:cubicBezTo>
                  <a:pt x="1126" y="535"/>
                  <a:pt x="1126" y="535"/>
                  <a:pt x="1126" y="535"/>
                </a:cubicBezTo>
                <a:cubicBezTo>
                  <a:pt x="1125" y="532"/>
                  <a:pt x="1125" y="532"/>
                  <a:pt x="1125" y="532"/>
                </a:cubicBezTo>
                <a:cubicBezTo>
                  <a:pt x="1121" y="507"/>
                  <a:pt x="1114" y="482"/>
                  <a:pt x="1106" y="458"/>
                </a:cubicBezTo>
                <a:cubicBezTo>
                  <a:pt x="1105" y="455"/>
                  <a:pt x="1105" y="455"/>
                  <a:pt x="1105" y="455"/>
                </a:cubicBezTo>
                <a:cubicBezTo>
                  <a:pt x="1189" y="374"/>
                  <a:pt x="1189" y="374"/>
                  <a:pt x="1189" y="374"/>
                </a:cubicBezTo>
                <a:cubicBezTo>
                  <a:pt x="1172" y="335"/>
                  <a:pt x="1151" y="299"/>
                  <a:pt x="1127" y="265"/>
                </a:cubicBezTo>
                <a:cubicBezTo>
                  <a:pt x="1013" y="297"/>
                  <a:pt x="1013" y="297"/>
                  <a:pt x="1013" y="297"/>
                </a:cubicBezTo>
                <a:cubicBezTo>
                  <a:pt x="1011" y="295"/>
                  <a:pt x="1011" y="295"/>
                  <a:pt x="1011" y="295"/>
                </a:cubicBezTo>
                <a:cubicBezTo>
                  <a:pt x="995" y="276"/>
                  <a:pt x="977" y="257"/>
                  <a:pt x="957" y="241"/>
                </a:cubicBezTo>
                <a:cubicBezTo>
                  <a:pt x="955" y="239"/>
                  <a:pt x="955" y="239"/>
                  <a:pt x="955" y="239"/>
                </a:cubicBezTo>
                <a:cubicBezTo>
                  <a:pt x="988" y="126"/>
                  <a:pt x="988" y="126"/>
                  <a:pt x="988" y="126"/>
                </a:cubicBezTo>
                <a:cubicBezTo>
                  <a:pt x="953" y="101"/>
                  <a:pt x="917" y="80"/>
                  <a:pt x="879" y="63"/>
                </a:cubicBezTo>
                <a:cubicBezTo>
                  <a:pt x="797" y="148"/>
                  <a:pt x="797" y="148"/>
                  <a:pt x="797" y="148"/>
                </a:cubicBezTo>
                <a:cubicBezTo>
                  <a:pt x="794" y="147"/>
                  <a:pt x="794" y="147"/>
                  <a:pt x="794" y="147"/>
                </a:cubicBezTo>
                <a:cubicBezTo>
                  <a:pt x="770" y="138"/>
                  <a:pt x="745" y="131"/>
                  <a:pt x="720" y="127"/>
                </a:cubicBezTo>
                <a:cubicBezTo>
                  <a:pt x="717" y="126"/>
                  <a:pt x="717" y="126"/>
                  <a:pt x="717" y="126"/>
                </a:cubicBezTo>
                <a:cubicBezTo>
                  <a:pt x="689" y="12"/>
                  <a:pt x="689" y="12"/>
                  <a:pt x="689" y="12"/>
                </a:cubicBezTo>
                <a:cubicBezTo>
                  <a:pt x="668" y="10"/>
                  <a:pt x="647" y="9"/>
                  <a:pt x="626" y="9"/>
                </a:cubicBezTo>
                <a:cubicBezTo>
                  <a:pt x="605" y="9"/>
                  <a:pt x="584" y="10"/>
                  <a:pt x="563" y="12"/>
                </a:cubicBezTo>
                <a:cubicBezTo>
                  <a:pt x="535" y="126"/>
                  <a:pt x="535" y="126"/>
                  <a:pt x="535" y="126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07" y="131"/>
                  <a:pt x="482" y="138"/>
                  <a:pt x="458" y="147"/>
                </a:cubicBezTo>
                <a:cubicBezTo>
                  <a:pt x="455" y="148"/>
                  <a:pt x="455" y="148"/>
                  <a:pt x="455" y="148"/>
                </a:cubicBezTo>
                <a:cubicBezTo>
                  <a:pt x="373" y="63"/>
                  <a:pt x="373" y="63"/>
                  <a:pt x="373" y="63"/>
                </a:cubicBezTo>
                <a:cubicBezTo>
                  <a:pt x="335" y="80"/>
                  <a:pt x="298" y="101"/>
                  <a:pt x="264" y="126"/>
                </a:cubicBezTo>
                <a:cubicBezTo>
                  <a:pt x="297" y="239"/>
                  <a:pt x="297" y="239"/>
                  <a:pt x="297" y="239"/>
                </a:cubicBezTo>
                <a:cubicBezTo>
                  <a:pt x="295" y="241"/>
                  <a:pt x="295" y="241"/>
                  <a:pt x="295" y="241"/>
                </a:cubicBezTo>
                <a:cubicBezTo>
                  <a:pt x="275" y="257"/>
                  <a:pt x="257" y="276"/>
                  <a:pt x="241" y="295"/>
                </a:cubicBezTo>
                <a:cubicBezTo>
                  <a:pt x="239" y="297"/>
                  <a:pt x="239" y="297"/>
                  <a:pt x="239" y="297"/>
                </a:cubicBezTo>
                <a:cubicBezTo>
                  <a:pt x="125" y="265"/>
                  <a:pt x="125" y="265"/>
                  <a:pt x="125" y="265"/>
                </a:cubicBezTo>
                <a:cubicBezTo>
                  <a:pt x="101" y="299"/>
                  <a:pt x="80" y="335"/>
                  <a:pt x="63" y="374"/>
                </a:cubicBezTo>
                <a:cubicBezTo>
                  <a:pt x="147" y="455"/>
                  <a:pt x="147" y="455"/>
                  <a:pt x="147" y="455"/>
                </a:cubicBezTo>
                <a:cubicBezTo>
                  <a:pt x="146" y="458"/>
                  <a:pt x="146" y="458"/>
                  <a:pt x="146" y="458"/>
                </a:cubicBezTo>
                <a:cubicBezTo>
                  <a:pt x="138" y="482"/>
                  <a:pt x="131" y="507"/>
                  <a:pt x="127" y="532"/>
                </a:cubicBezTo>
                <a:cubicBezTo>
                  <a:pt x="126" y="535"/>
                  <a:pt x="126" y="535"/>
                  <a:pt x="126" y="535"/>
                </a:cubicBezTo>
                <a:cubicBezTo>
                  <a:pt x="12" y="563"/>
                  <a:pt x="12" y="563"/>
                  <a:pt x="12" y="563"/>
                </a:cubicBezTo>
                <a:cubicBezTo>
                  <a:pt x="10" y="584"/>
                  <a:pt x="9" y="606"/>
                  <a:pt x="9" y="626"/>
                </a:cubicBezTo>
                <a:cubicBezTo>
                  <a:pt x="9" y="647"/>
                  <a:pt x="10" y="668"/>
                  <a:pt x="12" y="689"/>
                </a:cubicBezTo>
                <a:cubicBezTo>
                  <a:pt x="126" y="718"/>
                  <a:pt x="126" y="718"/>
                  <a:pt x="126" y="718"/>
                </a:cubicBezTo>
                <a:cubicBezTo>
                  <a:pt x="127" y="720"/>
                  <a:pt x="127" y="720"/>
                  <a:pt x="127" y="720"/>
                </a:cubicBezTo>
                <a:cubicBezTo>
                  <a:pt x="131" y="746"/>
                  <a:pt x="138" y="771"/>
                  <a:pt x="146" y="795"/>
                </a:cubicBezTo>
                <a:cubicBezTo>
                  <a:pt x="147" y="797"/>
                  <a:pt x="147" y="797"/>
                  <a:pt x="147" y="797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80" y="917"/>
                  <a:pt x="101" y="954"/>
                  <a:pt x="125" y="988"/>
                </a:cubicBezTo>
                <a:cubicBezTo>
                  <a:pt x="239" y="955"/>
                  <a:pt x="239" y="955"/>
                  <a:pt x="239" y="955"/>
                </a:cubicBezTo>
                <a:cubicBezTo>
                  <a:pt x="241" y="958"/>
                  <a:pt x="241" y="958"/>
                  <a:pt x="241" y="958"/>
                </a:cubicBezTo>
                <a:cubicBezTo>
                  <a:pt x="257" y="977"/>
                  <a:pt x="275" y="995"/>
                  <a:pt x="295" y="1012"/>
                </a:cubicBezTo>
                <a:cubicBezTo>
                  <a:pt x="297" y="1014"/>
                  <a:pt x="297" y="1014"/>
                  <a:pt x="297" y="1014"/>
                </a:cubicBezTo>
                <a:cubicBezTo>
                  <a:pt x="264" y="1127"/>
                  <a:pt x="264" y="1127"/>
                  <a:pt x="264" y="1127"/>
                </a:cubicBezTo>
                <a:cubicBezTo>
                  <a:pt x="298" y="1151"/>
                  <a:pt x="335" y="1173"/>
                  <a:pt x="373" y="1190"/>
                </a:cubicBezTo>
                <a:cubicBezTo>
                  <a:pt x="455" y="1105"/>
                  <a:pt x="455" y="1105"/>
                  <a:pt x="455" y="1105"/>
                </a:cubicBezTo>
                <a:cubicBezTo>
                  <a:pt x="458" y="1106"/>
                  <a:pt x="458" y="1106"/>
                  <a:pt x="458" y="1106"/>
                </a:cubicBezTo>
                <a:cubicBezTo>
                  <a:pt x="482" y="1114"/>
                  <a:pt x="507" y="1121"/>
                  <a:pt x="532" y="1126"/>
                </a:cubicBezTo>
                <a:cubicBezTo>
                  <a:pt x="535" y="1126"/>
                  <a:pt x="535" y="1126"/>
                  <a:pt x="535" y="1126"/>
                </a:cubicBezTo>
                <a:lnTo>
                  <a:pt x="563" y="1241"/>
                </a:lnTo>
                <a:close/>
                <a:moveTo>
                  <a:pt x="626" y="1104"/>
                </a:moveTo>
                <a:cubicBezTo>
                  <a:pt x="498" y="1104"/>
                  <a:pt x="378" y="1055"/>
                  <a:pt x="288" y="964"/>
                </a:cubicBezTo>
                <a:cubicBezTo>
                  <a:pt x="198" y="874"/>
                  <a:pt x="148" y="754"/>
                  <a:pt x="148" y="626"/>
                </a:cubicBezTo>
                <a:cubicBezTo>
                  <a:pt x="148" y="499"/>
                  <a:pt x="198" y="379"/>
                  <a:pt x="288" y="288"/>
                </a:cubicBezTo>
                <a:cubicBezTo>
                  <a:pt x="378" y="198"/>
                  <a:pt x="498" y="148"/>
                  <a:pt x="626" y="148"/>
                </a:cubicBezTo>
                <a:cubicBezTo>
                  <a:pt x="754" y="148"/>
                  <a:pt x="874" y="198"/>
                  <a:pt x="964" y="288"/>
                </a:cubicBezTo>
                <a:cubicBezTo>
                  <a:pt x="1054" y="379"/>
                  <a:pt x="1104" y="499"/>
                  <a:pt x="1104" y="626"/>
                </a:cubicBezTo>
                <a:cubicBezTo>
                  <a:pt x="1104" y="754"/>
                  <a:pt x="1054" y="874"/>
                  <a:pt x="964" y="964"/>
                </a:cubicBezTo>
                <a:cubicBezTo>
                  <a:pt x="874" y="1055"/>
                  <a:pt x="754" y="1104"/>
                  <a:pt x="626" y="1104"/>
                </a:cubicBezTo>
                <a:close/>
                <a:moveTo>
                  <a:pt x="626" y="157"/>
                </a:moveTo>
                <a:cubicBezTo>
                  <a:pt x="367" y="157"/>
                  <a:pt x="157" y="367"/>
                  <a:pt x="157" y="626"/>
                </a:cubicBezTo>
                <a:cubicBezTo>
                  <a:pt x="157" y="885"/>
                  <a:pt x="367" y="1096"/>
                  <a:pt x="626" y="1096"/>
                </a:cubicBezTo>
                <a:cubicBezTo>
                  <a:pt x="885" y="1096"/>
                  <a:pt x="1095" y="885"/>
                  <a:pt x="1095" y="626"/>
                </a:cubicBezTo>
                <a:cubicBezTo>
                  <a:pt x="1095" y="367"/>
                  <a:pt x="885" y="157"/>
                  <a:pt x="626" y="1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MH_Other_7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168654" y="3489774"/>
            <a:ext cx="1852298" cy="2883503"/>
          </a:xfrm>
          <a:custGeom>
            <a:avLst/>
            <a:gdLst>
              <a:gd name="T0" fmla="*/ 2147483646 w 842"/>
              <a:gd name="T1" fmla="*/ 2147483646 h 1312"/>
              <a:gd name="T2" fmla="*/ 2147483646 w 842"/>
              <a:gd name="T3" fmla="*/ 2147483646 h 1312"/>
              <a:gd name="T4" fmla="*/ 2147483646 w 842"/>
              <a:gd name="T5" fmla="*/ 2147483646 h 1312"/>
              <a:gd name="T6" fmla="*/ 2147483646 w 842"/>
              <a:gd name="T7" fmla="*/ 2147483646 h 1312"/>
              <a:gd name="T8" fmla="*/ 2147483646 w 842"/>
              <a:gd name="T9" fmla="*/ 2147483646 h 1312"/>
              <a:gd name="T10" fmla="*/ 2147483646 w 842"/>
              <a:gd name="T11" fmla="*/ 2147483646 h 1312"/>
              <a:gd name="T12" fmla="*/ 2147483646 w 842"/>
              <a:gd name="T13" fmla="*/ 2147483646 h 1312"/>
              <a:gd name="T14" fmla="*/ 2147483646 w 842"/>
              <a:gd name="T15" fmla="*/ 2147483646 h 1312"/>
              <a:gd name="T16" fmla="*/ 2147483646 w 842"/>
              <a:gd name="T17" fmla="*/ 2147483646 h 1312"/>
              <a:gd name="T18" fmla="*/ 2147483646 w 842"/>
              <a:gd name="T19" fmla="*/ 2147483646 h 1312"/>
              <a:gd name="T20" fmla="*/ 2147483646 w 842"/>
              <a:gd name="T21" fmla="*/ 2147483646 h 1312"/>
              <a:gd name="T22" fmla="*/ 2147483646 w 842"/>
              <a:gd name="T23" fmla="*/ 2147483646 h 1312"/>
              <a:gd name="T24" fmla="*/ 2147483646 w 842"/>
              <a:gd name="T25" fmla="*/ 2147483646 h 1312"/>
              <a:gd name="T26" fmla="*/ 2147483646 w 842"/>
              <a:gd name="T27" fmla="*/ 2147483646 h 1312"/>
              <a:gd name="T28" fmla="*/ 2147483646 w 842"/>
              <a:gd name="T29" fmla="*/ 2147483646 h 1312"/>
              <a:gd name="T30" fmla="*/ 2147483646 w 842"/>
              <a:gd name="T31" fmla="*/ 2147483646 h 1312"/>
              <a:gd name="T32" fmla="*/ 2147483646 w 842"/>
              <a:gd name="T33" fmla="*/ 2147483646 h 1312"/>
              <a:gd name="T34" fmla="*/ 0 w 842"/>
              <a:gd name="T35" fmla="*/ 2147483646 h 1312"/>
              <a:gd name="T36" fmla="*/ 2147483646 w 842"/>
              <a:gd name="T37" fmla="*/ 0 h 1312"/>
              <a:gd name="T38" fmla="*/ 2147483646 w 842"/>
              <a:gd name="T39" fmla="*/ 0 h 1312"/>
              <a:gd name="T40" fmla="*/ 2147483646 w 842"/>
              <a:gd name="T41" fmla="*/ 2147483646 h 1312"/>
              <a:gd name="T42" fmla="*/ 2147483646 w 842"/>
              <a:gd name="T43" fmla="*/ 2147483646 h 1312"/>
              <a:gd name="T44" fmla="*/ 2147483646 w 842"/>
              <a:gd name="T45" fmla="*/ 2147483646 h 1312"/>
              <a:gd name="T46" fmla="*/ 2147483646 w 842"/>
              <a:gd name="T47" fmla="*/ 2147483646 h 1312"/>
              <a:gd name="T48" fmla="*/ 2147483646 w 842"/>
              <a:gd name="T49" fmla="*/ 2147483646 h 1312"/>
              <a:gd name="T50" fmla="*/ 2147483646 w 842"/>
              <a:gd name="T51" fmla="*/ 2147483646 h 1312"/>
              <a:gd name="T52" fmla="*/ 2147483646 w 842"/>
              <a:gd name="T53" fmla="*/ 2147483646 h 1312"/>
              <a:gd name="T54" fmla="*/ 2147483646 w 842"/>
              <a:gd name="T55" fmla="*/ 2147483646 h 1312"/>
              <a:gd name="T56" fmla="*/ 2147483646 w 842"/>
              <a:gd name="T57" fmla="*/ 2147483646 h 1312"/>
              <a:gd name="T58" fmla="*/ 2147483646 w 842"/>
              <a:gd name="T59" fmla="*/ 2147483646 h 1312"/>
              <a:gd name="T60" fmla="*/ 2147483646 w 842"/>
              <a:gd name="T61" fmla="*/ 2147483646 h 1312"/>
              <a:gd name="T62" fmla="*/ 2147483646 w 842"/>
              <a:gd name="T63" fmla="*/ 2147483646 h 1312"/>
              <a:gd name="T64" fmla="*/ 2147483646 w 842"/>
              <a:gd name="T65" fmla="*/ 2147483646 h 1312"/>
              <a:gd name="T66" fmla="*/ 2147483646 w 842"/>
              <a:gd name="T67" fmla="*/ 2147483646 h 13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2" h="1312">
                <a:moveTo>
                  <a:pt x="388" y="1312"/>
                </a:moveTo>
                <a:cubicBezTo>
                  <a:pt x="362" y="1312"/>
                  <a:pt x="340" y="1291"/>
                  <a:pt x="340" y="1265"/>
                </a:cubicBezTo>
                <a:cubicBezTo>
                  <a:pt x="340" y="1259"/>
                  <a:pt x="341" y="1254"/>
                  <a:pt x="343" y="1249"/>
                </a:cubicBezTo>
                <a:cubicBezTo>
                  <a:pt x="278" y="1249"/>
                  <a:pt x="278" y="1249"/>
                  <a:pt x="278" y="1249"/>
                </a:cubicBezTo>
                <a:cubicBezTo>
                  <a:pt x="250" y="1249"/>
                  <a:pt x="228" y="1226"/>
                  <a:pt x="228" y="1199"/>
                </a:cubicBezTo>
                <a:cubicBezTo>
                  <a:pt x="228" y="1186"/>
                  <a:pt x="233" y="1173"/>
                  <a:pt x="241" y="1164"/>
                </a:cubicBezTo>
                <a:cubicBezTo>
                  <a:pt x="228" y="1156"/>
                  <a:pt x="219" y="1140"/>
                  <a:pt x="219" y="1121"/>
                </a:cubicBezTo>
                <a:cubicBezTo>
                  <a:pt x="219" y="1108"/>
                  <a:pt x="223" y="1095"/>
                  <a:pt x="232" y="1086"/>
                </a:cubicBezTo>
                <a:cubicBezTo>
                  <a:pt x="210" y="1073"/>
                  <a:pt x="196" y="1049"/>
                  <a:pt x="196" y="1022"/>
                </a:cubicBezTo>
                <a:cubicBezTo>
                  <a:pt x="196" y="982"/>
                  <a:pt x="196" y="982"/>
                  <a:pt x="196" y="982"/>
                </a:cubicBezTo>
                <a:cubicBezTo>
                  <a:pt x="196" y="982"/>
                  <a:pt x="196" y="982"/>
                  <a:pt x="196" y="982"/>
                </a:cubicBezTo>
                <a:cubicBezTo>
                  <a:pt x="196" y="976"/>
                  <a:pt x="196" y="976"/>
                  <a:pt x="196" y="976"/>
                </a:cubicBezTo>
                <a:cubicBezTo>
                  <a:pt x="196" y="966"/>
                  <a:pt x="196" y="957"/>
                  <a:pt x="196" y="947"/>
                </a:cubicBezTo>
                <a:cubicBezTo>
                  <a:pt x="197" y="940"/>
                  <a:pt x="197" y="940"/>
                  <a:pt x="197" y="940"/>
                </a:cubicBezTo>
                <a:cubicBezTo>
                  <a:pt x="197" y="917"/>
                  <a:pt x="197" y="917"/>
                  <a:pt x="197" y="917"/>
                </a:cubicBezTo>
                <a:cubicBezTo>
                  <a:pt x="196" y="897"/>
                  <a:pt x="194" y="871"/>
                  <a:pt x="180" y="849"/>
                </a:cubicBezTo>
                <a:cubicBezTo>
                  <a:pt x="166" y="824"/>
                  <a:pt x="148" y="802"/>
                  <a:pt x="129" y="779"/>
                </a:cubicBezTo>
                <a:cubicBezTo>
                  <a:pt x="69" y="706"/>
                  <a:pt x="0" y="623"/>
                  <a:pt x="0" y="419"/>
                </a:cubicBezTo>
                <a:cubicBezTo>
                  <a:pt x="0" y="188"/>
                  <a:pt x="188" y="0"/>
                  <a:pt x="419" y="0"/>
                </a:cubicBezTo>
                <a:cubicBezTo>
                  <a:pt x="423" y="0"/>
                  <a:pt x="423" y="0"/>
                  <a:pt x="423" y="0"/>
                </a:cubicBezTo>
                <a:cubicBezTo>
                  <a:pt x="654" y="0"/>
                  <a:pt x="842" y="188"/>
                  <a:pt x="842" y="419"/>
                </a:cubicBezTo>
                <a:cubicBezTo>
                  <a:pt x="842" y="623"/>
                  <a:pt x="773" y="706"/>
                  <a:pt x="713" y="779"/>
                </a:cubicBezTo>
                <a:cubicBezTo>
                  <a:pt x="694" y="802"/>
                  <a:pt x="676" y="824"/>
                  <a:pt x="662" y="849"/>
                </a:cubicBezTo>
                <a:cubicBezTo>
                  <a:pt x="653" y="863"/>
                  <a:pt x="649" y="879"/>
                  <a:pt x="647" y="899"/>
                </a:cubicBezTo>
                <a:cubicBezTo>
                  <a:pt x="646" y="1023"/>
                  <a:pt x="646" y="1023"/>
                  <a:pt x="646" y="1023"/>
                </a:cubicBezTo>
                <a:cubicBezTo>
                  <a:pt x="646" y="1049"/>
                  <a:pt x="632" y="1073"/>
                  <a:pt x="610" y="1086"/>
                </a:cubicBezTo>
                <a:cubicBezTo>
                  <a:pt x="619" y="1095"/>
                  <a:pt x="623" y="1108"/>
                  <a:pt x="623" y="1121"/>
                </a:cubicBezTo>
                <a:cubicBezTo>
                  <a:pt x="623" y="1140"/>
                  <a:pt x="614" y="1156"/>
                  <a:pt x="601" y="1164"/>
                </a:cubicBezTo>
                <a:cubicBezTo>
                  <a:pt x="609" y="1173"/>
                  <a:pt x="614" y="1186"/>
                  <a:pt x="614" y="1199"/>
                </a:cubicBezTo>
                <a:cubicBezTo>
                  <a:pt x="614" y="1226"/>
                  <a:pt x="592" y="1249"/>
                  <a:pt x="564" y="1249"/>
                </a:cubicBezTo>
                <a:cubicBezTo>
                  <a:pt x="499" y="1249"/>
                  <a:pt x="499" y="1249"/>
                  <a:pt x="499" y="1249"/>
                </a:cubicBezTo>
                <a:cubicBezTo>
                  <a:pt x="501" y="1254"/>
                  <a:pt x="502" y="1259"/>
                  <a:pt x="502" y="1265"/>
                </a:cubicBezTo>
                <a:cubicBezTo>
                  <a:pt x="502" y="1291"/>
                  <a:pt x="480" y="1312"/>
                  <a:pt x="455" y="1312"/>
                </a:cubicBezTo>
                <a:lnTo>
                  <a:pt x="388" y="1312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246064" y="3564418"/>
            <a:ext cx="1700244" cy="2742508"/>
            <a:chOff x="5246064" y="3564418"/>
            <a:chExt cx="1700244" cy="2742508"/>
          </a:xfrm>
        </p:grpSpPr>
        <p:sp>
          <p:nvSpPr>
            <p:cNvPr id="15" name="MH_Other_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5993894" y="6250252"/>
              <a:ext cx="203200" cy="56674"/>
            </a:xfrm>
            <a:custGeom>
              <a:avLst/>
              <a:gdLst>
                <a:gd name="T0" fmla="*/ 2147483646 w 93"/>
                <a:gd name="T1" fmla="*/ 2147483646 h 26"/>
                <a:gd name="T2" fmla="*/ 0 w 93"/>
                <a:gd name="T3" fmla="*/ 2147483646 h 26"/>
                <a:gd name="T4" fmla="*/ 2147483646 w 93"/>
                <a:gd name="T5" fmla="*/ 0 h 26"/>
                <a:gd name="T6" fmla="*/ 2147483646 w 93"/>
                <a:gd name="T7" fmla="*/ 0 h 26"/>
                <a:gd name="T8" fmla="*/ 2147483646 w 93"/>
                <a:gd name="T9" fmla="*/ 2147483646 h 26"/>
                <a:gd name="T10" fmla="*/ 2147483646 w 93"/>
                <a:gd name="T11" fmla="*/ 2147483646 h 26"/>
                <a:gd name="T12" fmla="*/ 2147483646 w 93"/>
                <a:gd name="T13" fmla="*/ 2147483646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7" y="0"/>
                    <a:pt x="93" y="6"/>
                    <a:pt x="93" y="13"/>
                  </a:cubicBezTo>
                  <a:cubicBezTo>
                    <a:pt x="93" y="20"/>
                    <a:pt x="87" y="26"/>
                    <a:pt x="80" y="26"/>
                  </a:cubicBezTo>
                  <a:lnTo>
                    <a:pt x="13" y="26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MH_Other_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5745078" y="6096814"/>
              <a:ext cx="699450" cy="71880"/>
            </a:xfrm>
            <a:custGeom>
              <a:avLst/>
              <a:gdLst>
                <a:gd name="T0" fmla="*/ 2147483646 w 318"/>
                <a:gd name="T1" fmla="*/ 2147483646 h 33"/>
                <a:gd name="T2" fmla="*/ 0 w 318"/>
                <a:gd name="T3" fmla="*/ 2147483646 h 33"/>
                <a:gd name="T4" fmla="*/ 2147483646 w 318"/>
                <a:gd name="T5" fmla="*/ 0 h 33"/>
                <a:gd name="T6" fmla="*/ 2147483646 w 318"/>
                <a:gd name="T7" fmla="*/ 0 h 33"/>
                <a:gd name="T8" fmla="*/ 2147483646 w 318"/>
                <a:gd name="T9" fmla="*/ 2147483646 h 33"/>
                <a:gd name="T10" fmla="*/ 2147483646 w 318"/>
                <a:gd name="T11" fmla="*/ 2147483646 h 33"/>
                <a:gd name="T12" fmla="*/ 2147483646 w 318"/>
                <a:gd name="T13" fmla="*/ 214748364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8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1" y="0"/>
                    <a:pt x="318" y="7"/>
                    <a:pt x="318" y="16"/>
                  </a:cubicBezTo>
                  <a:cubicBezTo>
                    <a:pt x="318" y="25"/>
                    <a:pt x="311" y="33"/>
                    <a:pt x="302" y="33"/>
                  </a:cubicBezTo>
                  <a:lnTo>
                    <a:pt x="16" y="33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MH_Other_1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5722960" y="5912968"/>
              <a:ext cx="729861" cy="74645"/>
            </a:xfrm>
            <a:custGeom>
              <a:avLst/>
              <a:gdLst>
                <a:gd name="T0" fmla="*/ 2147483646 w 332"/>
                <a:gd name="T1" fmla="*/ 2147483646 h 34"/>
                <a:gd name="T2" fmla="*/ 0 w 332"/>
                <a:gd name="T3" fmla="*/ 2147483646 h 34"/>
                <a:gd name="T4" fmla="*/ 2147483646 w 332"/>
                <a:gd name="T5" fmla="*/ 0 h 34"/>
                <a:gd name="T6" fmla="*/ 2147483646 w 332"/>
                <a:gd name="T7" fmla="*/ 0 h 34"/>
                <a:gd name="T8" fmla="*/ 2147483646 w 332"/>
                <a:gd name="T9" fmla="*/ 2147483646 h 34"/>
                <a:gd name="T10" fmla="*/ 2147483646 w 332"/>
                <a:gd name="T11" fmla="*/ 2147483646 h 34"/>
                <a:gd name="T12" fmla="*/ 2147483646 w 332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2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24" y="0"/>
                    <a:pt x="332" y="7"/>
                    <a:pt x="332" y="17"/>
                  </a:cubicBezTo>
                  <a:cubicBezTo>
                    <a:pt x="332" y="26"/>
                    <a:pt x="324" y="34"/>
                    <a:pt x="315" y="34"/>
                  </a:cubicBezTo>
                  <a:lnTo>
                    <a:pt x="17" y="34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MH_Other_1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5670433" y="5437452"/>
              <a:ext cx="848740" cy="382900"/>
            </a:xfrm>
            <a:custGeom>
              <a:avLst/>
              <a:gdLst>
                <a:gd name="T0" fmla="*/ 2147483646 w 386"/>
                <a:gd name="T1" fmla="*/ 2147483646 h 174"/>
                <a:gd name="T2" fmla="*/ 2147483646 w 386"/>
                <a:gd name="T3" fmla="*/ 2147483646 h 174"/>
                <a:gd name="T4" fmla="*/ 2147483646 w 386"/>
                <a:gd name="T5" fmla="*/ 2147483646 h 174"/>
                <a:gd name="T6" fmla="*/ 2147483646 w 386"/>
                <a:gd name="T7" fmla="*/ 2147483646 h 174"/>
                <a:gd name="T8" fmla="*/ 2147483646 w 386"/>
                <a:gd name="T9" fmla="*/ 2147483646 h 174"/>
                <a:gd name="T10" fmla="*/ 2147483646 w 386"/>
                <a:gd name="T11" fmla="*/ 2147483646 h 174"/>
                <a:gd name="T12" fmla="*/ 2147483646 w 386"/>
                <a:gd name="T13" fmla="*/ 2147483646 h 174"/>
                <a:gd name="T14" fmla="*/ 2147483646 w 386"/>
                <a:gd name="T15" fmla="*/ 2147483646 h 174"/>
                <a:gd name="T16" fmla="*/ 2147483646 w 386"/>
                <a:gd name="T17" fmla="*/ 2147483646 h 174"/>
                <a:gd name="T18" fmla="*/ 2147483646 w 386"/>
                <a:gd name="T19" fmla="*/ 2147483646 h 174"/>
                <a:gd name="T20" fmla="*/ 2147483646 w 386"/>
                <a:gd name="T21" fmla="*/ 2147483646 h 174"/>
                <a:gd name="T22" fmla="*/ 2147483646 w 386"/>
                <a:gd name="T23" fmla="*/ 0 h 174"/>
                <a:gd name="T24" fmla="*/ 0 w 386"/>
                <a:gd name="T25" fmla="*/ 0 h 174"/>
                <a:gd name="T26" fmla="*/ 2147483646 w 386"/>
                <a:gd name="T27" fmla="*/ 2147483646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6" h="174"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53"/>
                    <a:pt x="12" y="168"/>
                    <a:pt x="27" y="174"/>
                  </a:cubicBezTo>
                  <a:cubicBezTo>
                    <a:pt x="34" y="173"/>
                    <a:pt x="359" y="174"/>
                    <a:pt x="359" y="174"/>
                  </a:cubicBezTo>
                  <a:cubicBezTo>
                    <a:pt x="374" y="168"/>
                    <a:pt x="384" y="153"/>
                    <a:pt x="384" y="136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6"/>
                    <a:pt x="385" y="3"/>
                    <a:pt x="3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2" y="21"/>
                    <a:pt x="3" y="30"/>
                  </a:cubicBez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MH_Other_12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5246064" y="3564418"/>
              <a:ext cx="1700244" cy="1787330"/>
            </a:xfrm>
            <a:custGeom>
              <a:avLst/>
              <a:gdLst>
                <a:gd name="T0" fmla="*/ 2147483646 w 773"/>
                <a:gd name="T1" fmla="*/ 2147483646 h 813"/>
                <a:gd name="T2" fmla="*/ 2147483646 w 773"/>
                <a:gd name="T3" fmla="*/ 2147483646 h 813"/>
                <a:gd name="T4" fmla="*/ 2147483646 w 773"/>
                <a:gd name="T5" fmla="*/ 2147483646 h 813"/>
                <a:gd name="T6" fmla="*/ 2147483646 w 773"/>
                <a:gd name="T7" fmla="*/ 0 h 813"/>
                <a:gd name="T8" fmla="*/ 2147483646 w 773"/>
                <a:gd name="T9" fmla="*/ 0 h 813"/>
                <a:gd name="T10" fmla="*/ 0 w 773"/>
                <a:gd name="T11" fmla="*/ 2147483646 h 813"/>
                <a:gd name="T12" fmla="*/ 2147483646 w 773"/>
                <a:gd name="T13" fmla="*/ 2147483646 h 813"/>
                <a:gd name="T14" fmla="*/ 2147483646 w 773"/>
                <a:gd name="T15" fmla="*/ 2147483646 h 813"/>
                <a:gd name="T16" fmla="*/ 2147483646 w 773"/>
                <a:gd name="T17" fmla="*/ 2147483646 h 813"/>
                <a:gd name="T18" fmla="*/ 2147483646 w 773"/>
                <a:gd name="T19" fmla="*/ 2147483646 h 813"/>
                <a:gd name="T20" fmla="*/ 2147483646 w 773"/>
                <a:gd name="T21" fmla="*/ 2147483646 h 8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3" h="813">
                  <a:moveTo>
                    <a:pt x="597" y="797"/>
                  </a:moveTo>
                  <a:cubicBezTo>
                    <a:pt x="613" y="771"/>
                    <a:pt x="632" y="748"/>
                    <a:pt x="652" y="723"/>
                  </a:cubicBezTo>
                  <a:cubicBezTo>
                    <a:pt x="709" y="655"/>
                    <a:pt x="773" y="577"/>
                    <a:pt x="773" y="385"/>
                  </a:cubicBezTo>
                  <a:cubicBezTo>
                    <a:pt x="773" y="173"/>
                    <a:pt x="600" y="0"/>
                    <a:pt x="388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3"/>
                    <a:pt x="0" y="385"/>
                  </a:cubicBezTo>
                  <a:cubicBezTo>
                    <a:pt x="0" y="577"/>
                    <a:pt x="64" y="655"/>
                    <a:pt x="120" y="723"/>
                  </a:cubicBezTo>
                  <a:cubicBezTo>
                    <a:pt x="140" y="748"/>
                    <a:pt x="159" y="771"/>
                    <a:pt x="175" y="797"/>
                  </a:cubicBezTo>
                  <a:cubicBezTo>
                    <a:pt x="178" y="803"/>
                    <a:pt x="180" y="808"/>
                    <a:pt x="183" y="813"/>
                  </a:cubicBezTo>
                  <a:cubicBezTo>
                    <a:pt x="589" y="813"/>
                    <a:pt x="589" y="813"/>
                    <a:pt x="589" y="813"/>
                  </a:cubicBezTo>
                  <a:cubicBezTo>
                    <a:pt x="592" y="808"/>
                    <a:pt x="594" y="802"/>
                    <a:pt x="597" y="797"/>
                  </a:cubicBez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190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152400" dist="50800" dir="8100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884691" y="4736619"/>
              <a:ext cx="403635" cy="543250"/>
              <a:chOff x="5884691" y="4736619"/>
              <a:chExt cx="403635" cy="543250"/>
            </a:xfrm>
            <a:solidFill>
              <a:schemeClr val="accent2"/>
            </a:solidFill>
          </p:grpSpPr>
          <p:sp>
            <p:nvSpPr>
              <p:cNvPr id="22" name="MH_Other_26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892985" y="5183107"/>
                <a:ext cx="64968" cy="96762"/>
              </a:xfrm>
              <a:custGeom>
                <a:avLst/>
                <a:gdLst>
                  <a:gd name="T0" fmla="*/ 2147483646 w 14"/>
                  <a:gd name="T1" fmla="*/ 0 h 21"/>
                  <a:gd name="T2" fmla="*/ 2147483646 w 14"/>
                  <a:gd name="T3" fmla="*/ 0 h 21"/>
                  <a:gd name="T4" fmla="*/ 0 w 14"/>
                  <a:gd name="T5" fmla="*/ 2147483646 h 21"/>
                  <a:gd name="T6" fmla="*/ 0 w 14"/>
                  <a:gd name="T7" fmla="*/ 2147483646 h 21"/>
                  <a:gd name="T8" fmla="*/ 2147483646 w 14"/>
                  <a:gd name="T9" fmla="*/ 2147483646 h 21"/>
                  <a:gd name="T10" fmla="*/ 2147483646 w 14"/>
                  <a:gd name="T11" fmla="*/ 2147483646 h 21"/>
                  <a:gd name="T12" fmla="*/ 2147483646 w 14"/>
                  <a:gd name="T13" fmla="*/ 2147483646 h 21"/>
                  <a:gd name="T14" fmla="*/ 2147483646 w 14"/>
                  <a:gd name="T15" fmla="*/ 2147483646 h 21"/>
                  <a:gd name="T16" fmla="*/ 2147483646 w 14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1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MH_Other_27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002187" y="5223192"/>
                <a:ext cx="66351" cy="56675"/>
              </a:xfrm>
              <a:custGeom>
                <a:avLst/>
                <a:gdLst>
                  <a:gd name="T0" fmla="*/ 2147483646 w 14"/>
                  <a:gd name="T1" fmla="*/ 0 h 12"/>
                  <a:gd name="T2" fmla="*/ 2147483646 w 14"/>
                  <a:gd name="T3" fmla="*/ 0 h 12"/>
                  <a:gd name="T4" fmla="*/ 0 w 14"/>
                  <a:gd name="T5" fmla="*/ 0 h 12"/>
                  <a:gd name="T6" fmla="*/ 0 w 14"/>
                  <a:gd name="T7" fmla="*/ 2147483646 h 12"/>
                  <a:gd name="T8" fmla="*/ 2147483646 w 14"/>
                  <a:gd name="T9" fmla="*/ 2147483646 h 12"/>
                  <a:gd name="T10" fmla="*/ 2147483646 w 14"/>
                  <a:gd name="T11" fmla="*/ 2147483646 h 12"/>
                  <a:gd name="T12" fmla="*/ 2147483646 w 14"/>
                  <a:gd name="T13" fmla="*/ 2147483646 h 12"/>
                  <a:gd name="T14" fmla="*/ 2147483646 w 14"/>
                  <a:gd name="T15" fmla="*/ 0 h 12"/>
                  <a:gd name="T16" fmla="*/ 2147483646 w 14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MH_Other_28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108627" y="5109844"/>
                <a:ext cx="63586" cy="170025"/>
              </a:xfrm>
              <a:custGeom>
                <a:avLst/>
                <a:gdLst>
                  <a:gd name="T0" fmla="*/ 2147483646 w 14"/>
                  <a:gd name="T1" fmla="*/ 0 h 37"/>
                  <a:gd name="T2" fmla="*/ 2147483646 w 14"/>
                  <a:gd name="T3" fmla="*/ 0 h 37"/>
                  <a:gd name="T4" fmla="*/ 0 w 14"/>
                  <a:gd name="T5" fmla="*/ 2147483646 h 37"/>
                  <a:gd name="T6" fmla="*/ 0 w 14"/>
                  <a:gd name="T7" fmla="*/ 2147483646 h 37"/>
                  <a:gd name="T8" fmla="*/ 2147483646 w 14"/>
                  <a:gd name="T9" fmla="*/ 2147483646 h 37"/>
                  <a:gd name="T10" fmla="*/ 2147483646 w 14"/>
                  <a:gd name="T11" fmla="*/ 2147483646 h 37"/>
                  <a:gd name="T12" fmla="*/ 2147483646 w 14"/>
                  <a:gd name="T13" fmla="*/ 2147483646 h 37"/>
                  <a:gd name="T14" fmla="*/ 2147483646 w 14"/>
                  <a:gd name="T15" fmla="*/ 2147483646 h 37"/>
                  <a:gd name="T16" fmla="*/ 2147483646 w 14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37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1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7"/>
                      <a:pt x="14" y="36"/>
                      <a:pt x="14" y="35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MH_Other_29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217828" y="4948113"/>
                <a:ext cx="66351" cy="331755"/>
              </a:xfrm>
              <a:custGeom>
                <a:avLst/>
                <a:gdLst>
                  <a:gd name="T0" fmla="*/ 2147483646 w 14"/>
                  <a:gd name="T1" fmla="*/ 0 h 72"/>
                  <a:gd name="T2" fmla="*/ 2147483646 w 14"/>
                  <a:gd name="T3" fmla="*/ 0 h 72"/>
                  <a:gd name="T4" fmla="*/ 0 w 14"/>
                  <a:gd name="T5" fmla="*/ 2147483646 h 72"/>
                  <a:gd name="T6" fmla="*/ 0 w 14"/>
                  <a:gd name="T7" fmla="*/ 2147483646 h 72"/>
                  <a:gd name="T8" fmla="*/ 2147483646 w 14"/>
                  <a:gd name="T9" fmla="*/ 2147483646 h 72"/>
                  <a:gd name="T10" fmla="*/ 2147483646 w 14"/>
                  <a:gd name="T11" fmla="*/ 2147483646 h 72"/>
                  <a:gd name="T12" fmla="*/ 2147483646 w 14"/>
                  <a:gd name="T13" fmla="*/ 2147483646 h 72"/>
                  <a:gd name="T14" fmla="*/ 2147483646 w 14"/>
                  <a:gd name="T15" fmla="*/ 2147483646 h 72"/>
                  <a:gd name="T16" fmla="*/ 2147483646 w 14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72">
                    <a:moveTo>
                      <a:pt x="1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1" y="72"/>
                      <a:pt x="1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4" y="72"/>
                      <a:pt x="14" y="70"/>
                      <a:pt x="14" y="6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MH_Other_30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884691" y="4736619"/>
                <a:ext cx="403635" cy="420223"/>
              </a:xfrm>
              <a:custGeom>
                <a:avLst/>
                <a:gdLst>
                  <a:gd name="T0" fmla="*/ 2147483646 w 209"/>
                  <a:gd name="T1" fmla="*/ 2147483646 h 218"/>
                  <a:gd name="T2" fmla="*/ 2147483646 w 209"/>
                  <a:gd name="T3" fmla="*/ 2147483646 h 218"/>
                  <a:gd name="T4" fmla="*/ 2147483646 w 209"/>
                  <a:gd name="T5" fmla="*/ 2147483646 h 218"/>
                  <a:gd name="T6" fmla="*/ 2147483646 w 209"/>
                  <a:gd name="T7" fmla="*/ 2147483646 h 218"/>
                  <a:gd name="T8" fmla="*/ 0 w 209"/>
                  <a:gd name="T9" fmla="*/ 2147483646 h 218"/>
                  <a:gd name="T10" fmla="*/ 2147483646 w 209"/>
                  <a:gd name="T11" fmla="*/ 2147483646 h 218"/>
                  <a:gd name="T12" fmla="*/ 2147483646 w 209"/>
                  <a:gd name="T13" fmla="*/ 2147483646 h 218"/>
                  <a:gd name="T14" fmla="*/ 2147483646 w 209"/>
                  <a:gd name="T15" fmla="*/ 2147483646 h 218"/>
                  <a:gd name="T16" fmla="*/ 2147483646 w 209"/>
                  <a:gd name="T17" fmla="*/ 2147483646 h 218"/>
                  <a:gd name="T18" fmla="*/ 2147483646 w 209"/>
                  <a:gd name="T19" fmla="*/ 2147483646 h 218"/>
                  <a:gd name="T20" fmla="*/ 2147483646 w 209"/>
                  <a:gd name="T21" fmla="*/ 2147483646 h 218"/>
                  <a:gd name="T22" fmla="*/ 2147483646 w 209"/>
                  <a:gd name="T23" fmla="*/ 0 h 218"/>
                  <a:gd name="T24" fmla="*/ 2147483646 w 209"/>
                  <a:gd name="T25" fmla="*/ 2147483646 h 218"/>
                  <a:gd name="T26" fmla="*/ 2147483646 w 209"/>
                  <a:gd name="T27" fmla="*/ 2147483646 h 2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9" h="218">
                    <a:moveTo>
                      <a:pt x="147" y="48"/>
                    </a:moveTo>
                    <a:lnTo>
                      <a:pt x="159" y="58"/>
                    </a:lnTo>
                    <a:lnTo>
                      <a:pt x="71" y="191"/>
                    </a:lnTo>
                    <a:lnTo>
                      <a:pt x="19" y="163"/>
                    </a:lnTo>
                    <a:lnTo>
                      <a:pt x="0" y="187"/>
                    </a:lnTo>
                    <a:lnTo>
                      <a:pt x="14" y="198"/>
                    </a:lnTo>
                    <a:lnTo>
                      <a:pt x="23" y="187"/>
                    </a:lnTo>
                    <a:lnTo>
                      <a:pt x="78" y="218"/>
                    </a:lnTo>
                    <a:lnTo>
                      <a:pt x="176" y="67"/>
                    </a:lnTo>
                    <a:lnTo>
                      <a:pt x="188" y="77"/>
                    </a:lnTo>
                    <a:lnTo>
                      <a:pt x="197" y="38"/>
                    </a:lnTo>
                    <a:lnTo>
                      <a:pt x="209" y="0"/>
                    </a:lnTo>
                    <a:lnTo>
                      <a:pt x="178" y="24"/>
                    </a:lnTo>
                    <a:lnTo>
                      <a:pt x="147" y="48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1" name="MH_Title_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468766" y="3905250"/>
              <a:ext cx="1294626" cy="76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五年</a:t>
              </a:r>
              <a:endParaRPr lang="en-US" altLang="zh-CN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  <a:p>
              <a:pPr algn="ctr" eaLnBrk="1" hangingPunct="1"/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发展规划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747637" y="4269398"/>
            <a:ext cx="1004940" cy="1021529"/>
            <a:chOff x="3747637" y="4269398"/>
            <a:chExt cx="1004940" cy="1021529"/>
          </a:xfrm>
        </p:grpSpPr>
        <p:pic>
          <p:nvPicPr>
            <p:cNvPr id="28" name="MH_Other_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3747637" y="4269398"/>
              <a:ext cx="1004940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Freeform 458"/>
            <p:cNvSpPr>
              <a:spLocks/>
            </p:cNvSpPr>
            <p:nvPr/>
          </p:nvSpPr>
          <p:spPr bwMode="auto">
            <a:xfrm>
              <a:off x="4102667" y="4613368"/>
              <a:ext cx="292118" cy="333589"/>
            </a:xfrm>
            <a:custGeom>
              <a:avLst/>
              <a:gdLst>
                <a:gd name="T0" fmla="*/ 64 w 64"/>
                <a:gd name="T1" fmla="*/ 30 h 73"/>
                <a:gd name="T2" fmla="*/ 34 w 64"/>
                <a:gd name="T3" fmla="*/ 3 h 73"/>
                <a:gd name="T4" fmla="*/ 34 w 64"/>
                <a:gd name="T5" fmla="*/ 2 h 73"/>
                <a:gd name="T6" fmla="*/ 32 w 64"/>
                <a:gd name="T7" fmla="*/ 0 h 73"/>
                <a:gd name="T8" fmla="*/ 30 w 64"/>
                <a:gd name="T9" fmla="*/ 2 h 73"/>
                <a:gd name="T10" fmla="*/ 30 w 64"/>
                <a:gd name="T11" fmla="*/ 3 h 73"/>
                <a:gd name="T12" fmla="*/ 0 w 64"/>
                <a:gd name="T13" fmla="*/ 30 h 73"/>
                <a:gd name="T14" fmla="*/ 30 w 64"/>
                <a:gd name="T15" fmla="*/ 30 h 73"/>
                <a:gd name="T16" fmla="*/ 30 w 64"/>
                <a:gd name="T17" fmla="*/ 59 h 73"/>
                <a:gd name="T18" fmla="*/ 30 w 64"/>
                <a:gd name="T19" fmla="*/ 59 h 73"/>
                <a:gd name="T20" fmla="*/ 27 w 64"/>
                <a:gd name="T21" fmla="*/ 66 h 73"/>
                <a:gd name="T22" fmla="*/ 20 w 64"/>
                <a:gd name="T23" fmla="*/ 68 h 73"/>
                <a:gd name="T24" fmla="*/ 13 w 64"/>
                <a:gd name="T25" fmla="*/ 66 h 73"/>
                <a:gd name="T26" fmla="*/ 10 w 64"/>
                <a:gd name="T27" fmla="*/ 59 h 73"/>
                <a:gd name="T28" fmla="*/ 8 w 64"/>
                <a:gd name="T29" fmla="*/ 56 h 73"/>
                <a:gd name="T30" fmla="*/ 6 w 64"/>
                <a:gd name="T31" fmla="*/ 59 h 73"/>
                <a:gd name="T32" fmla="*/ 20 w 64"/>
                <a:gd name="T33" fmla="*/ 73 h 73"/>
                <a:gd name="T34" fmla="*/ 34 w 64"/>
                <a:gd name="T35" fmla="*/ 60 h 73"/>
                <a:gd name="T36" fmla="*/ 34 w 64"/>
                <a:gd name="T37" fmla="*/ 59 h 73"/>
                <a:gd name="T38" fmla="*/ 34 w 64"/>
                <a:gd name="T39" fmla="*/ 30 h 73"/>
                <a:gd name="T40" fmla="*/ 64 w 64"/>
                <a:gd name="T4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73">
                  <a:moveTo>
                    <a:pt x="64" y="30"/>
                  </a:moveTo>
                  <a:cubicBezTo>
                    <a:pt x="64" y="16"/>
                    <a:pt x="51" y="4"/>
                    <a:pt x="34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2" y="0"/>
                  </a:cubicBezTo>
                  <a:cubicBezTo>
                    <a:pt x="31" y="0"/>
                    <a:pt x="30" y="1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3" y="4"/>
                    <a:pt x="0" y="16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9" y="61"/>
                    <a:pt x="28" y="64"/>
                    <a:pt x="27" y="66"/>
                  </a:cubicBezTo>
                  <a:cubicBezTo>
                    <a:pt x="25" y="67"/>
                    <a:pt x="23" y="68"/>
                    <a:pt x="20" y="68"/>
                  </a:cubicBezTo>
                  <a:cubicBezTo>
                    <a:pt x="17" y="68"/>
                    <a:pt x="15" y="67"/>
                    <a:pt x="13" y="66"/>
                  </a:cubicBezTo>
                  <a:cubicBezTo>
                    <a:pt x="11" y="64"/>
                    <a:pt x="10" y="61"/>
                    <a:pt x="10" y="59"/>
                  </a:cubicBezTo>
                  <a:cubicBezTo>
                    <a:pt x="10" y="58"/>
                    <a:pt x="9" y="56"/>
                    <a:pt x="8" y="56"/>
                  </a:cubicBezTo>
                  <a:cubicBezTo>
                    <a:pt x="7" y="56"/>
                    <a:pt x="6" y="58"/>
                    <a:pt x="6" y="59"/>
                  </a:cubicBezTo>
                  <a:cubicBezTo>
                    <a:pt x="6" y="67"/>
                    <a:pt x="12" y="73"/>
                    <a:pt x="20" y="73"/>
                  </a:cubicBezTo>
                  <a:cubicBezTo>
                    <a:pt x="28" y="73"/>
                    <a:pt x="34" y="67"/>
                    <a:pt x="34" y="60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30"/>
                    <a:pt x="34" y="30"/>
                    <a:pt x="34" y="30"/>
                  </a:cubicBezTo>
                  <a:lnTo>
                    <a:pt x="64" y="30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141595" y="2755766"/>
            <a:ext cx="1006323" cy="1022911"/>
            <a:chOff x="4141595" y="2755766"/>
            <a:chExt cx="1006323" cy="1022911"/>
          </a:xfrm>
        </p:grpSpPr>
        <p:pic>
          <p:nvPicPr>
            <p:cNvPr id="31" name="MH_Other_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4141595" y="2755766"/>
              <a:ext cx="1006323" cy="1022911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2" name="组合 31"/>
            <p:cNvGrpSpPr/>
            <p:nvPr/>
          </p:nvGrpSpPr>
          <p:grpSpPr>
            <a:xfrm>
              <a:off x="4477961" y="3106737"/>
              <a:ext cx="333592" cy="320968"/>
              <a:chOff x="7156593" y="1239730"/>
              <a:chExt cx="293688" cy="282574"/>
            </a:xfrm>
            <a:solidFill>
              <a:schemeClr val="accent2"/>
            </a:solidFill>
          </p:grpSpPr>
          <p:sp>
            <p:nvSpPr>
              <p:cNvPr id="33" name="Freeform 573"/>
              <p:cNvSpPr>
                <a:spLocks/>
              </p:cNvSpPr>
              <p:nvPr/>
            </p:nvSpPr>
            <p:spPr bwMode="auto">
              <a:xfrm>
                <a:off x="7204218" y="1304817"/>
                <a:ext cx="196850" cy="217487"/>
              </a:xfrm>
              <a:custGeom>
                <a:avLst/>
                <a:gdLst>
                  <a:gd name="T0" fmla="*/ 0 w 49"/>
                  <a:gd name="T1" fmla="*/ 22 h 54"/>
                  <a:gd name="T2" fmla="*/ 0 w 49"/>
                  <a:gd name="T3" fmla="*/ 52 h 54"/>
                  <a:gd name="T4" fmla="*/ 1 w 49"/>
                  <a:gd name="T5" fmla="*/ 54 h 54"/>
                  <a:gd name="T6" fmla="*/ 3 w 49"/>
                  <a:gd name="T7" fmla="*/ 54 h 54"/>
                  <a:gd name="T8" fmla="*/ 16 w 49"/>
                  <a:gd name="T9" fmla="*/ 54 h 54"/>
                  <a:gd name="T10" fmla="*/ 17 w 49"/>
                  <a:gd name="T11" fmla="*/ 54 h 54"/>
                  <a:gd name="T12" fmla="*/ 18 w 49"/>
                  <a:gd name="T13" fmla="*/ 53 h 54"/>
                  <a:gd name="T14" fmla="*/ 18 w 49"/>
                  <a:gd name="T15" fmla="*/ 39 h 54"/>
                  <a:gd name="T16" fmla="*/ 31 w 49"/>
                  <a:gd name="T17" fmla="*/ 39 h 54"/>
                  <a:gd name="T18" fmla="*/ 31 w 49"/>
                  <a:gd name="T19" fmla="*/ 53 h 54"/>
                  <a:gd name="T20" fmla="*/ 32 w 49"/>
                  <a:gd name="T21" fmla="*/ 54 h 54"/>
                  <a:gd name="T22" fmla="*/ 33 w 49"/>
                  <a:gd name="T23" fmla="*/ 54 h 54"/>
                  <a:gd name="T24" fmla="*/ 46 w 49"/>
                  <a:gd name="T25" fmla="*/ 54 h 54"/>
                  <a:gd name="T26" fmla="*/ 48 w 49"/>
                  <a:gd name="T27" fmla="*/ 54 h 54"/>
                  <a:gd name="T28" fmla="*/ 49 w 49"/>
                  <a:gd name="T29" fmla="*/ 52 h 54"/>
                  <a:gd name="T30" fmla="*/ 49 w 49"/>
                  <a:gd name="T31" fmla="*/ 22 h 54"/>
                  <a:gd name="T32" fmla="*/ 25 w 49"/>
                  <a:gd name="T33" fmla="*/ 0 h 54"/>
                  <a:gd name="T34" fmla="*/ 0 w 49"/>
                  <a:gd name="T35" fmla="*/ 2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54">
                    <a:moveTo>
                      <a:pt x="0" y="2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0" y="54"/>
                      <a:pt x="1" y="54"/>
                    </a:cubicBezTo>
                    <a:cubicBezTo>
                      <a:pt x="2" y="54"/>
                      <a:pt x="2" y="54"/>
                      <a:pt x="3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8" y="54"/>
                      <a:pt x="18" y="53"/>
                      <a:pt x="18" y="53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4"/>
                      <a:pt x="32" y="54"/>
                    </a:cubicBezTo>
                    <a:cubicBezTo>
                      <a:pt x="32" y="54"/>
                      <a:pt x="32" y="54"/>
                      <a:pt x="33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7" y="54"/>
                      <a:pt x="48" y="54"/>
                      <a:pt x="48" y="54"/>
                    </a:cubicBezTo>
                    <a:cubicBezTo>
                      <a:pt x="49" y="54"/>
                      <a:pt x="49" y="53"/>
                      <a:pt x="49" y="5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25" y="0"/>
                      <a:pt x="25" y="0"/>
                      <a:pt x="25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74"/>
              <p:cNvSpPr>
                <a:spLocks/>
              </p:cNvSpPr>
              <p:nvPr/>
            </p:nvSpPr>
            <p:spPr bwMode="auto">
              <a:xfrm>
                <a:off x="7156593" y="1239730"/>
                <a:ext cx="293688" cy="157162"/>
              </a:xfrm>
              <a:custGeom>
                <a:avLst/>
                <a:gdLst>
                  <a:gd name="T0" fmla="*/ 71 w 73"/>
                  <a:gd name="T1" fmla="*/ 30 h 39"/>
                  <a:gd name="T2" fmla="*/ 60 w 73"/>
                  <a:gd name="T3" fmla="*/ 20 h 39"/>
                  <a:gd name="T4" fmla="*/ 60 w 73"/>
                  <a:gd name="T5" fmla="*/ 3 h 39"/>
                  <a:gd name="T6" fmla="*/ 58 w 73"/>
                  <a:gd name="T7" fmla="*/ 1 h 39"/>
                  <a:gd name="T8" fmla="*/ 53 w 73"/>
                  <a:gd name="T9" fmla="*/ 1 h 39"/>
                  <a:gd name="T10" fmla="*/ 52 w 73"/>
                  <a:gd name="T11" fmla="*/ 3 h 39"/>
                  <a:gd name="T12" fmla="*/ 52 w 73"/>
                  <a:gd name="T13" fmla="*/ 12 h 39"/>
                  <a:gd name="T14" fmla="*/ 40 w 73"/>
                  <a:gd name="T15" fmla="*/ 2 h 39"/>
                  <a:gd name="T16" fmla="*/ 33 w 73"/>
                  <a:gd name="T17" fmla="*/ 2 h 39"/>
                  <a:gd name="T18" fmla="*/ 2 w 73"/>
                  <a:gd name="T19" fmla="*/ 30 h 39"/>
                  <a:gd name="T20" fmla="*/ 2 w 73"/>
                  <a:gd name="T21" fmla="*/ 37 h 39"/>
                  <a:gd name="T22" fmla="*/ 2 w 73"/>
                  <a:gd name="T23" fmla="*/ 37 h 39"/>
                  <a:gd name="T24" fmla="*/ 5 w 73"/>
                  <a:gd name="T25" fmla="*/ 38 h 39"/>
                  <a:gd name="T26" fmla="*/ 8 w 73"/>
                  <a:gd name="T27" fmla="*/ 37 h 39"/>
                  <a:gd name="T28" fmla="*/ 37 w 73"/>
                  <a:gd name="T29" fmla="*/ 11 h 39"/>
                  <a:gd name="T30" fmla="*/ 65 w 73"/>
                  <a:gd name="T31" fmla="*/ 37 h 39"/>
                  <a:gd name="T32" fmla="*/ 71 w 73"/>
                  <a:gd name="T33" fmla="*/ 37 h 39"/>
                  <a:gd name="T34" fmla="*/ 71 w 73"/>
                  <a:gd name="T35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39">
                    <a:moveTo>
                      <a:pt x="71" y="3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59" y="1"/>
                      <a:pt x="58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2" y="2"/>
                      <a:pt x="52" y="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8" y="0"/>
                      <a:pt x="35" y="0"/>
                      <a:pt x="33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8"/>
                      <a:pt x="4" y="38"/>
                      <a:pt x="5" y="38"/>
                    </a:cubicBezTo>
                    <a:cubicBezTo>
                      <a:pt x="6" y="38"/>
                      <a:pt x="7" y="38"/>
                      <a:pt x="8" y="37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7" y="39"/>
                      <a:pt x="70" y="39"/>
                      <a:pt x="71" y="37"/>
                    </a:cubicBezTo>
                    <a:cubicBezTo>
                      <a:pt x="73" y="35"/>
                      <a:pt x="73" y="32"/>
                      <a:pt x="71" y="30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5569524" y="1988583"/>
            <a:ext cx="1004940" cy="1021529"/>
            <a:chOff x="5569524" y="1988583"/>
            <a:chExt cx="1004940" cy="1021529"/>
          </a:xfrm>
        </p:grpSpPr>
        <p:pic>
          <p:nvPicPr>
            <p:cNvPr id="36" name="MH_Other_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5569524" y="1988583"/>
              <a:ext cx="1004940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7" name="组合 36"/>
            <p:cNvGrpSpPr/>
            <p:nvPr/>
          </p:nvGrpSpPr>
          <p:grpSpPr>
            <a:xfrm>
              <a:off x="5926327" y="2359544"/>
              <a:ext cx="306543" cy="232610"/>
              <a:chOff x="10269681" y="2490680"/>
              <a:chExt cx="269875" cy="204787"/>
            </a:xfrm>
            <a:solidFill>
              <a:schemeClr val="accent3"/>
            </a:solidFill>
          </p:grpSpPr>
          <p:sp>
            <p:nvSpPr>
              <p:cNvPr id="38" name="Freeform 382"/>
              <p:cNvSpPr>
                <a:spLocks/>
              </p:cNvSpPr>
              <p:nvPr/>
            </p:nvSpPr>
            <p:spPr bwMode="auto">
              <a:xfrm>
                <a:off x="10269681" y="2687530"/>
                <a:ext cx="269875" cy="7937"/>
              </a:xfrm>
              <a:custGeom>
                <a:avLst/>
                <a:gdLst>
                  <a:gd name="T0" fmla="*/ 1 w 67"/>
                  <a:gd name="T1" fmla="*/ 2 h 2"/>
                  <a:gd name="T2" fmla="*/ 0 w 67"/>
                  <a:gd name="T3" fmla="*/ 1 h 2"/>
                  <a:gd name="T4" fmla="*/ 1 w 67"/>
                  <a:gd name="T5" fmla="*/ 0 h 2"/>
                  <a:gd name="T6" fmla="*/ 65 w 67"/>
                  <a:gd name="T7" fmla="*/ 0 h 2"/>
                  <a:gd name="T8" fmla="*/ 67 w 67"/>
                  <a:gd name="T9" fmla="*/ 1 h 2"/>
                  <a:gd name="T10" fmla="*/ 65 w 67"/>
                  <a:gd name="T11" fmla="*/ 2 h 2"/>
                  <a:gd name="T12" fmla="*/ 1 w 6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7" y="1"/>
                      <a:pt x="67" y="1"/>
                    </a:cubicBezTo>
                    <a:cubicBezTo>
                      <a:pt x="67" y="2"/>
                      <a:pt x="66" y="2"/>
                      <a:pt x="65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Rectangle 383"/>
              <p:cNvSpPr>
                <a:spLocks noChangeArrowheads="1"/>
              </p:cNvSpPr>
              <p:nvPr/>
            </p:nvSpPr>
            <p:spPr bwMode="auto">
              <a:xfrm>
                <a:off x="10301431" y="2538305"/>
                <a:ext cx="41275" cy="130175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Rectangle 384"/>
              <p:cNvSpPr>
                <a:spLocks noChangeArrowheads="1"/>
              </p:cNvSpPr>
              <p:nvPr/>
            </p:nvSpPr>
            <p:spPr bwMode="auto">
              <a:xfrm>
                <a:off x="10361756" y="2490680"/>
                <a:ext cx="36513" cy="177800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Rectangle 385"/>
              <p:cNvSpPr>
                <a:spLocks noChangeArrowheads="1"/>
              </p:cNvSpPr>
              <p:nvPr/>
            </p:nvSpPr>
            <p:spPr bwMode="auto">
              <a:xfrm>
                <a:off x="10414143" y="2547830"/>
                <a:ext cx="41275" cy="120650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Rectangle 386"/>
              <p:cNvSpPr>
                <a:spLocks noChangeArrowheads="1"/>
              </p:cNvSpPr>
              <p:nvPr/>
            </p:nvSpPr>
            <p:spPr bwMode="auto">
              <a:xfrm>
                <a:off x="10474468" y="2587517"/>
                <a:ext cx="36513" cy="80962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7081773" y="2755766"/>
            <a:ext cx="1006323" cy="1022911"/>
            <a:chOff x="7081773" y="2755766"/>
            <a:chExt cx="1006323" cy="1022911"/>
          </a:xfrm>
        </p:grpSpPr>
        <p:pic>
          <p:nvPicPr>
            <p:cNvPr id="44" name="MH_Other_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081773" y="2755766"/>
              <a:ext cx="1006323" cy="1022911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Freeform 177"/>
            <p:cNvSpPr>
              <a:spLocks noEditPoints="1"/>
            </p:cNvSpPr>
            <p:nvPr/>
          </p:nvSpPr>
          <p:spPr bwMode="auto">
            <a:xfrm>
              <a:off x="7454325" y="3114240"/>
              <a:ext cx="309962" cy="256688"/>
            </a:xfrm>
            <a:custGeom>
              <a:avLst/>
              <a:gdLst>
                <a:gd name="T0" fmla="*/ 39 w 81"/>
                <a:gd name="T1" fmla="*/ 35 h 67"/>
                <a:gd name="T2" fmla="*/ 37 w 81"/>
                <a:gd name="T3" fmla="*/ 28 h 67"/>
                <a:gd name="T4" fmla="*/ 41 w 81"/>
                <a:gd name="T5" fmla="*/ 43 h 67"/>
                <a:gd name="T6" fmla="*/ 44 w 81"/>
                <a:gd name="T7" fmla="*/ 51 h 67"/>
                <a:gd name="T8" fmla="*/ 44 w 81"/>
                <a:gd name="T9" fmla="*/ 46 h 67"/>
                <a:gd name="T10" fmla="*/ 64 w 81"/>
                <a:gd name="T11" fmla="*/ 13 h 67"/>
                <a:gd name="T12" fmla="*/ 62 w 81"/>
                <a:gd name="T13" fmla="*/ 17 h 67"/>
                <a:gd name="T14" fmla="*/ 56 w 81"/>
                <a:gd name="T15" fmla="*/ 17 h 67"/>
                <a:gd name="T16" fmla="*/ 55 w 81"/>
                <a:gd name="T17" fmla="*/ 13 h 67"/>
                <a:gd name="T18" fmla="*/ 25 w 81"/>
                <a:gd name="T19" fmla="*/ 17 h 67"/>
                <a:gd name="T20" fmla="*/ 19 w 81"/>
                <a:gd name="T21" fmla="*/ 17 h 67"/>
                <a:gd name="T22" fmla="*/ 19 w 81"/>
                <a:gd name="T23" fmla="*/ 13 h 67"/>
                <a:gd name="T24" fmla="*/ 0 w 81"/>
                <a:gd name="T25" fmla="*/ 30 h 67"/>
                <a:gd name="T26" fmla="*/ 17 w 81"/>
                <a:gd name="T27" fmla="*/ 67 h 67"/>
                <a:gd name="T28" fmla="*/ 81 w 81"/>
                <a:gd name="T29" fmla="*/ 50 h 67"/>
                <a:gd name="T30" fmla="*/ 64 w 81"/>
                <a:gd name="T31" fmla="*/ 13 h 67"/>
                <a:gd name="T32" fmla="*/ 41 w 81"/>
                <a:gd name="T33" fmla="*/ 54 h 67"/>
                <a:gd name="T34" fmla="*/ 39 w 81"/>
                <a:gd name="T35" fmla="*/ 57 h 67"/>
                <a:gd name="T36" fmla="*/ 32 w 81"/>
                <a:gd name="T37" fmla="*/ 51 h 67"/>
                <a:gd name="T38" fmla="*/ 33 w 81"/>
                <a:gd name="T39" fmla="*/ 45 h 67"/>
                <a:gd name="T40" fmla="*/ 39 w 81"/>
                <a:gd name="T41" fmla="*/ 42 h 67"/>
                <a:gd name="T42" fmla="*/ 32 w 81"/>
                <a:gd name="T43" fmla="*/ 33 h 67"/>
                <a:gd name="T44" fmla="*/ 39 w 81"/>
                <a:gd name="T45" fmla="*/ 25 h 67"/>
                <a:gd name="T46" fmla="*/ 41 w 81"/>
                <a:gd name="T47" fmla="*/ 23 h 67"/>
                <a:gd name="T48" fmla="*/ 48 w 81"/>
                <a:gd name="T49" fmla="*/ 28 h 67"/>
                <a:gd name="T50" fmla="*/ 46 w 81"/>
                <a:gd name="T51" fmla="*/ 34 h 67"/>
                <a:gd name="T52" fmla="*/ 41 w 81"/>
                <a:gd name="T53" fmla="*/ 27 h 67"/>
                <a:gd name="T54" fmla="*/ 48 w 81"/>
                <a:gd name="T55" fmla="*/ 42 h 67"/>
                <a:gd name="T56" fmla="*/ 47 w 81"/>
                <a:gd name="T57" fmla="*/ 52 h 67"/>
                <a:gd name="T58" fmla="*/ 34 w 81"/>
                <a:gd name="T59" fmla="*/ 3 h 67"/>
                <a:gd name="T60" fmla="*/ 56 w 81"/>
                <a:gd name="T61" fmla="*/ 13 h 67"/>
                <a:gd name="T62" fmla="*/ 61 w 81"/>
                <a:gd name="T63" fmla="*/ 16 h 67"/>
                <a:gd name="T64" fmla="*/ 50 w 81"/>
                <a:gd name="T65" fmla="*/ 0 h 67"/>
                <a:gd name="T66" fmla="*/ 20 w 81"/>
                <a:gd name="T67" fmla="*/ 13 h 67"/>
                <a:gd name="T68" fmla="*/ 24 w 81"/>
                <a:gd name="T6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67">
                  <a:moveTo>
                    <a:pt x="35" y="30"/>
                  </a:moveTo>
                  <a:cubicBezTo>
                    <a:pt x="35" y="32"/>
                    <a:pt x="37" y="33"/>
                    <a:pt x="39" y="3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7" y="27"/>
                    <a:pt x="37" y="28"/>
                  </a:cubicBezTo>
                  <a:cubicBezTo>
                    <a:pt x="36" y="29"/>
                    <a:pt x="35" y="29"/>
                    <a:pt x="35" y="30"/>
                  </a:cubicBezTo>
                  <a:close/>
                  <a:moveTo>
                    <a:pt x="41" y="43"/>
                  </a:move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3" y="52"/>
                    <a:pt x="44" y="51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47"/>
                    <a:pt x="45" y="47"/>
                    <a:pt x="44" y="46"/>
                  </a:cubicBezTo>
                  <a:cubicBezTo>
                    <a:pt x="44" y="45"/>
                    <a:pt x="43" y="44"/>
                    <a:pt x="41" y="43"/>
                  </a:cubicBezTo>
                  <a:close/>
                  <a:moveTo>
                    <a:pt x="64" y="13"/>
                  </a:moveTo>
                  <a:cubicBezTo>
                    <a:pt x="62" y="13"/>
                    <a:pt x="62" y="13"/>
                    <a:pt x="62" y="13"/>
                  </a:cubicBezTo>
                  <a:cubicBezTo>
                    <a:pt x="62" y="14"/>
                    <a:pt x="62" y="15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5"/>
                    <a:pt x="56" y="14"/>
                    <a:pt x="55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4"/>
                    <a:pt x="25" y="15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8" y="13"/>
                    <a:pt x="0" y="20"/>
                    <a:pt x="0" y="3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9"/>
                    <a:pt x="8" y="67"/>
                    <a:pt x="17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73" y="67"/>
                    <a:pt x="81" y="59"/>
                    <a:pt x="81" y="5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20"/>
                    <a:pt x="73" y="13"/>
                    <a:pt x="64" y="13"/>
                  </a:cubicBezTo>
                  <a:close/>
                  <a:moveTo>
                    <a:pt x="47" y="52"/>
                  </a:moveTo>
                  <a:cubicBezTo>
                    <a:pt x="45" y="53"/>
                    <a:pt x="43" y="54"/>
                    <a:pt x="41" y="54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4"/>
                    <a:pt x="34" y="53"/>
                    <a:pt x="32" y="5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4" y="50"/>
                    <a:pt x="36" y="52"/>
                    <a:pt x="39" y="5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6" y="40"/>
                    <a:pt x="34" y="38"/>
                    <a:pt x="33" y="37"/>
                  </a:cubicBezTo>
                  <a:cubicBezTo>
                    <a:pt x="32" y="36"/>
                    <a:pt x="32" y="34"/>
                    <a:pt x="32" y="33"/>
                  </a:cubicBezTo>
                  <a:cubicBezTo>
                    <a:pt x="32" y="31"/>
                    <a:pt x="33" y="29"/>
                    <a:pt x="34" y="28"/>
                  </a:cubicBezTo>
                  <a:cubicBezTo>
                    <a:pt x="36" y="26"/>
                    <a:pt x="37" y="26"/>
                    <a:pt x="39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6"/>
                    <a:pt x="46" y="26"/>
                    <a:pt x="48" y="28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1"/>
                    <a:pt x="46" y="30"/>
                    <a:pt x="45" y="29"/>
                  </a:cubicBezTo>
                  <a:cubicBezTo>
                    <a:pt x="44" y="27"/>
                    <a:pt x="42" y="27"/>
                    <a:pt x="41" y="2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3"/>
                    <a:pt x="49" y="45"/>
                    <a:pt x="49" y="47"/>
                  </a:cubicBezTo>
                  <a:cubicBezTo>
                    <a:pt x="49" y="49"/>
                    <a:pt x="49" y="50"/>
                    <a:pt x="47" y="52"/>
                  </a:cubicBezTo>
                  <a:close/>
                  <a:moveTo>
                    <a:pt x="25" y="13"/>
                  </a:moveTo>
                  <a:cubicBezTo>
                    <a:pt x="26" y="7"/>
                    <a:pt x="29" y="3"/>
                    <a:pt x="34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2" y="3"/>
                    <a:pt x="55" y="7"/>
                    <a:pt x="56" y="13"/>
                  </a:cubicBezTo>
                  <a:cubicBezTo>
                    <a:pt x="57" y="14"/>
                    <a:pt x="57" y="15"/>
                    <a:pt x="57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4"/>
                    <a:pt x="61" y="13"/>
                  </a:cubicBezTo>
                  <a:cubicBezTo>
                    <a:pt x="59" y="5"/>
                    <a:pt x="55" y="0"/>
                    <a:pt x="5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2" y="5"/>
                    <a:pt x="20" y="13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5" y="13"/>
                  </a:cubicBez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445322" y="4269398"/>
            <a:ext cx="1004941" cy="1021529"/>
            <a:chOff x="7445322" y="4269398"/>
            <a:chExt cx="1004941" cy="1021529"/>
          </a:xfrm>
        </p:grpSpPr>
        <p:pic>
          <p:nvPicPr>
            <p:cNvPr id="47" name="MH_Other_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445322" y="4269398"/>
              <a:ext cx="1004941" cy="102152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8" name="组合 47"/>
            <p:cNvGrpSpPr/>
            <p:nvPr/>
          </p:nvGrpSpPr>
          <p:grpSpPr>
            <a:xfrm>
              <a:off x="7800872" y="4615747"/>
              <a:ext cx="313191" cy="313191"/>
              <a:chOff x="2996839" y="1292034"/>
              <a:chExt cx="275727" cy="275728"/>
            </a:xfrm>
            <a:solidFill>
              <a:schemeClr val="accent2"/>
            </a:solidFill>
          </p:grpSpPr>
          <p:sp>
            <p:nvSpPr>
              <p:cNvPr id="49" name="Freeform 302"/>
              <p:cNvSpPr>
                <a:spLocks noEditPoints="1"/>
              </p:cNvSpPr>
              <p:nvPr/>
            </p:nvSpPr>
            <p:spPr bwMode="auto">
              <a:xfrm>
                <a:off x="3077851" y="1373047"/>
                <a:ext cx="194715" cy="194715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303"/>
              <p:cNvSpPr>
                <a:spLocks noEditPoints="1"/>
              </p:cNvSpPr>
              <p:nvPr/>
            </p:nvSpPr>
            <p:spPr bwMode="auto">
              <a:xfrm>
                <a:off x="2996839" y="1292034"/>
                <a:ext cx="123651" cy="125072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304"/>
              <p:cNvSpPr>
                <a:spLocks noEditPoints="1"/>
              </p:cNvSpPr>
              <p:nvPr/>
            </p:nvSpPr>
            <p:spPr bwMode="auto">
              <a:xfrm>
                <a:off x="2996839" y="1417106"/>
                <a:ext cx="96646" cy="93804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2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9081" y="1312334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53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71217" y="2854480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54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18549" y="4401031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55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2672" y="2677834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56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9884" y="4357688"/>
            <a:ext cx="3114104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87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52" grpId="0"/>
      <p:bldP spid="53" grpId="0"/>
      <p:bldP spid="54" grpId="0"/>
      <p:bldP spid="55" grpId="0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33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56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销售网络布局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Sales Network Layout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603286" y="3855871"/>
            <a:ext cx="8719200" cy="8719200"/>
            <a:chOff x="1603286" y="3855871"/>
            <a:chExt cx="8719200" cy="8719200"/>
          </a:xfrm>
        </p:grpSpPr>
        <p:grpSp>
          <p:nvGrpSpPr>
            <p:cNvPr id="13" name="组合 12"/>
            <p:cNvGrpSpPr/>
            <p:nvPr/>
          </p:nvGrpSpPr>
          <p:grpSpPr>
            <a:xfrm>
              <a:off x="2943225" y="3957409"/>
              <a:ext cx="6297613" cy="2838450"/>
              <a:chOff x="2943225" y="4022725"/>
              <a:chExt cx="6297613" cy="2838450"/>
            </a:xfrm>
          </p:grpSpPr>
          <p:sp>
            <p:nvSpPr>
              <p:cNvPr id="15" name="Freeform 75"/>
              <p:cNvSpPr>
                <a:spLocks/>
              </p:cNvSpPr>
              <p:nvPr/>
            </p:nvSpPr>
            <p:spPr bwMode="auto">
              <a:xfrm>
                <a:off x="7894638" y="6172200"/>
                <a:ext cx="714375" cy="460375"/>
              </a:xfrm>
              <a:custGeom>
                <a:avLst/>
                <a:gdLst>
                  <a:gd name="T0" fmla="*/ 56 w 190"/>
                  <a:gd name="T1" fmla="*/ 2 h 122"/>
                  <a:gd name="T2" fmla="*/ 51 w 190"/>
                  <a:gd name="T3" fmla="*/ 6 h 122"/>
                  <a:gd name="T4" fmla="*/ 48 w 190"/>
                  <a:gd name="T5" fmla="*/ 5 h 122"/>
                  <a:gd name="T6" fmla="*/ 45 w 190"/>
                  <a:gd name="T7" fmla="*/ 4 h 122"/>
                  <a:gd name="T8" fmla="*/ 39 w 190"/>
                  <a:gd name="T9" fmla="*/ 9 h 122"/>
                  <a:gd name="T10" fmla="*/ 31 w 190"/>
                  <a:gd name="T11" fmla="*/ 10 h 122"/>
                  <a:gd name="T12" fmla="*/ 19 w 190"/>
                  <a:gd name="T13" fmla="*/ 7 h 122"/>
                  <a:gd name="T14" fmla="*/ 10 w 190"/>
                  <a:gd name="T15" fmla="*/ 9 h 122"/>
                  <a:gd name="T16" fmla="*/ 9 w 190"/>
                  <a:gd name="T17" fmla="*/ 9 h 122"/>
                  <a:gd name="T18" fmla="*/ 6 w 190"/>
                  <a:gd name="T19" fmla="*/ 21 h 122"/>
                  <a:gd name="T20" fmla="*/ 5 w 190"/>
                  <a:gd name="T21" fmla="*/ 29 h 122"/>
                  <a:gd name="T22" fmla="*/ 14 w 190"/>
                  <a:gd name="T23" fmla="*/ 49 h 122"/>
                  <a:gd name="T24" fmla="*/ 19 w 190"/>
                  <a:gd name="T25" fmla="*/ 61 h 122"/>
                  <a:gd name="T26" fmla="*/ 26 w 190"/>
                  <a:gd name="T27" fmla="*/ 62 h 122"/>
                  <a:gd name="T28" fmla="*/ 36 w 190"/>
                  <a:gd name="T29" fmla="*/ 61 h 122"/>
                  <a:gd name="T30" fmla="*/ 45 w 190"/>
                  <a:gd name="T31" fmla="*/ 65 h 122"/>
                  <a:gd name="T32" fmla="*/ 49 w 190"/>
                  <a:gd name="T33" fmla="*/ 66 h 122"/>
                  <a:gd name="T34" fmla="*/ 58 w 190"/>
                  <a:gd name="T35" fmla="*/ 63 h 122"/>
                  <a:gd name="T36" fmla="*/ 64 w 190"/>
                  <a:gd name="T37" fmla="*/ 65 h 122"/>
                  <a:gd name="T38" fmla="*/ 83 w 190"/>
                  <a:gd name="T39" fmla="*/ 68 h 122"/>
                  <a:gd name="T40" fmla="*/ 106 w 190"/>
                  <a:gd name="T41" fmla="*/ 88 h 122"/>
                  <a:gd name="T42" fmla="*/ 108 w 190"/>
                  <a:gd name="T43" fmla="*/ 88 h 122"/>
                  <a:gd name="T44" fmla="*/ 117 w 190"/>
                  <a:gd name="T45" fmla="*/ 86 h 122"/>
                  <a:gd name="T46" fmla="*/ 122 w 190"/>
                  <a:gd name="T47" fmla="*/ 96 h 122"/>
                  <a:gd name="T48" fmla="*/ 135 w 190"/>
                  <a:gd name="T49" fmla="*/ 110 h 122"/>
                  <a:gd name="T50" fmla="*/ 146 w 190"/>
                  <a:gd name="T51" fmla="*/ 114 h 122"/>
                  <a:gd name="T52" fmla="*/ 147 w 190"/>
                  <a:gd name="T53" fmla="*/ 114 h 122"/>
                  <a:gd name="T54" fmla="*/ 154 w 190"/>
                  <a:gd name="T55" fmla="*/ 118 h 122"/>
                  <a:gd name="T56" fmla="*/ 158 w 190"/>
                  <a:gd name="T57" fmla="*/ 120 h 122"/>
                  <a:gd name="T58" fmla="*/ 163 w 190"/>
                  <a:gd name="T59" fmla="*/ 119 h 122"/>
                  <a:gd name="T60" fmla="*/ 169 w 190"/>
                  <a:gd name="T61" fmla="*/ 121 h 122"/>
                  <a:gd name="T62" fmla="*/ 172 w 190"/>
                  <a:gd name="T63" fmla="*/ 122 h 122"/>
                  <a:gd name="T64" fmla="*/ 175 w 190"/>
                  <a:gd name="T65" fmla="*/ 117 h 122"/>
                  <a:gd name="T66" fmla="*/ 187 w 190"/>
                  <a:gd name="T67" fmla="*/ 107 h 122"/>
                  <a:gd name="T68" fmla="*/ 188 w 190"/>
                  <a:gd name="T69" fmla="*/ 94 h 122"/>
                  <a:gd name="T70" fmla="*/ 172 w 190"/>
                  <a:gd name="T71" fmla="*/ 73 h 122"/>
                  <a:gd name="T72" fmla="*/ 157 w 190"/>
                  <a:gd name="T73" fmla="*/ 54 h 122"/>
                  <a:gd name="T74" fmla="*/ 151 w 190"/>
                  <a:gd name="T75" fmla="*/ 39 h 122"/>
                  <a:gd name="T76" fmla="*/ 147 w 190"/>
                  <a:gd name="T77" fmla="*/ 36 h 122"/>
                  <a:gd name="T78" fmla="*/ 145 w 190"/>
                  <a:gd name="T79" fmla="*/ 36 h 122"/>
                  <a:gd name="T80" fmla="*/ 138 w 190"/>
                  <a:gd name="T81" fmla="*/ 20 h 122"/>
                  <a:gd name="T82" fmla="*/ 138 w 190"/>
                  <a:gd name="T83" fmla="*/ 20 h 122"/>
                  <a:gd name="T84" fmla="*/ 134 w 190"/>
                  <a:gd name="T85" fmla="*/ 25 h 122"/>
                  <a:gd name="T86" fmla="*/ 130 w 190"/>
                  <a:gd name="T87" fmla="*/ 39 h 122"/>
                  <a:gd name="T88" fmla="*/ 126 w 190"/>
                  <a:gd name="T89" fmla="*/ 38 h 122"/>
                  <a:gd name="T90" fmla="*/ 107 w 190"/>
                  <a:gd name="T91" fmla="*/ 22 h 122"/>
                  <a:gd name="T92" fmla="*/ 108 w 190"/>
                  <a:gd name="T93" fmla="*/ 18 h 122"/>
                  <a:gd name="T94" fmla="*/ 111 w 190"/>
                  <a:gd name="T95" fmla="*/ 14 h 122"/>
                  <a:gd name="T96" fmla="*/ 98 w 190"/>
                  <a:gd name="T97" fmla="*/ 7 h 122"/>
                  <a:gd name="T98" fmla="*/ 93 w 190"/>
                  <a:gd name="T99" fmla="*/ 6 h 122"/>
                  <a:gd name="T100" fmla="*/ 84 w 190"/>
                  <a:gd name="T101" fmla="*/ 4 h 122"/>
                  <a:gd name="T102" fmla="*/ 79 w 190"/>
                  <a:gd name="T103" fmla="*/ 9 h 122"/>
                  <a:gd name="T104" fmla="*/ 77 w 190"/>
                  <a:gd name="T105" fmla="*/ 9 h 122"/>
                  <a:gd name="T106" fmla="*/ 64 w 190"/>
                  <a:gd name="T107" fmla="*/ 0 h 122"/>
                  <a:gd name="T108" fmla="*/ 63 w 190"/>
                  <a:gd name="T10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0" h="122">
                    <a:moveTo>
                      <a:pt x="63" y="0"/>
                    </a:moveTo>
                    <a:cubicBezTo>
                      <a:pt x="61" y="0"/>
                      <a:pt x="58" y="2"/>
                      <a:pt x="56" y="2"/>
                    </a:cubicBezTo>
                    <a:cubicBezTo>
                      <a:pt x="54" y="3"/>
                      <a:pt x="54" y="5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0" y="6"/>
                      <a:pt x="50" y="6"/>
                      <a:pt x="49" y="6"/>
                    </a:cubicBezTo>
                    <a:cubicBezTo>
                      <a:pt x="49" y="6"/>
                      <a:pt x="48" y="5"/>
                      <a:pt x="48" y="5"/>
                    </a:cubicBezTo>
                    <a:cubicBezTo>
                      <a:pt x="47" y="5"/>
                      <a:pt x="46" y="4"/>
                      <a:pt x="46" y="4"/>
                    </a:cubicBezTo>
                    <a:cubicBezTo>
                      <a:pt x="46" y="4"/>
                      <a:pt x="45" y="4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9"/>
                      <a:pt x="39" y="9"/>
                    </a:cubicBezTo>
                    <a:cubicBezTo>
                      <a:pt x="38" y="10"/>
                      <a:pt x="37" y="10"/>
                      <a:pt x="35" y="10"/>
                    </a:cubicBezTo>
                    <a:cubicBezTo>
                      <a:pt x="34" y="10"/>
                      <a:pt x="32" y="10"/>
                      <a:pt x="31" y="10"/>
                    </a:cubicBezTo>
                    <a:cubicBezTo>
                      <a:pt x="28" y="9"/>
                      <a:pt x="23" y="8"/>
                      <a:pt x="20" y="8"/>
                    </a:cubicBezTo>
                    <a:cubicBezTo>
                      <a:pt x="20" y="8"/>
                      <a:pt x="20" y="7"/>
                      <a:pt x="19" y="7"/>
                    </a:cubicBezTo>
                    <a:cubicBezTo>
                      <a:pt x="18" y="7"/>
                      <a:pt x="17" y="8"/>
                      <a:pt x="15" y="8"/>
                    </a:cubicBezTo>
                    <a:cubicBezTo>
                      <a:pt x="13" y="8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5" y="12"/>
                      <a:pt x="3" y="14"/>
                    </a:cubicBezTo>
                    <a:cubicBezTo>
                      <a:pt x="2" y="15"/>
                      <a:pt x="5" y="20"/>
                      <a:pt x="6" y="21"/>
                    </a:cubicBezTo>
                    <a:cubicBezTo>
                      <a:pt x="6" y="23"/>
                      <a:pt x="3" y="22"/>
                      <a:pt x="2" y="23"/>
                    </a:cubicBezTo>
                    <a:cubicBezTo>
                      <a:pt x="0" y="23"/>
                      <a:pt x="3" y="27"/>
                      <a:pt x="5" y="29"/>
                    </a:cubicBezTo>
                    <a:cubicBezTo>
                      <a:pt x="7" y="31"/>
                      <a:pt x="10" y="36"/>
                      <a:pt x="10" y="37"/>
                    </a:cubicBezTo>
                    <a:cubicBezTo>
                      <a:pt x="9" y="39"/>
                      <a:pt x="13" y="47"/>
                      <a:pt x="14" y="49"/>
                    </a:cubicBezTo>
                    <a:cubicBezTo>
                      <a:pt x="15" y="50"/>
                      <a:pt x="11" y="52"/>
                      <a:pt x="10" y="54"/>
                    </a:cubicBezTo>
                    <a:cubicBezTo>
                      <a:pt x="9" y="56"/>
                      <a:pt x="16" y="59"/>
                      <a:pt x="19" y="61"/>
                    </a:cubicBezTo>
                    <a:cubicBezTo>
                      <a:pt x="19" y="61"/>
                      <a:pt x="20" y="61"/>
                      <a:pt x="20" y="61"/>
                    </a:cubicBezTo>
                    <a:cubicBezTo>
                      <a:pt x="22" y="61"/>
                      <a:pt x="24" y="62"/>
                      <a:pt x="26" y="62"/>
                    </a:cubicBezTo>
                    <a:cubicBezTo>
                      <a:pt x="30" y="62"/>
                      <a:pt x="33" y="61"/>
                      <a:pt x="35" y="61"/>
                    </a:cubicBezTo>
                    <a:cubicBezTo>
                      <a:pt x="35" y="61"/>
                      <a:pt x="36" y="61"/>
                      <a:pt x="36" y="61"/>
                    </a:cubicBezTo>
                    <a:cubicBezTo>
                      <a:pt x="37" y="61"/>
                      <a:pt x="37" y="61"/>
                      <a:pt x="38" y="61"/>
                    </a:cubicBezTo>
                    <a:cubicBezTo>
                      <a:pt x="40" y="62"/>
                      <a:pt x="42" y="63"/>
                      <a:pt x="45" y="65"/>
                    </a:cubicBezTo>
                    <a:cubicBezTo>
                      <a:pt x="46" y="65"/>
                      <a:pt x="46" y="65"/>
                      <a:pt x="47" y="66"/>
                    </a:cubicBezTo>
                    <a:cubicBezTo>
                      <a:pt x="48" y="66"/>
                      <a:pt x="49" y="66"/>
                      <a:pt x="49" y="66"/>
                    </a:cubicBezTo>
                    <a:cubicBezTo>
                      <a:pt x="51" y="66"/>
                      <a:pt x="53" y="65"/>
                      <a:pt x="55" y="64"/>
                    </a:cubicBezTo>
                    <a:cubicBezTo>
                      <a:pt x="56" y="63"/>
                      <a:pt x="57" y="63"/>
                      <a:pt x="58" y="63"/>
                    </a:cubicBezTo>
                    <a:cubicBezTo>
                      <a:pt x="59" y="63"/>
                      <a:pt x="60" y="63"/>
                      <a:pt x="61" y="63"/>
                    </a:cubicBezTo>
                    <a:cubicBezTo>
                      <a:pt x="62" y="64"/>
                      <a:pt x="63" y="64"/>
                      <a:pt x="64" y="65"/>
                    </a:cubicBezTo>
                    <a:cubicBezTo>
                      <a:pt x="64" y="65"/>
                      <a:pt x="64" y="65"/>
                      <a:pt x="64" y="65"/>
                    </a:cubicBezTo>
                    <a:cubicBezTo>
                      <a:pt x="68" y="66"/>
                      <a:pt x="81" y="68"/>
                      <a:pt x="83" y="68"/>
                    </a:cubicBezTo>
                    <a:cubicBezTo>
                      <a:pt x="85" y="69"/>
                      <a:pt x="94" y="73"/>
                      <a:pt x="96" y="75"/>
                    </a:cubicBezTo>
                    <a:cubicBezTo>
                      <a:pt x="99" y="77"/>
                      <a:pt x="105" y="86"/>
                      <a:pt x="106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8"/>
                      <a:pt x="107" y="88"/>
                      <a:pt x="108" y="88"/>
                    </a:cubicBezTo>
                    <a:cubicBezTo>
                      <a:pt x="110" y="88"/>
                      <a:pt x="115" y="86"/>
                      <a:pt x="116" y="86"/>
                    </a:cubicBezTo>
                    <a:cubicBezTo>
                      <a:pt x="117" y="86"/>
                      <a:pt x="117" y="86"/>
                      <a:pt x="117" y="86"/>
                    </a:cubicBezTo>
                    <a:cubicBezTo>
                      <a:pt x="118" y="86"/>
                      <a:pt x="117" y="90"/>
                      <a:pt x="117" y="91"/>
                    </a:cubicBezTo>
                    <a:cubicBezTo>
                      <a:pt x="117" y="92"/>
                      <a:pt x="119" y="94"/>
                      <a:pt x="122" y="96"/>
                    </a:cubicBezTo>
                    <a:cubicBezTo>
                      <a:pt x="124" y="98"/>
                      <a:pt x="126" y="101"/>
                      <a:pt x="126" y="103"/>
                    </a:cubicBezTo>
                    <a:cubicBezTo>
                      <a:pt x="126" y="105"/>
                      <a:pt x="131" y="107"/>
                      <a:pt x="135" y="110"/>
                    </a:cubicBezTo>
                    <a:cubicBezTo>
                      <a:pt x="137" y="111"/>
                      <a:pt x="139" y="112"/>
                      <a:pt x="141" y="113"/>
                    </a:cubicBezTo>
                    <a:cubicBezTo>
                      <a:pt x="143" y="114"/>
                      <a:pt x="145" y="114"/>
                      <a:pt x="146" y="114"/>
                    </a:cubicBezTo>
                    <a:cubicBezTo>
                      <a:pt x="146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4"/>
                    </a:cubicBezTo>
                    <a:cubicBezTo>
                      <a:pt x="147" y="114"/>
                      <a:pt x="147" y="114"/>
                      <a:pt x="148" y="114"/>
                    </a:cubicBezTo>
                    <a:cubicBezTo>
                      <a:pt x="150" y="115"/>
                      <a:pt x="152" y="117"/>
                      <a:pt x="154" y="118"/>
                    </a:cubicBezTo>
                    <a:cubicBezTo>
                      <a:pt x="154" y="119"/>
                      <a:pt x="155" y="119"/>
                      <a:pt x="155" y="119"/>
                    </a:cubicBezTo>
                    <a:cubicBezTo>
                      <a:pt x="156" y="119"/>
                      <a:pt x="157" y="120"/>
                      <a:pt x="158" y="120"/>
                    </a:cubicBezTo>
                    <a:cubicBezTo>
                      <a:pt x="160" y="120"/>
                      <a:pt x="161" y="119"/>
                      <a:pt x="162" y="119"/>
                    </a:cubicBezTo>
                    <a:cubicBezTo>
                      <a:pt x="162" y="119"/>
                      <a:pt x="163" y="119"/>
                      <a:pt x="163" y="119"/>
                    </a:cubicBezTo>
                    <a:cubicBezTo>
                      <a:pt x="165" y="119"/>
                      <a:pt x="167" y="120"/>
                      <a:pt x="169" y="120"/>
                    </a:cubicBezTo>
                    <a:cubicBezTo>
                      <a:pt x="169" y="121"/>
                      <a:pt x="169" y="121"/>
                      <a:pt x="169" y="121"/>
                    </a:cubicBezTo>
                    <a:cubicBezTo>
                      <a:pt x="170" y="121"/>
                      <a:pt x="170" y="121"/>
                      <a:pt x="170" y="121"/>
                    </a:cubicBezTo>
                    <a:cubicBezTo>
                      <a:pt x="171" y="121"/>
                      <a:pt x="172" y="122"/>
                      <a:pt x="172" y="122"/>
                    </a:cubicBezTo>
                    <a:cubicBezTo>
                      <a:pt x="172" y="122"/>
                      <a:pt x="172" y="122"/>
                      <a:pt x="172" y="122"/>
                    </a:cubicBezTo>
                    <a:cubicBezTo>
                      <a:pt x="174" y="122"/>
                      <a:pt x="174" y="117"/>
                      <a:pt x="175" y="117"/>
                    </a:cubicBezTo>
                    <a:cubicBezTo>
                      <a:pt x="175" y="116"/>
                      <a:pt x="178" y="113"/>
                      <a:pt x="180" y="111"/>
                    </a:cubicBezTo>
                    <a:cubicBezTo>
                      <a:pt x="182" y="110"/>
                      <a:pt x="186" y="107"/>
                      <a:pt x="187" y="107"/>
                    </a:cubicBezTo>
                    <a:cubicBezTo>
                      <a:pt x="189" y="106"/>
                      <a:pt x="190" y="102"/>
                      <a:pt x="189" y="100"/>
                    </a:cubicBezTo>
                    <a:cubicBezTo>
                      <a:pt x="189" y="97"/>
                      <a:pt x="189" y="96"/>
                      <a:pt x="188" y="94"/>
                    </a:cubicBezTo>
                    <a:cubicBezTo>
                      <a:pt x="187" y="92"/>
                      <a:pt x="188" y="90"/>
                      <a:pt x="187" y="88"/>
                    </a:cubicBezTo>
                    <a:cubicBezTo>
                      <a:pt x="185" y="85"/>
                      <a:pt x="175" y="75"/>
                      <a:pt x="172" y="73"/>
                    </a:cubicBezTo>
                    <a:cubicBezTo>
                      <a:pt x="170" y="71"/>
                      <a:pt x="170" y="69"/>
                      <a:pt x="170" y="66"/>
                    </a:cubicBezTo>
                    <a:cubicBezTo>
                      <a:pt x="169" y="63"/>
                      <a:pt x="159" y="57"/>
                      <a:pt x="157" y="54"/>
                    </a:cubicBezTo>
                    <a:cubicBezTo>
                      <a:pt x="154" y="52"/>
                      <a:pt x="156" y="51"/>
                      <a:pt x="154" y="48"/>
                    </a:cubicBezTo>
                    <a:cubicBezTo>
                      <a:pt x="153" y="46"/>
                      <a:pt x="153" y="42"/>
                      <a:pt x="151" y="39"/>
                    </a:cubicBezTo>
                    <a:cubicBezTo>
                      <a:pt x="151" y="38"/>
                      <a:pt x="150" y="37"/>
                      <a:pt x="149" y="37"/>
                    </a:cubicBezTo>
                    <a:cubicBezTo>
                      <a:pt x="148" y="37"/>
                      <a:pt x="147" y="37"/>
                      <a:pt x="147" y="36"/>
                    </a:cubicBezTo>
                    <a:cubicBezTo>
                      <a:pt x="146" y="36"/>
                      <a:pt x="146" y="36"/>
                      <a:pt x="145" y="36"/>
                    </a:cubicBezTo>
                    <a:cubicBezTo>
                      <a:pt x="145" y="36"/>
                      <a:pt x="145" y="36"/>
                      <a:pt x="145" y="36"/>
                    </a:cubicBezTo>
                    <a:cubicBezTo>
                      <a:pt x="143" y="35"/>
                      <a:pt x="144" y="29"/>
                      <a:pt x="142" y="27"/>
                    </a:cubicBezTo>
                    <a:cubicBezTo>
                      <a:pt x="139" y="24"/>
                      <a:pt x="139" y="21"/>
                      <a:pt x="138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7" y="20"/>
                      <a:pt x="136" y="22"/>
                      <a:pt x="137" y="22"/>
                    </a:cubicBezTo>
                    <a:cubicBezTo>
                      <a:pt x="137" y="23"/>
                      <a:pt x="136" y="25"/>
                      <a:pt x="134" y="25"/>
                    </a:cubicBezTo>
                    <a:cubicBezTo>
                      <a:pt x="132" y="26"/>
                      <a:pt x="133" y="35"/>
                      <a:pt x="132" y="37"/>
                    </a:cubicBezTo>
                    <a:cubicBezTo>
                      <a:pt x="132" y="39"/>
                      <a:pt x="131" y="39"/>
                      <a:pt x="130" y="39"/>
                    </a:cubicBezTo>
                    <a:cubicBezTo>
                      <a:pt x="129" y="39"/>
                      <a:pt x="129" y="39"/>
                      <a:pt x="128" y="39"/>
                    </a:cubicBezTo>
                    <a:cubicBezTo>
                      <a:pt x="127" y="39"/>
                      <a:pt x="127" y="38"/>
                      <a:pt x="126" y="38"/>
                    </a:cubicBezTo>
                    <a:cubicBezTo>
                      <a:pt x="123" y="37"/>
                      <a:pt x="120" y="32"/>
                      <a:pt x="118" y="31"/>
                    </a:cubicBezTo>
                    <a:cubicBezTo>
                      <a:pt x="116" y="29"/>
                      <a:pt x="110" y="25"/>
                      <a:pt x="107" y="22"/>
                    </a:cubicBezTo>
                    <a:cubicBezTo>
                      <a:pt x="104" y="19"/>
                      <a:pt x="106" y="18"/>
                      <a:pt x="107" y="18"/>
                    </a:cubicBezTo>
                    <a:cubicBezTo>
                      <a:pt x="107" y="18"/>
                      <a:pt x="107" y="18"/>
                      <a:pt x="108" y="18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9" y="18"/>
                      <a:pt x="111" y="15"/>
                      <a:pt x="111" y="14"/>
                    </a:cubicBezTo>
                    <a:cubicBezTo>
                      <a:pt x="110" y="12"/>
                      <a:pt x="104" y="10"/>
                      <a:pt x="102" y="9"/>
                    </a:cubicBezTo>
                    <a:cubicBezTo>
                      <a:pt x="101" y="8"/>
                      <a:pt x="100" y="8"/>
                      <a:pt x="98" y="7"/>
                    </a:cubicBezTo>
                    <a:cubicBezTo>
                      <a:pt x="96" y="6"/>
                      <a:pt x="95" y="6"/>
                      <a:pt x="94" y="6"/>
                    </a:cubicBezTo>
                    <a:cubicBezTo>
                      <a:pt x="94" y="6"/>
                      <a:pt x="93" y="6"/>
                      <a:pt x="93" y="6"/>
                    </a:cubicBezTo>
                    <a:cubicBezTo>
                      <a:pt x="93" y="6"/>
                      <a:pt x="92" y="6"/>
                      <a:pt x="92" y="6"/>
                    </a:cubicBezTo>
                    <a:cubicBezTo>
                      <a:pt x="90" y="6"/>
                      <a:pt x="86" y="5"/>
                      <a:pt x="84" y="4"/>
                    </a:cubicBezTo>
                    <a:cubicBezTo>
                      <a:pt x="84" y="4"/>
                      <a:pt x="83" y="4"/>
                      <a:pt x="83" y="4"/>
                    </a:cubicBezTo>
                    <a:cubicBezTo>
                      <a:pt x="81" y="4"/>
                      <a:pt x="80" y="7"/>
                      <a:pt x="79" y="9"/>
                    </a:cubicBezTo>
                    <a:cubicBezTo>
                      <a:pt x="79" y="9"/>
                      <a:pt x="78" y="9"/>
                      <a:pt x="78" y="9"/>
                    </a:cubicBezTo>
                    <a:cubicBezTo>
                      <a:pt x="78" y="9"/>
                      <a:pt x="77" y="9"/>
                      <a:pt x="77" y="9"/>
                    </a:cubicBezTo>
                    <a:cubicBezTo>
                      <a:pt x="76" y="9"/>
                      <a:pt x="75" y="8"/>
                      <a:pt x="73" y="7"/>
                    </a:cubicBezTo>
                    <a:cubicBezTo>
                      <a:pt x="71" y="6"/>
                      <a:pt x="66" y="1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76"/>
              <p:cNvSpPr>
                <a:spLocks/>
              </p:cNvSpPr>
              <p:nvPr/>
            </p:nvSpPr>
            <p:spPr bwMode="auto">
              <a:xfrm>
                <a:off x="8451850" y="6635750"/>
                <a:ext cx="74613" cy="49213"/>
              </a:xfrm>
              <a:custGeom>
                <a:avLst/>
                <a:gdLst>
                  <a:gd name="T0" fmla="*/ 1 w 20"/>
                  <a:gd name="T1" fmla="*/ 0 h 13"/>
                  <a:gd name="T2" fmla="*/ 0 w 20"/>
                  <a:gd name="T3" fmla="*/ 1 h 13"/>
                  <a:gd name="T4" fmla="*/ 2 w 20"/>
                  <a:gd name="T5" fmla="*/ 4 h 13"/>
                  <a:gd name="T6" fmla="*/ 4 w 20"/>
                  <a:gd name="T7" fmla="*/ 7 h 13"/>
                  <a:gd name="T8" fmla="*/ 8 w 20"/>
                  <a:gd name="T9" fmla="*/ 12 h 13"/>
                  <a:gd name="T10" fmla="*/ 10 w 20"/>
                  <a:gd name="T11" fmla="*/ 13 h 13"/>
                  <a:gd name="T12" fmla="*/ 12 w 20"/>
                  <a:gd name="T13" fmla="*/ 13 h 13"/>
                  <a:gd name="T14" fmla="*/ 13 w 20"/>
                  <a:gd name="T15" fmla="*/ 13 h 13"/>
                  <a:gd name="T16" fmla="*/ 18 w 20"/>
                  <a:gd name="T17" fmla="*/ 11 h 13"/>
                  <a:gd name="T18" fmla="*/ 16 w 20"/>
                  <a:gd name="T19" fmla="*/ 6 h 13"/>
                  <a:gd name="T20" fmla="*/ 15 w 20"/>
                  <a:gd name="T21" fmla="*/ 5 h 13"/>
                  <a:gd name="T22" fmla="*/ 12 w 20"/>
                  <a:gd name="T23" fmla="*/ 5 h 13"/>
                  <a:gd name="T24" fmla="*/ 10 w 20"/>
                  <a:gd name="T25" fmla="*/ 5 h 13"/>
                  <a:gd name="T26" fmla="*/ 9 w 20"/>
                  <a:gd name="T27" fmla="*/ 4 h 13"/>
                  <a:gd name="T28" fmla="*/ 5 w 20"/>
                  <a:gd name="T29" fmla="*/ 2 h 13"/>
                  <a:gd name="T30" fmla="*/ 2 w 20"/>
                  <a:gd name="T31" fmla="*/ 1 h 13"/>
                  <a:gd name="T32" fmla="*/ 1 w 20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3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3"/>
                      <a:pt x="2" y="4"/>
                    </a:cubicBezTo>
                    <a:cubicBezTo>
                      <a:pt x="3" y="5"/>
                      <a:pt x="3" y="6"/>
                      <a:pt x="4" y="7"/>
                    </a:cubicBezTo>
                    <a:cubicBezTo>
                      <a:pt x="4" y="8"/>
                      <a:pt x="6" y="10"/>
                      <a:pt x="8" y="12"/>
                    </a:cubicBezTo>
                    <a:cubicBezTo>
                      <a:pt x="8" y="12"/>
                      <a:pt x="9" y="13"/>
                      <a:pt x="10" y="13"/>
                    </a:cubicBezTo>
                    <a:cubicBezTo>
                      <a:pt x="10" y="13"/>
                      <a:pt x="11" y="13"/>
                      <a:pt x="12" y="13"/>
                    </a:cubicBezTo>
                    <a:cubicBezTo>
                      <a:pt x="12" y="13"/>
                      <a:pt x="12" y="13"/>
                      <a:pt x="13" y="13"/>
                    </a:cubicBezTo>
                    <a:cubicBezTo>
                      <a:pt x="14" y="13"/>
                      <a:pt x="16" y="11"/>
                      <a:pt x="18" y="11"/>
                    </a:cubicBezTo>
                    <a:cubicBezTo>
                      <a:pt x="20" y="10"/>
                      <a:pt x="18" y="7"/>
                      <a:pt x="16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4" y="5"/>
                      <a:pt x="13" y="5"/>
                      <a:pt x="12" y="5"/>
                    </a:cubicBezTo>
                    <a:cubicBezTo>
                      <a:pt x="12" y="5"/>
                      <a:pt x="11" y="5"/>
                      <a:pt x="10" y="5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6" y="3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77"/>
              <p:cNvSpPr>
                <a:spLocks/>
              </p:cNvSpPr>
              <p:nvPr/>
            </p:nvSpPr>
            <p:spPr bwMode="auto">
              <a:xfrm>
                <a:off x="8837613" y="6819900"/>
                <a:ext cx="131763" cy="41275"/>
              </a:xfrm>
              <a:custGeom>
                <a:avLst/>
                <a:gdLst>
                  <a:gd name="T0" fmla="*/ 27 w 35"/>
                  <a:gd name="T1" fmla="*/ 0 h 11"/>
                  <a:gd name="T2" fmla="*/ 25 w 35"/>
                  <a:gd name="T3" fmla="*/ 1 h 11"/>
                  <a:gd name="T4" fmla="*/ 24 w 35"/>
                  <a:gd name="T5" fmla="*/ 1 h 11"/>
                  <a:gd name="T6" fmla="*/ 23 w 35"/>
                  <a:gd name="T7" fmla="*/ 1 h 11"/>
                  <a:gd name="T8" fmla="*/ 23 w 35"/>
                  <a:gd name="T9" fmla="*/ 1 h 11"/>
                  <a:gd name="T10" fmla="*/ 22 w 35"/>
                  <a:gd name="T11" fmla="*/ 1 h 11"/>
                  <a:gd name="T12" fmla="*/ 18 w 35"/>
                  <a:gd name="T13" fmla="*/ 3 h 11"/>
                  <a:gd name="T14" fmla="*/ 16 w 35"/>
                  <a:gd name="T15" fmla="*/ 3 h 11"/>
                  <a:gd name="T16" fmla="*/ 14 w 35"/>
                  <a:gd name="T17" fmla="*/ 3 h 11"/>
                  <a:gd name="T18" fmla="*/ 8 w 35"/>
                  <a:gd name="T19" fmla="*/ 2 h 11"/>
                  <a:gd name="T20" fmla="*/ 8 w 35"/>
                  <a:gd name="T21" fmla="*/ 2 h 11"/>
                  <a:gd name="T22" fmla="*/ 4 w 35"/>
                  <a:gd name="T23" fmla="*/ 3 h 11"/>
                  <a:gd name="T24" fmla="*/ 0 w 35"/>
                  <a:gd name="T25" fmla="*/ 4 h 11"/>
                  <a:gd name="T26" fmla="*/ 3 w 35"/>
                  <a:gd name="T27" fmla="*/ 6 h 11"/>
                  <a:gd name="T28" fmla="*/ 3 w 35"/>
                  <a:gd name="T29" fmla="*/ 6 h 11"/>
                  <a:gd name="T30" fmla="*/ 4 w 35"/>
                  <a:gd name="T31" fmla="*/ 6 h 11"/>
                  <a:gd name="T32" fmla="*/ 9 w 35"/>
                  <a:gd name="T33" fmla="*/ 9 h 11"/>
                  <a:gd name="T34" fmla="*/ 11 w 35"/>
                  <a:gd name="T35" fmla="*/ 10 h 11"/>
                  <a:gd name="T36" fmla="*/ 14 w 35"/>
                  <a:gd name="T37" fmla="*/ 11 h 11"/>
                  <a:gd name="T38" fmla="*/ 15 w 35"/>
                  <a:gd name="T39" fmla="*/ 11 h 11"/>
                  <a:gd name="T40" fmla="*/ 21 w 35"/>
                  <a:gd name="T41" fmla="*/ 9 h 11"/>
                  <a:gd name="T42" fmla="*/ 22 w 35"/>
                  <a:gd name="T43" fmla="*/ 8 h 11"/>
                  <a:gd name="T44" fmla="*/ 25 w 35"/>
                  <a:gd name="T45" fmla="*/ 9 h 11"/>
                  <a:gd name="T46" fmla="*/ 27 w 35"/>
                  <a:gd name="T47" fmla="*/ 9 h 11"/>
                  <a:gd name="T48" fmla="*/ 28 w 35"/>
                  <a:gd name="T49" fmla="*/ 9 h 11"/>
                  <a:gd name="T50" fmla="*/ 32 w 35"/>
                  <a:gd name="T51" fmla="*/ 8 h 11"/>
                  <a:gd name="T52" fmla="*/ 35 w 35"/>
                  <a:gd name="T53" fmla="*/ 5 h 11"/>
                  <a:gd name="T54" fmla="*/ 33 w 35"/>
                  <a:gd name="T55" fmla="*/ 4 h 11"/>
                  <a:gd name="T56" fmla="*/ 32 w 35"/>
                  <a:gd name="T57" fmla="*/ 3 h 11"/>
                  <a:gd name="T58" fmla="*/ 31 w 35"/>
                  <a:gd name="T59" fmla="*/ 3 h 11"/>
                  <a:gd name="T60" fmla="*/ 29 w 35"/>
                  <a:gd name="T61" fmla="*/ 0 h 11"/>
                  <a:gd name="T62" fmla="*/ 28 w 35"/>
                  <a:gd name="T63" fmla="*/ 0 h 11"/>
                  <a:gd name="T64" fmla="*/ 27 w 35"/>
                  <a:gd name="T6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" h="11">
                    <a:moveTo>
                      <a:pt x="27" y="0"/>
                    </a:moveTo>
                    <a:cubicBezTo>
                      <a:pt x="26" y="0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1" y="2"/>
                      <a:pt x="20" y="3"/>
                      <a:pt x="18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3"/>
                      <a:pt x="10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5" y="3"/>
                      <a:pt x="4" y="3"/>
                    </a:cubicBezTo>
                    <a:cubicBezTo>
                      <a:pt x="3" y="3"/>
                      <a:pt x="0" y="4"/>
                      <a:pt x="0" y="4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5" y="7"/>
                      <a:pt x="7" y="8"/>
                      <a:pt x="9" y="9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2" y="11"/>
                      <a:pt x="13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7" y="11"/>
                      <a:pt x="21" y="10"/>
                      <a:pt x="21" y="9"/>
                    </a:cubicBezTo>
                    <a:cubicBezTo>
                      <a:pt x="21" y="8"/>
                      <a:pt x="21" y="8"/>
                      <a:pt x="22" y="8"/>
                    </a:cubicBezTo>
                    <a:cubicBezTo>
                      <a:pt x="22" y="8"/>
                      <a:pt x="23" y="9"/>
                      <a:pt x="25" y="9"/>
                    </a:cubicBezTo>
                    <a:cubicBezTo>
                      <a:pt x="26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8"/>
                      <a:pt x="30" y="8"/>
                      <a:pt x="32" y="8"/>
                    </a:cubicBezTo>
                    <a:cubicBezTo>
                      <a:pt x="34" y="7"/>
                      <a:pt x="35" y="6"/>
                      <a:pt x="35" y="5"/>
                    </a:cubicBezTo>
                    <a:cubicBezTo>
                      <a:pt x="35" y="5"/>
                      <a:pt x="34" y="4"/>
                      <a:pt x="33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2"/>
                      <a:pt x="30" y="1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7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78"/>
              <p:cNvSpPr>
                <a:spLocks/>
              </p:cNvSpPr>
              <p:nvPr/>
            </p:nvSpPr>
            <p:spPr bwMode="auto">
              <a:xfrm>
                <a:off x="8947150" y="6759575"/>
                <a:ext cx="98425" cy="90488"/>
              </a:xfrm>
              <a:custGeom>
                <a:avLst/>
                <a:gdLst>
                  <a:gd name="T0" fmla="*/ 0 w 26"/>
                  <a:gd name="T1" fmla="*/ 0 h 24"/>
                  <a:gd name="T2" fmla="*/ 1 w 26"/>
                  <a:gd name="T3" fmla="*/ 2 h 24"/>
                  <a:gd name="T4" fmla="*/ 3 w 26"/>
                  <a:gd name="T5" fmla="*/ 4 h 24"/>
                  <a:gd name="T6" fmla="*/ 6 w 26"/>
                  <a:gd name="T7" fmla="*/ 8 h 24"/>
                  <a:gd name="T8" fmla="*/ 10 w 26"/>
                  <a:gd name="T9" fmla="*/ 13 h 24"/>
                  <a:gd name="T10" fmla="*/ 8 w 26"/>
                  <a:gd name="T11" fmla="*/ 15 h 24"/>
                  <a:gd name="T12" fmla="*/ 8 w 26"/>
                  <a:gd name="T13" fmla="*/ 15 h 24"/>
                  <a:gd name="T14" fmla="*/ 6 w 26"/>
                  <a:gd name="T15" fmla="*/ 15 h 24"/>
                  <a:gd name="T16" fmla="*/ 4 w 26"/>
                  <a:gd name="T17" fmla="*/ 15 h 24"/>
                  <a:gd name="T18" fmla="*/ 9 w 26"/>
                  <a:gd name="T19" fmla="*/ 19 h 24"/>
                  <a:gd name="T20" fmla="*/ 10 w 26"/>
                  <a:gd name="T21" fmla="*/ 21 h 24"/>
                  <a:gd name="T22" fmla="*/ 11 w 26"/>
                  <a:gd name="T23" fmla="*/ 24 h 24"/>
                  <a:gd name="T24" fmla="*/ 12 w 26"/>
                  <a:gd name="T25" fmla="*/ 24 h 24"/>
                  <a:gd name="T26" fmla="*/ 13 w 26"/>
                  <a:gd name="T27" fmla="*/ 24 h 24"/>
                  <a:gd name="T28" fmla="*/ 15 w 26"/>
                  <a:gd name="T29" fmla="*/ 24 h 24"/>
                  <a:gd name="T30" fmla="*/ 19 w 26"/>
                  <a:gd name="T31" fmla="*/ 23 h 24"/>
                  <a:gd name="T32" fmla="*/ 20 w 26"/>
                  <a:gd name="T33" fmla="*/ 21 h 24"/>
                  <a:gd name="T34" fmla="*/ 20 w 26"/>
                  <a:gd name="T35" fmla="*/ 21 h 24"/>
                  <a:gd name="T36" fmla="*/ 21 w 26"/>
                  <a:gd name="T37" fmla="*/ 21 h 24"/>
                  <a:gd name="T38" fmla="*/ 22 w 26"/>
                  <a:gd name="T39" fmla="*/ 22 h 24"/>
                  <a:gd name="T40" fmla="*/ 23 w 26"/>
                  <a:gd name="T41" fmla="*/ 22 h 24"/>
                  <a:gd name="T42" fmla="*/ 24 w 26"/>
                  <a:gd name="T43" fmla="*/ 22 h 24"/>
                  <a:gd name="T44" fmla="*/ 24 w 26"/>
                  <a:gd name="T45" fmla="*/ 22 h 24"/>
                  <a:gd name="T46" fmla="*/ 26 w 26"/>
                  <a:gd name="T47" fmla="*/ 20 h 24"/>
                  <a:gd name="T48" fmla="*/ 25 w 26"/>
                  <a:gd name="T49" fmla="*/ 19 h 24"/>
                  <a:gd name="T50" fmla="*/ 21 w 26"/>
                  <a:gd name="T51" fmla="*/ 18 h 24"/>
                  <a:gd name="T52" fmla="*/ 17 w 26"/>
                  <a:gd name="T53" fmla="*/ 17 h 24"/>
                  <a:gd name="T54" fmla="*/ 16 w 26"/>
                  <a:gd name="T55" fmla="*/ 16 h 24"/>
                  <a:gd name="T56" fmla="*/ 15 w 26"/>
                  <a:gd name="T57" fmla="*/ 13 h 24"/>
                  <a:gd name="T58" fmla="*/ 14 w 26"/>
                  <a:gd name="T59" fmla="*/ 12 h 24"/>
                  <a:gd name="T60" fmla="*/ 11 w 26"/>
                  <a:gd name="T61" fmla="*/ 12 h 24"/>
                  <a:gd name="T62" fmla="*/ 11 w 26"/>
                  <a:gd name="T63" fmla="*/ 12 h 24"/>
                  <a:gd name="T64" fmla="*/ 9 w 26"/>
                  <a:gd name="T65" fmla="*/ 8 h 24"/>
                  <a:gd name="T66" fmla="*/ 6 w 26"/>
                  <a:gd name="T67" fmla="*/ 4 h 24"/>
                  <a:gd name="T68" fmla="*/ 1 w 26"/>
                  <a:gd name="T69" fmla="*/ 0 h 24"/>
                  <a:gd name="T70" fmla="*/ 1 w 26"/>
                  <a:gd name="T71" fmla="*/ 0 h 24"/>
                  <a:gd name="T72" fmla="*/ 0 w 26"/>
                  <a:gd name="T7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" h="24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8" y="9"/>
                      <a:pt x="10" y="13"/>
                      <a:pt x="10" y="13"/>
                    </a:cubicBezTo>
                    <a:cubicBezTo>
                      <a:pt x="10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7" y="15"/>
                      <a:pt x="6" y="15"/>
                    </a:cubicBezTo>
                    <a:cubicBezTo>
                      <a:pt x="5" y="15"/>
                      <a:pt x="4" y="15"/>
                      <a:pt x="4" y="15"/>
                    </a:cubicBezTo>
                    <a:cubicBezTo>
                      <a:pt x="4" y="15"/>
                      <a:pt x="8" y="18"/>
                      <a:pt x="9" y="19"/>
                    </a:cubicBezTo>
                    <a:cubicBezTo>
                      <a:pt x="11" y="20"/>
                      <a:pt x="11" y="21"/>
                      <a:pt x="10" y="21"/>
                    </a:cubicBezTo>
                    <a:cubicBezTo>
                      <a:pt x="10" y="22"/>
                      <a:pt x="10" y="23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4" y="24"/>
                      <a:pt x="15" y="24"/>
                      <a:pt x="15" y="24"/>
                    </a:cubicBezTo>
                    <a:cubicBezTo>
                      <a:pt x="17" y="24"/>
                      <a:pt x="17" y="24"/>
                      <a:pt x="19" y="23"/>
                    </a:cubicBezTo>
                    <a:cubicBezTo>
                      <a:pt x="20" y="23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1" y="21"/>
                      <a:pt x="21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24" y="19"/>
                      <a:pt x="22" y="18"/>
                      <a:pt x="21" y="18"/>
                    </a:cubicBezTo>
                    <a:cubicBezTo>
                      <a:pt x="20" y="18"/>
                      <a:pt x="19" y="17"/>
                      <a:pt x="17" y="17"/>
                    </a:cubicBezTo>
                    <a:cubicBezTo>
                      <a:pt x="17" y="17"/>
                      <a:pt x="16" y="16"/>
                      <a:pt x="16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2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1"/>
                      <a:pt x="9" y="9"/>
                      <a:pt x="9" y="8"/>
                    </a:cubicBezTo>
                    <a:cubicBezTo>
                      <a:pt x="9" y="6"/>
                      <a:pt x="7" y="5"/>
                      <a:pt x="6" y="4"/>
                    </a:cubicBezTo>
                    <a:cubicBezTo>
                      <a:pt x="4" y="3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79"/>
              <p:cNvSpPr>
                <a:spLocks/>
              </p:cNvSpPr>
              <p:nvPr/>
            </p:nvSpPr>
            <p:spPr bwMode="auto">
              <a:xfrm>
                <a:off x="2943225" y="4640263"/>
                <a:ext cx="2352675" cy="1992313"/>
              </a:xfrm>
              <a:custGeom>
                <a:avLst/>
                <a:gdLst>
                  <a:gd name="T0" fmla="*/ 385 w 626"/>
                  <a:gd name="T1" fmla="*/ 3 h 529"/>
                  <a:gd name="T2" fmla="*/ 362 w 626"/>
                  <a:gd name="T3" fmla="*/ 21 h 529"/>
                  <a:gd name="T4" fmla="*/ 343 w 626"/>
                  <a:gd name="T5" fmla="*/ 3 h 529"/>
                  <a:gd name="T6" fmla="*/ 326 w 626"/>
                  <a:gd name="T7" fmla="*/ 36 h 529"/>
                  <a:gd name="T8" fmla="*/ 278 w 626"/>
                  <a:gd name="T9" fmla="*/ 62 h 529"/>
                  <a:gd name="T10" fmla="*/ 251 w 626"/>
                  <a:gd name="T11" fmla="*/ 64 h 529"/>
                  <a:gd name="T12" fmla="*/ 204 w 626"/>
                  <a:gd name="T13" fmla="*/ 75 h 529"/>
                  <a:gd name="T14" fmla="*/ 185 w 626"/>
                  <a:gd name="T15" fmla="*/ 82 h 529"/>
                  <a:gd name="T16" fmla="*/ 116 w 626"/>
                  <a:gd name="T17" fmla="*/ 121 h 529"/>
                  <a:gd name="T18" fmla="*/ 54 w 626"/>
                  <a:gd name="T19" fmla="*/ 147 h 529"/>
                  <a:gd name="T20" fmla="*/ 5 w 626"/>
                  <a:gd name="T21" fmla="*/ 202 h 529"/>
                  <a:gd name="T22" fmla="*/ 19 w 626"/>
                  <a:gd name="T23" fmla="*/ 209 h 529"/>
                  <a:gd name="T24" fmla="*/ 21 w 626"/>
                  <a:gd name="T25" fmla="*/ 221 h 529"/>
                  <a:gd name="T26" fmla="*/ 11 w 626"/>
                  <a:gd name="T27" fmla="*/ 243 h 529"/>
                  <a:gd name="T28" fmla="*/ 25 w 626"/>
                  <a:gd name="T29" fmla="*/ 259 h 529"/>
                  <a:gd name="T30" fmla="*/ 48 w 626"/>
                  <a:gd name="T31" fmla="*/ 239 h 529"/>
                  <a:gd name="T32" fmla="*/ 55 w 626"/>
                  <a:gd name="T33" fmla="*/ 246 h 529"/>
                  <a:gd name="T34" fmla="*/ 77 w 626"/>
                  <a:gd name="T35" fmla="*/ 221 h 529"/>
                  <a:gd name="T36" fmla="*/ 116 w 626"/>
                  <a:gd name="T37" fmla="*/ 192 h 529"/>
                  <a:gd name="T38" fmla="*/ 166 w 626"/>
                  <a:gd name="T39" fmla="*/ 187 h 529"/>
                  <a:gd name="T40" fmla="*/ 202 w 626"/>
                  <a:gd name="T41" fmla="*/ 199 h 529"/>
                  <a:gd name="T42" fmla="*/ 194 w 626"/>
                  <a:gd name="T43" fmla="*/ 208 h 529"/>
                  <a:gd name="T44" fmla="*/ 226 w 626"/>
                  <a:gd name="T45" fmla="*/ 259 h 529"/>
                  <a:gd name="T46" fmla="*/ 255 w 626"/>
                  <a:gd name="T47" fmla="*/ 276 h 529"/>
                  <a:gd name="T48" fmla="*/ 251 w 626"/>
                  <a:gd name="T49" fmla="*/ 265 h 529"/>
                  <a:gd name="T50" fmla="*/ 283 w 626"/>
                  <a:gd name="T51" fmla="*/ 269 h 529"/>
                  <a:gd name="T52" fmla="*/ 311 w 626"/>
                  <a:gd name="T53" fmla="*/ 284 h 529"/>
                  <a:gd name="T54" fmla="*/ 354 w 626"/>
                  <a:gd name="T55" fmla="*/ 278 h 529"/>
                  <a:gd name="T56" fmla="*/ 391 w 626"/>
                  <a:gd name="T57" fmla="*/ 282 h 529"/>
                  <a:gd name="T58" fmla="*/ 416 w 626"/>
                  <a:gd name="T59" fmla="*/ 276 h 529"/>
                  <a:gd name="T60" fmla="*/ 424 w 626"/>
                  <a:gd name="T61" fmla="*/ 347 h 529"/>
                  <a:gd name="T62" fmla="*/ 444 w 626"/>
                  <a:gd name="T63" fmla="*/ 460 h 529"/>
                  <a:gd name="T64" fmla="*/ 450 w 626"/>
                  <a:gd name="T65" fmla="*/ 516 h 529"/>
                  <a:gd name="T66" fmla="*/ 480 w 626"/>
                  <a:gd name="T67" fmla="*/ 523 h 529"/>
                  <a:gd name="T68" fmla="*/ 475 w 626"/>
                  <a:gd name="T69" fmla="*/ 476 h 529"/>
                  <a:gd name="T70" fmla="*/ 495 w 626"/>
                  <a:gd name="T71" fmla="*/ 451 h 529"/>
                  <a:gd name="T72" fmla="*/ 557 w 626"/>
                  <a:gd name="T73" fmla="*/ 387 h 529"/>
                  <a:gd name="T74" fmla="*/ 608 w 626"/>
                  <a:gd name="T75" fmla="*/ 311 h 529"/>
                  <a:gd name="T76" fmla="*/ 618 w 626"/>
                  <a:gd name="T77" fmla="*/ 279 h 529"/>
                  <a:gd name="T78" fmla="*/ 591 w 626"/>
                  <a:gd name="T79" fmla="*/ 273 h 529"/>
                  <a:gd name="T80" fmla="*/ 560 w 626"/>
                  <a:gd name="T81" fmla="*/ 276 h 529"/>
                  <a:gd name="T82" fmla="*/ 526 w 626"/>
                  <a:gd name="T83" fmla="*/ 256 h 529"/>
                  <a:gd name="T84" fmla="*/ 472 w 626"/>
                  <a:gd name="T85" fmla="*/ 252 h 529"/>
                  <a:gd name="T86" fmla="*/ 452 w 626"/>
                  <a:gd name="T87" fmla="*/ 255 h 529"/>
                  <a:gd name="T88" fmla="*/ 419 w 626"/>
                  <a:gd name="T89" fmla="*/ 271 h 529"/>
                  <a:gd name="T90" fmla="*/ 392 w 626"/>
                  <a:gd name="T91" fmla="*/ 257 h 529"/>
                  <a:gd name="T92" fmla="*/ 376 w 626"/>
                  <a:gd name="T93" fmla="*/ 242 h 529"/>
                  <a:gd name="T94" fmla="*/ 330 w 626"/>
                  <a:gd name="T95" fmla="*/ 256 h 529"/>
                  <a:gd name="T96" fmla="*/ 363 w 626"/>
                  <a:gd name="T97" fmla="*/ 217 h 529"/>
                  <a:gd name="T98" fmla="*/ 392 w 626"/>
                  <a:gd name="T99" fmla="*/ 203 h 529"/>
                  <a:gd name="T100" fmla="*/ 405 w 626"/>
                  <a:gd name="T101" fmla="*/ 197 h 529"/>
                  <a:gd name="T102" fmla="*/ 456 w 626"/>
                  <a:gd name="T103" fmla="*/ 131 h 529"/>
                  <a:gd name="T104" fmla="*/ 475 w 626"/>
                  <a:gd name="T105" fmla="*/ 85 h 529"/>
                  <a:gd name="T106" fmla="*/ 505 w 626"/>
                  <a:gd name="T107" fmla="*/ 52 h 529"/>
                  <a:gd name="T108" fmla="*/ 459 w 626"/>
                  <a:gd name="T109" fmla="*/ 39 h 529"/>
                  <a:gd name="T110" fmla="*/ 420 w 626"/>
                  <a:gd name="T111" fmla="*/ 37 h 529"/>
                  <a:gd name="T112" fmla="*/ 416 w 626"/>
                  <a:gd name="T113" fmla="*/ 90 h 529"/>
                  <a:gd name="T114" fmla="*/ 387 w 626"/>
                  <a:gd name="T115" fmla="*/ 89 h 529"/>
                  <a:gd name="T116" fmla="*/ 362 w 626"/>
                  <a:gd name="T117" fmla="*/ 89 h 529"/>
                  <a:gd name="T118" fmla="*/ 351 w 626"/>
                  <a:gd name="T119" fmla="*/ 63 h 529"/>
                  <a:gd name="T120" fmla="*/ 368 w 626"/>
                  <a:gd name="T121" fmla="*/ 34 h 529"/>
                  <a:gd name="T122" fmla="*/ 394 w 626"/>
                  <a:gd name="T123" fmla="*/ 22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26" h="529">
                    <a:moveTo>
                      <a:pt x="403" y="0"/>
                    </a:moveTo>
                    <a:cubicBezTo>
                      <a:pt x="403" y="0"/>
                      <a:pt x="402" y="0"/>
                      <a:pt x="402" y="0"/>
                    </a:cubicBezTo>
                    <a:cubicBezTo>
                      <a:pt x="402" y="0"/>
                      <a:pt x="402" y="0"/>
                      <a:pt x="402" y="0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401" y="1"/>
                      <a:pt x="400" y="1"/>
                      <a:pt x="400" y="1"/>
                    </a:cubicBezTo>
                    <a:cubicBezTo>
                      <a:pt x="398" y="1"/>
                      <a:pt x="396" y="0"/>
                      <a:pt x="394" y="0"/>
                    </a:cubicBezTo>
                    <a:cubicBezTo>
                      <a:pt x="394" y="0"/>
                      <a:pt x="394" y="0"/>
                      <a:pt x="394" y="0"/>
                    </a:cubicBezTo>
                    <a:cubicBezTo>
                      <a:pt x="393" y="0"/>
                      <a:pt x="390" y="1"/>
                      <a:pt x="388" y="2"/>
                    </a:cubicBezTo>
                    <a:cubicBezTo>
                      <a:pt x="386" y="2"/>
                      <a:pt x="385" y="3"/>
                      <a:pt x="385" y="3"/>
                    </a:cubicBezTo>
                    <a:cubicBezTo>
                      <a:pt x="383" y="4"/>
                      <a:pt x="386" y="7"/>
                      <a:pt x="385" y="9"/>
                    </a:cubicBezTo>
                    <a:cubicBezTo>
                      <a:pt x="385" y="10"/>
                      <a:pt x="381" y="15"/>
                      <a:pt x="381" y="18"/>
                    </a:cubicBezTo>
                    <a:cubicBezTo>
                      <a:pt x="380" y="19"/>
                      <a:pt x="379" y="20"/>
                      <a:pt x="377" y="21"/>
                    </a:cubicBezTo>
                    <a:cubicBezTo>
                      <a:pt x="376" y="21"/>
                      <a:pt x="374" y="22"/>
                      <a:pt x="373" y="22"/>
                    </a:cubicBezTo>
                    <a:cubicBezTo>
                      <a:pt x="373" y="22"/>
                      <a:pt x="372" y="22"/>
                      <a:pt x="372" y="21"/>
                    </a:cubicBezTo>
                    <a:cubicBezTo>
                      <a:pt x="370" y="21"/>
                      <a:pt x="372" y="18"/>
                      <a:pt x="373" y="15"/>
                    </a:cubicBezTo>
                    <a:cubicBezTo>
                      <a:pt x="375" y="12"/>
                      <a:pt x="371" y="12"/>
                      <a:pt x="368" y="12"/>
                    </a:cubicBezTo>
                    <a:cubicBezTo>
                      <a:pt x="368" y="12"/>
                      <a:pt x="368" y="12"/>
                      <a:pt x="368" y="12"/>
                    </a:cubicBezTo>
                    <a:cubicBezTo>
                      <a:pt x="365" y="13"/>
                      <a:pt x="364" y="20"/>
                      <a:pt x="362" y="21"/>
                    </a:cubicBezTo>
                    <a:cubicBezTo>
                      <a:pt x="362" y="21"/>
                      <a:pt x="362" y="21"/>
                      <a:pt x="362" y="21"/>
                    </a:cubicBezTo>
                    <a:cubicBezTo>
                      <a:pt x="362" y="22"/>
                      <a:pt x="362" y="22"/>
                      <a:pt x="362" y="22"/>
                    </a:cubicBezTo>
                    <a:cubicBezTo>
                      <a:pt x="361" y="22"/>
                      <a:pt x="361" y="18"/>
                      <a:pt x="362" y="15"/>
                    </a:cubicBezTo>
                    <a:cubicBezTo>
                      <a:pt x="362" y="14"/>
                      <a:pt x="362" y="13"/>
                      <a:pt x="360" y="13"/>
                    </a:cubicBezTo>
                    <a:cubicBezTo>
                      <a:pt x="359" y="13"/>
                      <a:pt x="357" y="14"/>
                      <a:pt x="355" y="14"/>
                    </a:cubicBezTo>
                    <a:cubicBezTo>
                      <a:pt x="355" y="14"/>
                      <a:pt x="354" y="14"/>
                      <a:pt x="354" y="14"/>
                    </a:cubicBezTo>
                    <a:cubicBezTo>
                      <a:pt x="351" y="14"/>
                      <a:pt x="353" y="9"/>
                      <a:pt x="352" y="7"/>
                    </a:cubicBezTo>
                    <a:cubicBezTo>
                      <a:pt x="351" y="6"/>
                      <a:pt x="346" y="4"/>
                      <a:pt x="344" y="3"/>
                    </a:cubicBezTo>
                    <a:cubicBezTo>
                      <a:pt x="344" y="3"/>
                      <a:pt x="344" y="3"/>
                      <a:pt x="343" y="3"/>
                    </a:cubicBezTo>
                    <a:cubicBezTo>
                      <a:pt x="343" y="3"/>
                      <a:pt x="343" y="3"/>
                      <a:pt x="342" y="3"/>
                    </a:cubicBezTo>
                    <a:cubicBezTo>
                      <a:pt x="340" y="4"/>
                      <a:pt x="335" y="10"/>
                      <a:pt x="333" y="12"/>
                    </a:cubicBezTo>
                    <a:cubicBezTo>
                      <a:pt x="330" y="15"/>
                      <a:pt x="335" y="19"/>
                      <a:pt x="339" y="20"/>
                    </a:cubicBezTo>
                    <a:cubicBezTo>
                      <a:pt x="342" y="21"/>
                      <a:pt x="346" y="24"/>
                      <a:pt x="343" y="26"/>
                    </a:cubicBezTo>
                    <a:cubicBezTo>
                      <a:pt x="340" y="28"/>
                      <a:pt x="338" y="31"/>
                      <a:pt x="338" y="34"/>
                    </a:cubicBezTo>
                    <a:cubicBezTo>
                      <a:pt x="337" y="35"/>
                      <a:pt x="337" y="35"/>
                      <a:pt x="336" y="36"/>
                    </a:cubicBezTo>
                    <a:cubicBezTo>
                      <a:pt x="334" y="36"/>
                      <a:pt x="330" y="37"/>
                      <a:pt x="328" y="37"/>
                    </a:cubicBezTo>
                    <a:cubicBezTo>
                      <a:pt x="327" y="37"/>
                      <a:pt x="326" y="37"/>
                      <a:pt x="326" y="36"/>
                    </a:cubicBezTo>
                    <a:cubicBezTo>
                      <a:pt x="326" y="36"/>
                      <a:pt x="326" y="36"/>
                      <a:pt x="326" y="36"/>
                    </a:cubicBezTo>
                    <a:cubicBezTo>
                      <a:pt x="325" y="36"/>
                      <a:pt x="324" y="37"/>
                      <a:pt x="324" y="37"/>
                    </a:cubicBezTo>
                    <a:cubicBezTo>
                      <a:pt x="322" y="38"/>
                      <a:pt x="319" y="40"/>
                      <a:pt x="317" y="40"/>
                    </a:cubicBezTo>
                    <a:cubicBezTo>
                      <a:pt x="315" y="41"/>
                      <a:pt x="309" y="44"/>
                      <a:pt x="307" y="45"/>
                    </a:cubicBezTo>
                    <a:cubicBezTo>
                      <a:pt x="306" y="45"/>
                      <a:pt x="306" y="46"/>
                      <a:pt x="306" y="46"/>
                    </a:cubicBezTo>
                    <a:cubicBezTo>
                      <a:pt x="304" y="46"/>
                      <a:pt x="292" y="48"/>
                      <a:pt x="287" y="50"/>
                    </a:cubicBezTo>
                    <a:cubicBezTo>
                      <a:pt x="286" y="51"/>
                      <a:pt x="286" y="51"/>
                      <a:pt x="286" y="51"/>
                    </a:cubicBezTo>
                    <a:cubicBezTo>
                      <a:pt x="283" y="53"/>
                      <a:pt x="283" y="57"/>
                      <a:pt x="281" y="60"/>
                    </a:cubicBezTo>
                    <a:cubicBezTo>
                      <a:pt x="280" y="61"/>
                      <a:pt x="280" y="62"/>
                      <a:pt x="279" y="62"/>
                    </a:cubicBezTo>
                    <a:cubicBezTo>
                      <a:pt x="279" y="62"/>
                      <a:pt x="279" y="62"/>
                      <a:pt x="278" y="62"/>
                    </a:cubicBezTo>
                    <a:cubicBezTo>
                      <a:pt x="278" y="62"/>
                      <a:pt x="278" y="62"/>
                      <a:pt x="277" y="61"/>
                    </a:cubicBezTo>
                    <a:cubicBezTo>
                      <a:pt x="277" y="60"/>
                      <a:pt x="276" y="60"/>
                      <a:pt x="275" y="60"/>
                    </a:cubicBezTo>
                    <a:cubicBezTo>
                      <a:pt x="272" y="60"/>
                      <a:pt x="266" y="63"/>
                      <a:pt x="263" y="64"/>
                    </a:cubicBezTo>
                    <a:cubicBezTo>
                      <a:pt x="263" y="64"/>
                      <a:pt x="262" y="64"/>
                      <a:pt x="262" y="64"/>
                    </a:cubicBezTo>
                    <a:cubicBezTo>
                      <a:pt x="260" y="65"/>
                      <a:pt x="258" y="66"/>
                      <a:pt x="255" y="67"/>
                    </a:cubicBezTo>
                    <a:cubicBezTo>
                      <a:pt x="253" y="69"/>
                      <a:pt x="250" y="70"/>
                      <a:pt x="248" y="71"/>
                    </a:cubicBezTo>
                    <a:cubicBezTo>
                      <a:pt x="247" y="72"/>
                      <a:pt x="246" y="72"/>
                      <a:pt x="246" y="72"/>
                    </a:cubicBezTo>
                    <a:cubicBezTo>
                      <a:pt x="245" y="72"/>
                      <a:pt x="245" y="72"/>
                      <a:pt x="245" y="72"/>
                    </a:cubicBezTo>
                    <a:cubicBezTo>
                      <a:pt x="243" y="72"/>
                      <a:pt x="251" y="65"/>
                      <a:pt x="251" y="64"/>
                    </a:cubicBezTo>
                    <a:cubicBezTo>
                      <a:pt x="251" y="64"/>
                      <a:pt x="250" y="64"/>
                      <a:pt x="250" y="64"/>
                    </a:cubicBezTo>
                    <a:cubicBezTo>
                      <a:pt x="248" y="64"/>
                      <a:pt x="244" y="65"/>
                      <a:pt x="241" y="66"/>
                    </a:cubicBezTo>
                    <a:cubicBezTo>
                      <a:pt x="240" y="67"/>
                      <a:pt x="239" y="67"/>
                      <a:pt x="239" y="68"/>
                    </a:cubicBezTo>
                    <a:cubicBezTo>
                      <a:pt x="238" y="68"/>
                      <a:pt x="238" y="68"/>
                      <a:pt x="238" y="69"/>
                    </a:cubicBezTo>
                    <a:cubicBezTo>
                      <a:pt x="236" y="69"/>
                      <a:pt x="232" y="70"/>
                      <a:pt x="230" y="70"/>
                    </a:cubicBezTo>
                    <a:cubicBezTo>
                      <a:pt x="229" y="70"/>
                      <a:pt x="228" y="70"/>
                      <a:pt x="228" y="70"/>
                    </a:cubicBezTo>
                    <a:cubicBezTo>
                      <a:pt x="227" y="69"/>
                      <a:pt x="226" y="69"/>
                      <a:pt x="225" y="69"/>
                    </a:cubicBezTo>
                    <a:cubicBezTo>
                      <a:pt x="222" y="69"/>
                      <a:pt x="219" y="70"/>
                      <a:pt x="217" y="71"/>
                    </a:cubicBezTo>
                    <a:cubicBezTo>
                      <a:pt x="214" y="72"/>
                      <a:pt x="206" y="75"/>
                      <a:pt x="204" y="75"/>
                    </a:cubicBezTo>
                    <a:cubicBezTo>
                      <a:pt x="204" y="75"/>
                      <a:pt x="203" y="75"/>
                      <a:pt x="203" y="75"/>
                    </a:cubicBezTo>
                    <a:cubicBezTo>
                      <a:pt x="203" y="75"/>
                      <a:pt x="203" y="75"/>
                      <a:pt x="203" y="75"/>
                    </a:cubicBezTo>
                    <a:cubicBezTo>
                      <a:pt x="203" y="75"/>
                      <a:pt x="203" y="75"/>
                      <a:pt x="202" y="75"/>
                    </a:cubicBezTo>
                    <a:cubicBezTo>
                      <a:pt x="200" y="76"/>
                      <a:pt x="196" y="81"/>
                      <a:pt x="195" y="82"/>
                    </a:cubicBezTo>
                    <a:cubicBezTo>
                      <a:pt x="194" y="82"/>
                      <a:pt x="194" y="82"/>
                      <a:pt x="194" y="82"/>
                    </a:cubicBezTo>
                    <a:cubicBezTo>
                      <a:pt x="193" y="82"/>
                      <a:pt x="192" y="82"/>
                      <a:pt x="191" y="82"/>
                    </a:cubicBezTo>
                    <a:cubicBezTo>
                      <a:pt x="190" y="81"/>
                      <a:pt x="189" y="81"/>
                      <a:pt x="188" y="81"/>
                    </a:cubicBezTo>
                    <a:cubicBezTo>
                      <a:pt x="187" y="81"/>
                      <a:pt x="187" y="81"/>
                      <a:pt x="186" y="81"/>
                    </a:cubicBezTo>
                    <a:cubicBezTo>
                      <a:pt x="185" y="82"/>
                      <a:pt x="185" y="82"/>
                      <a:pt x="185" y="82"/>
                    </a:cubicBezTo>
                    <a:cubicBezTo>
                      <a:pt x="184" y="84"/>
                      <a:pt x="180" y="86"/>
                      <a:pt x="178" y="88"/>
                    </a:cubicBezTo>
                    <a:cubicBezTo>
                      <a:pt x="176" y="88"/>
                      <a:pt x="175" y="89"/>
                      <a:pt x="174" y="89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1" y="90"/>
                      <a:pt x="163" y="97"/>
                      <a:pt x="159" y="101"/>
                    </a:cubicBezTo>
                    <a:cubicBezTo>
                      <a:pt x="155" y="106"/>
                      <a:pt x="146" y="112"/>
                      <a:pt x="142" y="113"/>
                    </a:cubicBezTo>
                    <a:cubicBezTo>
                      <a:pt x="139" y="115"/>
                      <a:pt x="128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4" y="118"/>
                      <a:pt x="123" y="118"/>
                    </a:cubicBezTo>
                    <a:cubicBezTo>
                      <a:pt x="121" y="118"/>
                      <a:pt x="118" y="119"/>
                      <a:pt x="116" y="121"/>
                    </a:cubicBezTo>
                    <a:cubicBezTo>
                      <a:pt x="114" y="121"/>
                      <a:pt x="113" y="122"/>
                      <a:pt x="112" y="123"/>
                    </a:cubicBezTo>
                    <a:cubicBezTo>
                      <a:pt x="111" y="124"/>
                      <a:pt x="110" y="124"/>
                      <a:pt x="110" y="125"/>
                    </a:cubicBezTo>
                    <a:cubicBezTo>
                      <a:pt x="107" y="126"/>
                      <a:pt x="104" y="127"/>
                      <a:pt x="103" y="127"/>
                    </a:cubicBezTo>
                    <a:cubicBezTo>
                      <a:pt x="101" y="127"/>
                      <a:pt x="82" y="136"/>
                      <a:pt x="81" y="136"/>
                    </a:cubicBezTo>
                    <a:cubicBezTo>
                      <a:pt x="79" y="137"/>
                      <a:pt x="73" y="139"/>
                      <a:pt x="70" y="141"/>
                    </a:cubicBezTo>
                    <a:cubicBezTo>
                      <a:pt x="68" y="142"/>
                      <a:pt x="59" y="146"/>
                      <a:pt x="57" y="146"/>
                    </a:cubicBezTo>
                    <a:cubicBezTo>
                      <a:pt x="57" y="146"/>
                      <a:pt x="57" y="146"/>
                      <a:pt x="57" y="146"/>
                    </a:cubicBezTo>
                    <a:cubicBezTo>
                      <a:pt x="57" y="146"/>
                      <a:pt x="57" y="146"/>
                      <a:pt x="57" y="146"/>
                    </a:cubicBezTo>
                    <a:cubicBezTo>
                      <a:pt x="56" y="146"/>
                      <a:pt x="55" y="146"/>
                      <a:pt x="54" y="147"/>
                    </a:cubicBezTo>
                    <a:cubicBezTo>
                      <a:pt x="51" y="149"/>
                      <a:pt x="47" y="151"/>
                      <a:pt x="47" y="152"/>
                    </a:cubicBezTo>
                    <a:cubicBezTo>
                      <a:pt x="45" y="154"/>
                      <a:pt x="38" y="160"/>
                      <a:pt x="36" y="162"/>
                    </a:cubicBezTo>
                    <a:cubicBezTo>
                      <a:pt x="34" y="164"/>
                      <a:pt x="29" y="168"/>
                      <a:pt x="27" y="170"/>
                    </a:cubicBezTo>
                    <a:cubicBezTo>
                      <a:pt x="24" y="171"/>
                      <a:pt x="20" y="182"/>
                      <a:pt x="17" y="186"/>
                    </a:cubicBezTo>
                    <a:cubicBezTo>
                      <a:pt x="16" y="188"/>
                      <a:pt x="14" y="190"/>
                      <a:pt x="12" y="192"/>
                    </a:cubicBezTo>
                    <a:cubicBezTo>
                      <a:pt x="11" y="193"/>
                      <a:pt x="9" y="194"/>
                      <a:pt x="8" y="195"/>
                    </a:cubicBezTo>
                    <a:cubicBezTo>
                      <a:pt x="8" y="195"/>
                      <a:pt x="8" y="195"/>
                      <a:pt x="8" y="195"/>
                    </a:cubicBezTo>
                    <a:cubicBezTo>
                      <a:pt x="8" y="195"/>
                      <a:pt x="5" y="201"/>
                      <a:pt x="5" y="202"/>
                    </a:cubicBezTo>
                    <a:cubicBezTo>
                      <a:pt x="5" y="202"/>
                      <a:pt x="5" y="202"/>
                      <a:pt x="5" y="202"/>
                    </a:cubicBezTo>
                    <a:cubicBezTo>
                      <a:pt x="7" y="202"/>
                      <a:pt x="9" y="201"/>
                      <a:pt x="11" y="201"/>
                    </a:cubicBezTo>
                    <a:cubicBezTo>
                      <a:pt x="11" y="201"/>
                      <a:pt x="13" y="201"/>
                      <a:pt x="15" y="201"/>
                    </a:cubicBezTo>
                    <a:cubicBezTo>
                      <a:pt x="16" y="201"/>
                      <a:pt x="18" y="201"/>
                      <a:pt x="18" y="201"/>
                    </a:cubicBezTo>
                    <a:cubicBezTo>
                      <a:pt x="18" y="201"/>
                      <a:pt x="18" y="201"/>
                      <a:pt x="19" y="201"/>
                    </a:cubicBezTo>
                    <a:cubicBezTo>
                      <a:pt x="20" y="201"/>
                      <a:pt x="23" y="200"/>
                      <a:pt x="24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7" y="200"/>
                      <a:pt x="30" y="201"/>
                      <a:pt x="30" y="202"/>
                    </a:cubicBezTo>
                    <a:cubicBezTo>
                      <a:pt x="30" y="202"/>
                      <a:pt x="29" y="203"/>
                      <a:pt x="28" y="204"/>
                    </a:cubicBezTo>
                    <a:cubicBezTo>
                      <a:pt x="25" y="206"/>
                      <a:pt x="19" y="209"/>
                      <a:pt x="19" y="209"/>
                    </a:cubicBezTo>
                    <a:cubicBezTo>
                      <a:pt x="17" y="210"/>
                      <a:pt x="14" y="211"/>
                      <a:pt x="12" y="212"/>
                    </a:cubicBezTo>
                    <a:cubicBezTo>
                      <a:pt x="8" y="217"/>
                      <a:pt x="4" y="221"/>
                      <a:pt x="0" y="226"/>
                    </a:cubicBezTo>
                    <a:cubicBezTo>
                      <a:pt x="2" y="227"/>
                      <a:pt x="3" y="228"/>
                      <a:pt x="4" y="229"/>
                    </a:cubicBezTo>
                    <a:cubicBezTo>
                      <a:pt x="4" y="229"/>
                      <a:pt x="5" y="229"/>
                      <a:pt x="5" y="229"/>
                    </a:cubicBezTo>
                    <a:cubicBezTo>
                      <a:pt x="6" y="229"/>
                      <a:pt x="10" y="229"/>
                      <a:pt x="11" y="228"/>
                    </a:cubicBezTo>
                    <a:cubicBezTo>
                      <a:pt x="12" y="228"/>
                      <a:pt x="12" y="228"/>
                      <a:pt x="12" y="228"/>
                    </a:cubicBezTo>
                    <a:cubicBezTo>
                      <a:pt x="13" y="227"/>
                      <a:pt x="14" y="226"/>
                      <a:pt x="16" y="225"/>
                    </a:cubicBezTo>
                    <a:cubicBezTo>
                      <a:pt x="18" y="223"/>
                      <a:pt x="19" y="222"/>
                      <a:pt x="20" y="221"/>
                    </a:cubicBezTo>
                    <a:cubicBezTo>
                      <a:pt x="21" y="221"/>
                      <a:pt x="21" y="221"/>
                      <a:pt x="21" y="221"/>
                    </a:cubicBezTo>
                    <a:cubicBezTo>
                      <a:pt x="21" y="221"/>
                      <a:pt x="21" y="221"/>
                      <a:pt x="21" y="221"/>
                    </a:cubicBezTo>
                    <a:cubicBezTo>
                      <a:pt x="23" y="220"/>
                      <a:pt x="27" y="215"/>
                      <a:pt x="30" y="214"/>
                    </a:cubicBezTo>
                    <a:cubicBezTo>
                      <a:pt x="30" y="213"/>
                      <a:pt x="30" y="213"/>
                      <a:pt x="30" y="213"/>
                    </a:cubicBezTo>
                    <a:cubicBezTo>
                      <a:pt x="32" y="213"/>
                      <a:pt x="31" y="218"/>
                      <a:pt x="30" y="221"/>
                    </a:cubicBezTo>
                    <a:cubicBezTo>
                      <a:pt x="30" y="223"/>
                      <a:pt x="26" y="226"/>
                      <a:pt x="24" y="228"/>
                    </a:cubicBezTo>
                    <a:cubicBezTo>
                      <a:pt x="21" y="229"/>
                      <a:pt x="19" y="232"/>
                      <a:pt x="18" y="233"/>
                    </a:cubicBezTo>
                    <a:cubicBezTo>
                      <a:pt x="17" y="233"/>
                      <a:pt x="17" y="233"/>
                      <a:pt x="17" y="233"/>
                    </a:cubicBezTo>
                    <a:cubicBezTo>
                      <a:pt x="17" y="234"/>
                      <a:pt x="17" y="234"/>
                      <a:pt x="17" y="234"/>
                    </a:cubicBezTo>
                    <a:cubicBezTo>
                      <a:pt x="15" y="235"/>
                      <a:pt x="11" y="243"/>
                      <a:pt x="11" y="243"/>
                    </a:cubicBezTo>
                    <a:cubicBezTo>
                      <a:pt x="11" y="247"/>
                      <a:pt x="10" y="250"/>
                      <a:pt x="10" y="253"/>
                    </a:cubicBezTo>
                    <a:cubicBezTo>
                      <a:pt x="10" y="253"/>
                      <a:pt x="15" y="255"/>
                      <a:pt x="16" y="256"/>
                    </a:cubicBezTo>
                    <a:cubicBezTo>
                      <a:pt x="16" y="256"/>
                      <a:pt x="16" y="256"/>
                      <a:pt x="16" y="256"/>
                    </a:cubicBezTo>
                    <a:cubicBezTo>
                      <a:pt x="17" y="256"/>
                      <a:pt x="17" y="256"/>
                      <a:pt x="17" y="255"/>
                    </a:cubicBezTo>
                    <a:cubicBezTo>
                      <a:pt x="18" y="255"/>
                      <a:pt x="19" y="254"/>
                      <a:pt x="21" y="253"/>
                    </a:cubicBezTo>
                    <a:cubicBezTo>
                      <a:pt x="22" y="252"/>
                      <a:pt x="23" y="251"/>
                      <a:pt x="24" y="250"/>
                    </a:cubicBezTo>
                    <a:cubicBezTo>
                      <a:pt x="24" y="250"/>
                      <a:pt x="24" y="250"/>
                      <a:pt x="25" y="250"/>
                    </a:cubicBezTo>
                    <a:cubicBezTo>
                      <a:pt x="25" y="250"/>
                      <a:pt x="25" y="250"/>
                      <a:pt x="25" y="250"/>
                    </a:cubicBezTo>
                    <a:cubicBezTo>
                      <a:pt x="26" y="250"/>
                      <a:pt x="25" y="258"/>
                      <a:pt x="25" y="259"/>
                    </a:cubicBezTo>
                    <a:cubicBezTo>
                      <a:pt x="25" y="259"/>
                      <a:pt x="25" y="259"/>
                      <a:pt x="25" y="259"/>
                    </a:cubicBezTo>
                    <a:cubicBezTo>
                      <a:pt x="25" y="259"/>
                      <a:pt x="25" y="259"/>
                      <a:pt x="26" y="258"/>
                    </a:cubicBezTo>
                    <a:cubicBezTo>
                      <a:pt x="27" y="258"/>
                      <a:pt x="29" y="256"/>
                      <a:pt x="31" y="254"/>
                    </a:cubicBezTo>
                    <a:cubicBezTo>
                      <a:pt x="33" y="253"/>
                      <a:pt x="35" y="251"/>
                      <a:pt x="36" y="250"/>
                    </a:cubicBezTo>
                    <a:cubicBezTo>
                      <a:pt x="37" y="250"/>
                      <a:pt x="37" y="249"/>
                      <a:pt x="37" y="249"/>
                    </a:cubicBezTo>
                    <a:cubicBezTo>
                      <a:pt x="37" y="249"/>
                      <a:pt x="37" y="249"/>
                      <a:pt x="37" y="249"/>
                    </a:cubicBezTo>
                    <a:cubicBezTo>
                      <a:pt x="38" y="249"/>
                      <a:pt x="38" y="249"/>
                      <a:pt x="38" y="249"/>
                    </a:cubicBezTo>
                    <a:cubicBezTo>
                      <a:pt x="40" y="248"/>
                      <a:pt x="46" y="241"/>
                      <a:pt x="48" y="239"/>
                    </a:cubicBezTo>
                    <a:cubicBezTo>
                      <a:pt x="48" y="239"/>
                      <a:pt x="48" y="239"/>
                      <a:pt x="48" y="239"/>
                    </a:cubicBezTo>
                    <a:cubicBezTo>
                      <a:pt x="50" y="239"/>
                      <a:pt x="49" y="245"/>
                      <a:pt x="47" y="247"/>
                    </a:cubicBezTo>
                    <a:cubicBezTo>
                      <a:pt x="45" y="249"/>
                      <a:pt x="46" y="251"/>
                      <a:pt x="44" y="255"/>
                    </a:cubicBezTo>
                    <a:cubicBezTo>
                      <a:pt x="43" y="259"/>
                      <a:pt x="31" y="270"/>
                      <a:pt x="30" y="272"/>
                    </a:cubicBezTo>
                    <a:cubicBezTo>
                      <a:pt x="29" y="273"/>
                      <a:pt x="21" y="284"/>
                      <a:pt x="20" y="285"/>
                    </a:cubicBezTo>
                    <a:cubicBezTo>
                      <a:pt x="20" y="285"/>
                      <a:pt x="20" y="286"/>
                      <a:pt x="20" y="286"/>
                    </a:cubicBezTo>
                    <a:cubicBezTo>
                      <a:pt x="20" y="286"/>
                      <a:pt x="21" y="285"/>
                      <a:pt x="21" y="285"/>
                    </a:cubicBezTo>
                    <a:cubicBezTo>
                      <a:pt x="24" y="283"/>
                      <a:pt x="29" y="279"/>
                      <a:pt x="30" y="278"/>
                    </a:cubicBezTo>
                    <a:cubicBezTo>
                      <a:pt x="32" y="276"/>
                      <a:pt x="40" y="267"/>
                      <a:pt x="43" y="263"/>
                    </a:cubicBezTo>
                    <a:cubicBezTo>
                      <a:pt x="45" y="259"/>
                      <a:pt x="50" y="252"/>
                      <a:pt x="55" y="246"/>
                    </a:cubicBezTo>
                    <a:cubicBezTo>
                      <a:pt x="60" y="241"/>
                      <a:pt x="64" y="234"/>
                      <a:pt x="64" y="232"/>
                    </a:cubicBezTo>
                    <a:cubicBezTo>
                      <a:pt x="65" y="229"/>
                      <a:pt x="65" y="228"/>
                      <a:pt x="67" y="225"/>
                    </a:cubicBezTo>
                    <a:cubicBezTo>
                      <a:pt x="69" y="222"/>
                      <a:pt x="71" y="217"/>
                      <a:pt x="74" y="213"/>
                    </a:cubicBezTo>
                    <a:cubicBezTo>
                      <a:pt x="76" y="210"/>
                      <a:pt x="78" y="207"/>
                      <a:pt x="80" y="206"/>
                    </a:cubicBezTo>
                    <a:cubicBezTo>
                      <a:pt x="81" y="206"/>
                      <a:pt x="81" y="206"/>
                      <a:pt x="82" y="206"/>
                    </a:cubicBezTo>
                    <a:cubicBezTo>
                      <a:pt x="82" y="206"/>
                      <a:pt x="82" y="206"/>
                      <a:pt x="82" y="206"/>
                    </a:cubicBezTo>
                    <a:cubicBezTo>
                      <a:pt x="82" y="207"/>
                      <a:pt x="78" y="212"/>
                      <a:pt x="76" y="215"/>
                    </a:cubicBezTo>
                    <a:cubicBezTo>
                      <a:pt x="75" y="217"/>
                      <a:pt x="75" y="221"/>
                      <a:pt x="76" y="221"/>
                    </a:cubicBezTo>
                    <a:cubicBezTo>
                      <a:pt x="76" y="221"/>
                      <a:pt x="77" y="221"/>
                      <a:pt x="77" y="221"/>
                    </a:cubicBezTo>
                    <a:cubicBezTo>
                      <a:pt x="77" y="221"/>
                      <a:pt x="77" y="221"/>
                      <a:pt x="77" y="221"/>
                    </a:cubicBezTo>
                    <a:cubicBezTo>
                      <a:pt x="79" y="219"/>
                      <a:pt x="83" y="213"/>
                      <a:pt x="85" y="212"/>
                    </a:cubicBezTo>
                    <a:cubicBezTo>
                      <a:pt x="87" y="211"/>
                      <a:pt x="90" y="207"/>
                      <a:pt x="90" y="204"/>
                    </a:cubicBezTo>
                    <a:cubicBezTo>
                      <a:pt x="90" y="202"/>
                      <a:pt x="92" y="200"/>
                      <a:pt x="94" y="199"/>
                    </a:cubicBezTo>
                    <a:cubicBezTo>
                      <a:pt x="96" y="198"/>
                      <a:pt x="97" y="197"/>
                      <a:pt x="98" y="197"/>
                    </a:cubicBezTo>
                    <a:cubicBezTo>
                      <a:pt x="99" y="196"/>
                      <a:pt x="102" y="195"/>
                      <a:pt x="105" y="195"/>
                    </a:cubicBezTo>
                    <a:cubicBezTo>
                      <a:pt x="105" y="195"/>
                      <a:pt x="106" y="195"/>
                      <a:pt x="107" y="195"/>
                    </a:cubicBezTo>
                    <a:cubicBezTo>
                      <a:pt x="107" y="196"/>
                      <a:pt x="107" y="196"/>
                      <a:pt x="108" y="196"/>
                    </a:cubicBezTo>
                    <a:cubicBezTo>
                      <a:pt x="109" y="196"/>
                      <a:pt x="113" y="194"/>
                      <a:pt x="116" y="192"/>
                    </a:cubicBezTo>
                    <a:cubicBezTo>
                      <a:pt x="118" y="191"/>
                      <a:pt x="121" y="189"/>
                      <a:pt x="123" y="188"/>
                    </a:cubicBezTo>
                    <a:cubicBezTo>
                      <a:pt x="126" y="186"/>
                      <a:pt x="129" y="184"/>
                      <a:pt x="132" y="184"/>
                    </a:cubicBezTo>
                    <a:cubicBezTo>
                      <a:pt x="133" y="184"/>
                      <a:pt x="134" y="185"/>
                      <a:pt x="136" y="185"/>
                    </a:cubicBezTo>
                    <a:cubicBezTo>
                      <a:pt x="137" y="186"/>
                      <a:pt x="138" y="186"/>
                      <a:pt x="140" y="186"/>
                    </a:cubicBezTo>
                    <a:cubicBezTo>
                      <a:pt x="142" y="186"/>
                      <a:pt x="144" y="186"/>
                      <a:pt x="146" y="186"/>
                    </a:cubicBezTo>
                    <a:cubicBezTo>
                      <a:pt x="148" y="186"/>
                      <a:pt x="150" y="185"/>
                      <a:pt x="152" y="185"/>
                    </a:cubicBezTo>
                    <a:cubicBezTo>
                      <a:pt x="155" y="185"/>
                      <a:pt x="157" y="186"/>
                      <a:pt x="158" y="187"/>
                    </a:cubicBezTo>
                    <a:cubicBezTo>
                      <a:pt x="159" y="188"/>
                      <a:pt x="160" y="188"/>
                      <a:pt x="161" y="188"/>
                    </a:cubicBezTo>
                    <a:cubicBezTo>
                      <a:pt x="163" y="188"/>
                      <a:pt x="164" y="188"/>
                      <a:pt x="166" y="187"/>
                    </a:cubicBezTo>
                    <a:cubicBezTo>
                      <a:pt x="167" y="187"/>
                      <a:pt x="168" y="186"/>
                      <a:pt x="170" y="186"/>
                    </a:cubicBezTo>
                    <a:cubicBezTo>
                      <a:pt x="170" y="186"/>
                      <a:pt x="170" y="186"/>
                      <a:pt x="170" y="186"/>
                    </a:cubicBezTo>
                    <a:cubicBezTo>
                      <a:pt x="174" y="187"/>
                      <a:pt x="176" y="188"/>
                      <a:pt x="176" y="192"/>
                    </a:cubicBezTo>
                    <a:cubicBezTo>
                      <a:pt x="176" y="195"/>
                      <a:pt x="180" y="197"/>
                      <a:pt x="188" y="197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92" y="197"/>
                      <a:pt x="193" y="197"/>
                      <a:pt x="194" y="197"/>
                    </a:cubicBezTo>
                    <a:cubicBezTo>
                      <a:pt x="195" y="197"/>
                      <a:pt x="195" y="197"/>
                      <a:pt x="195" y="198"/>
                    </a:cubicBezTo>
                    <a:cubicBezTo>
                      <a:pt x="196" y="199"/>
                      <a:pt x="197" y="199"/>
                      <a:pt x="199" y="199"/>
                    </a:cubicBezTo>
                    <a:cubicBezTo>
                      <a:pt x="200" y="199"/>
                      <a:pt x="201" y="199"/>
                      <a:pt x="202" y="199"/>
                    </a:cubicBezTo>
                    <a:cubicBezTo>
                      <a:pt x="203" y="198"/>
                      <a:pt x="204" y="198"/>
                      <a:pt x="205" y="198"/>
                    </a:cubicBezTo>
                    <a:cubicBezTo>
                      <a:pt x="206" y="198"/>
                      <a:pt x="207" y="198"/>
                      <a:pt x="207" y="199"/>
                    </a:cubicBezTo>
                    <a:cubicBezTo>
                      <a:pt x="208" y="200"/>
                      <a:pt x="207" y="205"/>
                      <a:pt x="206" y="205"/>
                    </a:cubicBezTo>
                    <a:cubicBezTo>
                      <a:pt x="205" y="205"/>
                      <a:pt x="205" y="205"/>
                      <a:pt x="205" y="205"/>
                    </a:cubicBezTo>
                    <a:cubicBezTo>
                      <a:pt x="203" y="205"/>
                      <a:pt x="198" y="202"/>
                      <a:pt x="196" y="201"/>
                    </a:cubicBezTo>
                    <a:cubicBezTo>
                      <a:pt x="196" y="201"/>
                      <a:pt x="196" y="201"/>
                      <a:pt x="196" y="201"/>
                    </a:cubicBezTo>
                    <a:cubicBezTo>
                      <a:pt x="196" y="201"/>
                      <a:pt x="194" y="202"/>
                      <a:pt x="193" y="202"/>
                    </a:cubicBezTo>
                    <a:cubicBezTo>
                      <a:pt x="190" y="204"/>
                      <a:pt x="187" y="207"/>
                      <a:pt x="187" y="207"/>
                    </a:cubicBezTo>
                    <a:cubicBezTo>
                      <a:pt x="187" y="207"/>
                      <a:pt x="191" y="208"/>
                      <a:pt x="194" y="208"/>
                    </a:cubicBezTo>
                    <a:cubicBezTo>
                      <a:pt x="195" y="208"/>
                      <a:pt x="195" y="208"/>
                      <a:pt x="195" y="208"/>
                    </a:cubicBezTo>
                    <a:cubicBezTo>
                      <a:pt x="195" y="208"/>
                      <a:pt x="195" y="208"/>
                      <a:pt x="195" y="208"/>
                    </a:cubicBezTo>
                    <a:cubicBezTo>
                      <a:pt x="198" y="208"/>
                      <a:pt x="201" y="209"/>
                      <a:pt x="202" y="212"/>
                    </a:cubicBezTo>
                    <a:cubicBezTo>
                      <a:pt x="203" y="215"/>
                      <a:pt x="205" y="215"/>
                      <a:pt x="205" y="217"/>
                    </a:cubicBezTo>
                    <a:cubicBezTo>
                      <a:pt x="205" y="219"/>
                      <a:pt x="204" y="234"/>
                      <a:pt x="204" y="236"/>
                    </a:cubicBezTo>
                    <a:cubicBezTo>
                      <a:pt x="204" y="238"/>
                      <a:pt x="203" y="243"/>
                      <a:pt x="204" y="245"/>
                    </a:cubicBezTo>
                    <a:cubicBezTo>
                      <a:pt x="204" y="247"/>
                      <a:pt x="211" y="251"/>
                      <a:pt x="211" y="252"/>
                    </a:cubicBezTo>
                    <a:cubicBezTo>
                      <a:pt x="211" y="254"/>
                      <a:pt x="219" y="259"/>
                      <a:pt x="219" y="259"/>
                    </a:cubicBezTo>
                    <a:cubicBezTo>
                      <a:pt x="219" y="259"/>
                      <a:pt x="223" y="259"/>
                      <a:pt x="226" y="259"/>
                    </a:cubicBezTo>
                    <a:cubicBezTo>
                      <a:pt x="227" y="259"/>
                      <a:pt x="227" y="259"/>
                      <a:pt x="227" y="259"/>
                    </a:cubicBezTo>
                    <a:cubicBezTo>
                      <a:pt x="230" y="259"/>
                      <a:pt x="231" y="259"/>
                      <a:pt x="234" y="259"/>
                    </a:cubicBezTo>
                    <a:cubicBezTo>
                      <a:pt x="234" y="259"/>
                      <a:pt x="235" y="259"/>
                      <a:pt x="236" y="259"/>
                    </a:cubicBezTo>
                    <a:cubicBezTo>
                      <a:pt x="239" y="259"/>
                      <a:pt x="242" y="265"/>
                      <a:pt x="243" y="266"/>
                    </a:cubicBezTo>
                    <a:cubicBezTo>
                      <a:pt x="244" y="268"/>
                      <a:pt x="250" y="269"/>
                      <a:pt x="251" y="271"/>
                    </a:cubicBezTo>
                    <a:cubicBezTo>
                      <a:pt x="252" y="271"/>
                      <a:pt x="251" y="272"/>
                      <a:pt x="249" y="273"/>
                    </a:cubicBezTo>
                    <a:cubicBezTo>
                      <a:pt x="248" y="274"/>
                      <a:pt x="247" y="274"/>
                      <a:pt x="247" y="274"/>
                    </a:cubicBezTo>
                    <a:cubicBezTo>
                      <a:pt x="247" y="274"/>
                      <a:pt x="251" y="275"/>
                      <a:pt x="253" y="276"/>
                    </a:cubicBezTo>
                    <a:cubicBezTo>
                      <a:pt x="254" y="276"/>
                      <a:pt x="254" y="276"/>
                      <a:pt x="255" y="276"/>
                    </a:cubicBezTo>
                    <a:cubicBezTo>
                      <a:pt x="256" y="276"/>
                      <a:pt x="257" y="276"/>
                      <a:pt x="258" y="276"/>
                    </a:cubicBezTo>
                    <a:cubicBezTo>
                      <a:pt x="259" y="276"/>
                      <a:pt x="259" y="276"/>
                      <a:pt x="259" y="276"/>
                    </a:cubicBezTo>
                    <a:cubicBezTo>
                      <a:pt x="261" y="276"/>
                      <a:pt x="260" y="278"/>
                      <a:pt x="260" y="279"/>
                    </a:cubicBezTo>
                    <a:cubicBezTo>
                      <a:pt x="261" y="281"/>
                      <a:pt x="272" y="282"/>
                      <a:pt x="272" y="282"/>
                    </a:cubicBezTo>
                    <a:cubicBezTo>
                      <a:pt x="272" y="282"/>
                      <a:pt x="274" y="278"/>
                      <a:pt x="273" y="277"/>
                    </a:cubicBezTo>
                    <a:cubicBezTo>
                      <a:pt x="271" y="276"/>
                      <a:pt x="268" y="276"/>
                      <a:pt x="267" y="275"/>
                    </a:cubicBezTo>
                    <a:cubicBezTo>
                      <a:pt x="267" y="274"/>
                      <a:pt x="265" y="272"/>
                      <a:pt x="264" y="271"/>
                    </a:cubicBezTo>
                    <a:cubicBezTo>
                      <a:pt x="263" y="271"/>
                      <a:pt x="259" y="269"/>
                      <a:pt x="259" y="268"/>
                    </a:cubicBezTo>
                    <a:cubicBezTo>
                      <a:pt x="258" y="266"/>
                      <a:pt x="252" y="265"/>
                      <a:pt x="251" y="265"/>
                    </a:cubicBezTo>
                    <a:cubicBezTo>
                      <a:pt x="249" y="264"/>
                      <a:pt x="250" y="258"/>
                      <a:pt x="250" y="258"/>
                    </a:cubicBezTo>
                    <a:cubicBezTo>
                      <a:pt x="250" y="258"/>
                      <a:pt x="257" y="258"/>
                      <a:pt x="257" y="260"/>
                    </a:cubicBezTo>
                    <a:cubicBezTo>
                      <a:pt x="258" y="261"/>
                      <a:pt x="262" y="263"/>
                      <a:pt x="264" y="264"/>
                    </a:cubicBezTo>
                    <a:cubicBezTo>
                      <a:pt x="266" y="264"/>
                      <a:pt x="271" y="266"/>
                      <a:pt x="271" y="266"/>
                    </a:cubicBezTo>
                    <a:cubicBezTo>
                      <a:pt x="271" y="266"/>
                      <a:pt x="271" y="266"/>
                      <a:pt x="271" y="266"/>
                    </a:cubicBezTo>
                    <a:cubicBezTo>
                      <a:pt x="271" y="266"/>
                      <a:pt x="275" y="268"/>
                      <a:pt x="275" y="270"/>
                    </a:cubicBezTo>
                    <a:cubicBezTo>
                      <a:pt x="275" y="271"/>
                      <a:pt x="275" y="271"/>
                      <a:pt x="276" y="271"/>
                    </a:cubicBezTo>
                    <a:cubicBezTo>
                      <a:pt x="277" y="271"/>
                      <a:pt x="280" y="270"/>
                      <a:pt x="282" y="269"/>
                    </a:cubicBezTo>
                    <a:cubicBezTo>
                      <a:pt x="282" y="269"/>
                      <a:pt x="283" y="269"/>
                      <a:pt x="283" y="269"/>
                    </a:cubicBezTo>
                    <a:cubicBezTo>
                      <a:pt x="285" y="269"/>
                      <a:pt x="287" y="272"/>
                      <a:pt x="288" y="272"/>
                    </a:cubicBezTo>
                    <a:cubicBezTo>
                      <a:pt x="290" y="273"/>
                      <a:pt x="293" y="275"/>
                      <a:pt x="293" y="278"/>
                    </a:cubicBezTo>
                    <a:cubicBezTo>
                      <a:pt x="293" y="281"/>
                      <a:pt x="294" y="283"/>
                      <a:pt x="297" y="283"/>
                    </a:cubicBezTo>
                    <a:cubicBezTo>
                      <a:pt x="297" y="283"/>
                      <a:pt x="297" y="283"/>
                      <a:pt x="297" y="283"/>
                    </a:cubicBezTo>
                    <a:cubicBezTo>
                      <a:pt x="298" y="283"/>
                      <a:pt x="298" y="283"/>
                      <a:pt x="298" y="283"/>
                    </a:cubicBezTo>
                    <a:cubicBezTo>
                      <a:pt x="299" y="283"/>
                      <a:pt x="301" y="283"/>
                      <a:pt x="302" y="284"/>
                    </a:cubicBezTo>
                    <a:cubicBezTo>
                      <a:pt x="303" y="284"/>
                      <a:pt x="304" y="284"/>
                      <a:pt x="305" y="284"/>
                    </a:cubicBezTo>
                    <a:cubicBezTo>
                      <a:pt x="305" y="284"/>
                      <a:pt x="305" y="284"/>
                      <a:pt x="305" y="284"/>
                    </a:cubicBezTo>
                    <a:cubicBezTo>
                      <a:pt x="306" y="284"/>
                      <a:pt x="309" y="284"/>
                      <a:pt x="311" y="284"/>
                    </a:cubicBezTo>
                    <a:cubicBezTo>
                      <a:pt x="312" y="284"/>
                      <a:pt x="313" y="284"/>
                      <a:pt x="314" y="284"/>
                    </a:cubicBezTo>
                    <a:cubicBezTo>
                      <a:pt x="314" y="284"/>
                      <a:pt x="314" y="284"/>
                      <a:pt x="315" y="284"/>
                    </a:cubicBezTo>
                    <a:cubicBezTo>
                      <a:pt x="317" y="284"/>
                      <a:pt x="321" y="284"/>
                      <a:pt x="324" y="283"/>
                    </a:cubicBezTo>
                    <a:cubicBezTo>
                      <a:pt x="328" y="282"/>
                      <a:pt x="331" y="281"/>
                      <a:pt x="331" y="281"/>
                    </a:cubicBezTo>
                    <a:cubicBezTo>
                      <a:pt x="331" y="281"/>
                      <a:pt x="331" y="281"/>
                      <a:pt x="331" y="281"/>
                    </a:cubicBezTo>
                    <a:cubicBezTo>
                      <a:pt x="331" y="281"/>
                      <a:pt x="339" y="278"/>
                      <a:pt x="344" y="275"/>
                    </a:cubicBezTo>
                    <a:cubicBezTo>
                      <a:pt x="345" y="275"/>
                      <a:pt x="345" y="275"/>
                      <a:pt x="345" y="275"/>
                    </a:cubicBezTo>
                    <a:cubicBezTo>
                      <a:pt x="346" y="275"/>
                      <a:pt x="346" y="274"/>
                      <a:pt x="347" y="274"/>
                    </a:cubicBezTo>
                    <a:cubicBezTo>
                      <a:pt x="350" y="274"/>
                      <a:pt x="353" y="277"/>
                      <a:pt x="354" y="278"/>
                    </a:cubicBezTo>
                    <a:cubicBezTo>
                      <a:pt x="355" y="278"/>
                      <a:pt x="355" y="278"/>
                      <a:pt x="355" y="278"/>
                    </a:cubicBezTo>
                    <a:cubicBezTo>
                      <a:pt x="356" y="278"/>
                      <a:pt x="357" y="278"/>
                      <a:pt x="359" y="277"/>
                    </a:cubicBezTo>
                    <a:cubicBezTo>
                      <a:pt x="360" y="277"/>
                      <a:pt x="361" y="277"/>
                      <a:pt x="362" y="277"/>
                    </a:cubicBezTo>
                    <a:cubicBezTo>
                      <a:pt x="362" y="277"/>
                      <a:pt x="363" y="277"/>
                      <a:pt x="363" y="277"/>
                    </a:cubicBezTo>
                    <a:cubicBezTo>
                      <a:pt x="364" y="277"/>
                      <a:pt x="364" y="277"/>
                      <a:pt x="365" y="277"/>
                    </a:cubicBezTo>
                    <a:cubicBezTo>
                      <a:pt x="367" y="277"/>
                      <a:pt x="372" y="275"/>
                      <a:pt x="374" y="275"/>
                    </a:cubicBezTo>
                    <a:cubicBezTo>
                      <a:pt x="375" y="274"/>
                      <a:pt x="377" y="274"/>
                      <a:pt x="378" y="274"/>
                    </a:cubicBezTo>
                    <a:cubicBezTo>
                      <a:pt x="380" y="274"/>
                      <a:pt x="382" y="275"/>
                      <a:pt x="384" y="277"/>
                    </a:cubicBezTo>
                    <a:cubicBezTo>
                      <a:pt x="385" y="279"/>
                      <a:pt x="386" y="282"/>
                      <a:pt x="391" y="282"/>
                    </a:cubicBezTo>
                    <a:cubicBezTo>
                      <a:pt x="391" y="282"/>
                      <a:pt x="391" y="282"/>
                      <a:pt x="391" y="282"/>
                    </a:cubicBezTo>
                    <a:cubicBezTo>
                      <a:pt x="392" y="282"/>
                      <a:pt x="392" y="282"/>
                      <a:pt x="392" y="282"/>
                    </a:cubicBezTo>
                    <a:cubicBezTo>
                      <a:pt x="396" y="282"/>
                      <a:pt x="398" y="283"/>
                      <a:pt x="400" y="283"/>
                    </a:cubicBezTo>
                    <a:cubicBezTo>
                      <a:pt x="402" y="283"/>
                      <a:pt x="405" y="283"/>
                      <a:pt x="408" y="283"/>
                    </a:cubicBezTo>
                    <a:cubicBezTo>
                      <a:pt x="409" y="283"/>
                      <a:pt x="410" y="283"/>
                      <a:pt x="411" y="283"/>
                    </a:cubicBezTo>
                    <a:cubicBezTo>
                      <a:pt x="412" y="283"/>
                      <a:pt x="412" y="283"/>
                      <a:pt x="412" y="283"/>
                    </a:cubicBezTo>
                    <a:cubicBezTo>
                      <a:pt x="414" y="281"/>
                      <a:pt x="413" y="278"/>
                      <a:pt x="415" y="277"/>
                    </a:cubicBezTo>
                    <a:cubicBezTo>
                      <a:pt x="415" y="276"/>
                      <a:pt x="415" y="276"/>
                      <a:pt x="415" y="276"/>
                    </a:cubicBezTo>
                    <a:cubicBezTo>
                      <a:pt x="416" y="276"/>
                      <a:pt x="416" y="276"/>
                      <a:pt x="416" y="276"/>
                    </a:cubicBezTo>
                    <a:cubicBezTo>
                      <a:pt x="418" y="276"/>
                      <a:pt x="422" y="279"/>
                      <a:pt x="422" y="279"/>
                    </a:cubicBezTo>
                    <a:cubicBezTo>
                      <a:pt x="422" y="279"/>
                      <a:pt x="425" y="283"/>
                      <a:pt x="425" y="286"/>
                    </a:cubicBezTo>
                    <a:cubicBezTo>
                      <a:pt x="426" y="289"/>
                      <a:pt x="424" y="294"/>
                      <a:pt x="423" y="295"/>
                    </a:cubicBezTo>
                    <a:cubicBezTo>
                      <a:pt x="422" y="297"/>
                      <a:pt x="415" y="306"/>
                      <a:pt x="411" y="310"/>
                    </a:cubicBezTo>
                    <a:cubicBezTo>
                      <a:pt x="407" y="313"/>
                      <a:pt x="410" y="316"/>
                      <a:pt x="412" y="319"/>
                    </a:cubicBezTo>
                    <a:cubicBezTo>
                      <a:pt x="413" y="323"/>
                      <a:pt x="408" y="325"/>
                      <a:pt x="408" y="328"/>
                    </a:cubicBezTo>
                    <a:cubicBezTo>
                      <a:pt x="408" y="331"/>
                      <a:pt x="408" y="333"/>
                      <a:pt x="409" y="334"/>
                    </a:cubicBezTo>
                    <a:cubicBezTo>
                      <a:pt x="410" y="336"/>
                      <a:pt x="417" y="335"/>
                      <a:pt x="421" y="340"/>
                    </a:cubicBezTo>
                    <a:cubicBezTo>
                      <a:pt x="425" y="345"/>
                      <a:pt x="423" y="344"/>
                      <a:pt x="424" y="347"/>
                    </a:cubicBezTo>
                    <a:cubicBezTo>
                      <a:pt x="424" y="349"/>
                      <a:pt x="431" y="352"/>
                      <a:pt x="431" y="355"/>
                    </a:cubicBezTo>
                    <a:cubicBezTo>
                      <a:pt x="431" y="358"/>
                      <a:pt x="440" y="359"/>
                      <a:pt x="443" y="360"/>
                    </a:cubicBezTo>
                    <a:cubicBezTo>
                      <a:pt x="446" y="360"/>
                      <a:pt x="457" y="363"/>
                      <a:pt x="459" y="365"/>
                    </a:cubicBezTo>
                    <a:cubicBezTo>
                      <a:pt x="462" y="367"/>
                      <a:pt x="460" y="373"/>
                      <a:pt x="459" y="377"/>
                    </a:cubicBezTo>
                    <a:cubicBezTo>
                      <a:pt x="457" y="381"/>
                      <a:pt x="458" y="388"/>
                      <a:pt x="458" y="392"/>
                    </a:cubicBezTo>
                    <a:cubicBezTo>
                      <a:pt x="457" y="397"/>
                      <a:pt x="457" y="401"/>
                      <a:pt x="453" y="407"/>
                    </a:cubicBezTo>
                    <a:cubicBezTo>
                      <a:pt x="450" y="414"/>
                      <a:pt x="454" y="426"/>
                      <a:pt x="451" y="435"/>
                    </a:cubicBezTo>
                    <a:cubicBezTo>
                      <a:pt x="448" y="443"/>
                      <a:pt x="444" y="444"/>
                      <a:pt x="444" y="448"/>
                    </a:cubicBezTo>
                    <a:cubicBezTo>
                      <a:pt x="444" y="453"/>
                      <a:pt x="445" y="457"/>
                      <a:pt x="444" y="460"/>
                    </a:cubicBezTo>
                    <a:cubicBezTo>
                      <a:pt x="444" y="462"/>
                      <a:pt x="443" y="468"/>
                      <a:pt x="442" y="472"/>
                    </a:cubicBezTo>
                    <a:cubicBezTo>
                      <a:pt x="442" y="472"/>
                      <a:pt x="442" y="473"/>
                      <a:pt x="442" y="473"/>
                    </a:cubicBezTo>
                    <a:cubicBezTo>
                      <a:pt x="442" y="473"/>
                      <a:pt x="442" y="473"/>
                      <a:pt x="442" y="473"/>
                    </a:cubicBezTo>
                    <a:cubicBezTo>
                      <a:pt x="443" y="473"/>
                      <a:pt x="447" y="465"/>
                      <a:pt x="449" y="463"/>
                    </a:cubicBezTo>
                    <a:cubicBezTo>
                      <a:pt x="449" y="463"/>
                      <a:pt x="449" y="463"/>
                      <a:pt x="449" y="463"/>
                    </a:cubicBezTo>
                    <a:cubicBezTo>
                      <a:pt x="449" y="463"/>
                      <a:pt x="449" y="463"/>
                      <a:pt x="449" y="463"/>
                    </a:cubicBezTo>
                    <a:cubicBezTo>
                      <a:pt x="451" y="463"/>
                      <a:pt x="447" y="476"/>
                      <a:pt x="445" y="481"/>
                    </a:cubicBezTo>
                    <a:cubicBezTo>
                      <a:pt x="443" y="485"/>
                      <a:pt x="441" y="493"/>
                      <a:pt x="439" y="497"/>
                    </a:cubicBezTo>
                    <a:cubicBezTo>
                      <a:pt x="437" y="501"/>
                      <a:pt x="444" y="510"/>
                      <a:pt x="450" y="516"/>
                    </a:cubicBezTo>
                    <a:cubicBezTo>
                      <a:pt x="457" y="522"/>
                      <a:pt x="461" y="522"/>
                      <a:pt x="465" y="527"/>
                    </a:cubicBezTo>
                    <a:cubicBezTo>
                      <a:pt x="466" y="529"/>
                      <a:pt x="468" y="529"/>
                      <a:pt x="469" y="529"/>
                    </a:cubicBezTo>
                    <a:cubicBezTo>
                      <a:pt x="470" y="529"/>
                      <a:pt x="471" y="529"/>
                      <a:pt x="471" y="529"/>
                    </a:cubicBezTo>
                    <a:cubicBezTo>
                      <a:pt x="476" y="528"/>
                      <a:pt x="481" y="525"/>
                      <a:pt x="482" y="524"/>
                    </a:cubicBezTo>
                    <a:cubicBezTo>
                      <a:pt x="483" y="523"/>
                      <a:pt x="483" y="522"/>
                      <a:pt x="482" y="522"/>
                    </a:cubicBezTo>
                    <a:cubicBezTo>
                      <a:pt x="482" y="522"/>
                      <a:pt x="481" y="522"/>
                      <a:pt x="481" y="522"/>
                    </a:cubicBezTo>
                    <a:cubicBezTo>
                      <a:pt x="480" y="523"/>
                      <a:pt x="480" y="523"/>
                      <a:pt x="480" y="523"/>
                    </a:cubicBezTo>
                    <a:cubicBezTo>
                      <a:pt x="480" y="523"/>
                      <a:pt x="480" y="523"/>
                      <a:pt x="480" y="523"/>
                    </a:cubicBezTo>
                    <a:cubicBezTo>
                      <a:pt x="480" y="523"/>
                      <a:pt x="480" y="523"/>
                      <a:pt x="480" y="523"/>
                    </a:cubicBezTo>
                    <a:cubicBezTo>
                      <a:pt x="477" y="523"/>
                      <a:pt x="471" y="518"/>
                      <a:pt x="468" y="515"/>
                    </a:cubicBezTo>
                    <a:cubicBezTo>
                      <a:pt x="466" y="512"/>
                      <a:pt x="467" y="511"/>
                      <a:pt x="466" y="508"/>
                    </a:cubicBezTo>
                    <a:cubicBezTo>
                      <a:pt x="466" y="505"/>
                      <a:pt x="466" y="503"/>
                      <a:pt x="470" y="500"/>
                    </a:cubicBezTo>
                    <a:cubicBezTo>
                      <a:pt x="473" y="497"/>
                      <a:pt x="472" y="498"/>
                      <a:pt x="473" y="495"/>
                    </a:cubicBezTo>
                    <a:cubicBezTo>
                      <a:pt x="473" y="492"/>
                      <a:pt x="480" y="487"/>
                      <a:pt x="481" y="486"/>
                    </a:cubicBezTo>
                    <a:cubicBezTo>
                      <a:pt x="481" y="485"/>
                      <a:pt x="478" y="483"/>
                      <a:pt x="476" y="483"/>
                    </a:cubicBezTo>
                    <a:cubicBezTo>
                      <a:pt x="476" y="483"/>
                      <a:pt x="476" y="483"/>
                      <a:pt x="476" y="483"/>
                    </a:cubicBezTo>
                    <a:cubicBezTo>
                      <a:pt x="476" y="483"/>
                      <a:pt x="476" y="483"/>
                      <a:pt x="476" y="483"/>
                    </a:cubicBezTo>
                    <a:cubicBezTo>
                      <a:pt x="474" y="483"/>
                      <a:pt x="473" y="479"/>
                      <a:pt x="475" y="476"/>
                    </a:cubicBezTo>
                    <a:cubicBezTo>
                      <a:pt x="478" y="472"/>
                      <a:pt x="481" y="473"/>
                      <a:pt x="482" y="471"/>
                    </a:cubicBezTo>
                    <a:cubicBezTo>
                      <a:pt x="483" y="469"/>
                      <a:pt x="484" y="466"/>
                      <a:pt x="486" y="463"/>
                    </a:cubicBezTo>
                    <a:cubicBezTo>
                      <a:pt x="488" y="460"/>
                      <a:pt x="485" y="456"/>
                      <a:pt x="485" y="453"/>
                    </a:cubicBezTo>
                    <a:cubicBezTo>
                      <a:pt x="485" y="452"/>
                      <a:pt x="486" y="452"/>
                      <a:pt x="487" y="452"/>
                    </a:cubicBezTo>
                    <a:cubicBezTo>
                      <a:pt x="488" y="451"/>
                      <a:pt x="489" y="451"/>
                      <a:pt x="490" y="451"/>
                    </a:cubicBezTo>
                    <a:cubicBezTo>
                      <a:pt x="491" y="451"/>
                      <a:pt x="492" y="451"/>
                      <a:pt x="492" y="451"/>
                    </a:cubicBezTo>
                    <a:cubicBezTo>
                      <a:pt x="493" y="451"/>
                      <a:pt x="493" y="451"/>
                      <a:pt x="494" y="451"/>
                    </a:cubicBezTo>
                    <a:cubicBezTo>
                      <a:pt x="494" y="451"/>
                      <a:pt x="494" y="451"/>
                      <a:pt x="495" y="451"/>
                    </a:cubicBezTo>
                    <a:cubicBezTo>
                      <a:pt x="495" y="451"/>
                      <a:pt x="495" y="451"/>
                      <a:pt x="495" y="451"/>
                    </a:cubicBezTo>
                    <a:cubicBezTo>
                      <a:pt x="497" y="451"/>
                      <a:pt x="497" y="448"/>
                      <a:pt x="497" y="445"/>
                    </a:cubicBezTo>
                    <a:cubicBezTo>
                      <a:pt x="497" y="442"/>
                      <a:pt x="503" y="441"/>
                      <a:pt x="504" y="440"/>
                    </a:cubicBezTo>
                    <a:cubicBezTo>
                      <a:pt x="506" y="440"/>
                      <a:pt x="513" y="437"/>
                      <a:pt x="517" y="433"/>
                    </a:cubicBezTo>
                    <a:cubicBezTo>
                      <a:pt x="522" y="428"/>
                      <a:pt x="520" y="427"/>
                      <a:pt x="520" y="424"/>
                    </a:cubicBezTo>
                    <a:cubicBezTo>
                      <a:pt x="521" y="421"/>
                      <a:pt x="516" y="418"/>
                      <a:pt x="516" y="418"/>
                    </a:cubicBezTo>
                    <a:cubicBezTo>
                      <a:pt x="516" y="418"/>
                      <a:pt x="526" y="416"/>
                      <a:pt x="531" y="415"/>
                    </a:cubicBezTo>
                    <a:cubicBezTo>
                      <a:pt x="537" y="414"/>
                      <a:pt x="538" y="412"/>
                      <a:pt x="542" y="407"/>
                    </a:cubicBezTo>
                    <a:cubicBezTo>
                      <a:pt x="545" y="401"/>
                      <a:pt x="547" y="399"/>
                      <a:pt x="550" y="396"/>
                    </a:cubicBezTo>
                    <a:cubicBezTo>
                      <a:pt x="552" y="393"/>
                      <a:pt x="554" y="390"/>
                      <a:pt x="557" y="387"/>
                    </a:cubicBezTo>
                    <a:cubicBezTo>
                      <a:pt x="561" y="384"/>
                      <a:pt x="562" y="379"/>
                      <a:pt x="561" y="374"/>
                    </a:cubicBezTo>
                    <a:cubicBezTo>
                      <a:pt x="561" y="370"/>
                      <a:pt x="562" y="369"/>
                      <a:pt x="565" y="367"/>
                    </a:cubicBezTo>
                    <a:cubicBezTo>
                      <a:pt x="568" y="365"/>
                      <a:pt x="574" y="364"/>
                      <a:pt x="577" y="360"/>
                    </a:cubicBezTo>
                    <a:cubicBezTo>
                      <a:pt x="580" y="356"/>
                      <a:pt x="586" y="355"/>
                      <a:pt x="592" y="354"/>
                    </a:cubicBezTo>
                    <a:cubicBezTo>
                      <a:pt x="598" y="352"/>
                      <a:pt x="596" y="349"/>
                      <a:pt x="597" y="347"/>
                    </a:cubicBezTo>
                    <a:cubicBezTo>
                      <a:pt x="597" y="345"/>
                      <a:pt x="600" y="343"/>
                      <a:pt x="600" y="340"/>
                    </a:cubicBezTo>
                    <a:cubicBezTo>
                      <a:pt x="601" y="337"/>
                      <a:pt x="603" y="335"/>
                      <a:pt x="605" y="332"/>
                    </a:cubicBezTo>
                    <a:cubicBezTo>
                      <a:pt x="607" y="328"/>
                      <a:pt x="606" y="315"/>
                      <a:pt x="606" y="312"/>
                    </a:cubicBezTo>
                    <a:cubicBezTo>
                      <a:pt x="606" y="311"/>
                      <a:pt x="607" y="311"/>
                      <a:pt x="608" y="311"/>
                    </a:cubicBezTo>
                    <a:cubicBezTo>
                      <a:pt x="608" y="311"/>
                      <a:pt x="609" y="311"/>
                      <a:pt x="609" y="311"/>
                    </a:cubicBezTo>
                    <a:cubicBezTo>
                      <a:pt x="610" y="311"/>
                      <a:pt x="610" y="311"/>
                      <a:pt x="610" y="311"/>
                    </a:cubicBezTo>
                    <a:cubicBezTo>
                      <a:pt x="610" y="311"/>
                      <a:pt x="612" y="307"/>
                      <a:pt x="613" y="305"/>
                    </a:cubicBezTo>
                    <a:cubicBezTo>
                      <a:pt x="614" y="304"/>
                      <a:pt x="616" y="302"/>
                      <a:pt x="617" y="300"/>
                    </a:cubicBezTo>
                    <a:cubicBezTo>
                      <a:pt x="619" y="297"/>
                      <a:pt x="622" y="295"/>
                      <a:pt x="624" y="293"/>
                    </a:cubicBezTo>
                    <a:cubicBezTo>
                      <a:pt x="626" y="291"/>
                      <a:pt x="625" y="282"/>
                      <a:pt x="624" y="280"/>
                    </a:cubicBezTo>
                    <a:cubicBezTo>
                      <a:pt x="624" y="279"/>
                      <a:pt x="622" y="278"/>
                      <a:pt x="620" y="278"/>
                    </a:cubicBezTo>
                    <a:cubicBezTo>
                      <a:pt x="619" y="278"/>
                      <a:pt x="619" y="278"/>
                      <a:pt x="619" y="278"/>
                    </a:cubicBezTo>
                    <a:cubicBezTo>
                      <a:pt x="618" y="279"/>
                      <a:pt x="618" y="279"/>
                      <a:pt x="618" y="279"/>
                    </a:cubicBezTo>
                    <a:cubicBezTo>
                      <a:pt x="617" y="279"/>
                      <a:pt x="617" y="279"/>
                      <a:pt x="617" y="279"/>
                    </a:cubicBezTo>
                    <a:cubicBezTo>
                      <a:pt x="617" y="279"/>
                      <a:pt x="617" y="279"/>
                      <a:pt x="616" y="279"/>
                    </a:cubicBezTo>
                    <a:cubicBezTo>
                      <a:pt x="614" y="279"/>
                      <a:pt x="611" y="277"/>
                      <a:pt x="608" y="275"/>
                    </a:cubicBezTo>
                    <a:cubicBezTo>
                      <a:pt x="606" y="273"/>
                      <a:pt x="604" y="273"/>
                      <a:pt x="602" y="273"/>
                    </a:cubicBezTo>
                    <a:cubicBezTo>
                      <a:pt x="601" y="273"/>
                      <a:pt x="600" y="273"/>
                      <a:pt x="600" y="273"/>
                    </a:cubicBezTo>
                    <a:cubicBezTo>
                      <a:pt x="599" y="273"/>
                      <a:pt x="598" y="273"/>
                      <a:pt x="598" y="273"/>
                    </a:cubicBezTo>
                    <a:cubicBezTo>
                      <a:pt x="597" y="274"/>
                      <a:pt x="597" y="274"/>
                      <a:pt x="596" y="274"/>
                    </a:cubicBezTo>
                    <a:cubicBezTo>
                      <a:pt x="596" y="274"/>
                      <a:pt x="595" y="274"/>
                      <a:pt x="595" y="274"/>
                    </a:cubicBezTo>
                    <a:cubicBezTo>
                      <a:pt x="593" y="274"/>
                      <a:pt x="592" y="274"/>
                      <a:pt x="591" y="273"/>
                    </a:cubicBezTo>
                    <a:cubicBezTo>
                      <a:pt x="591" y="273"/>
                      <a:pt x="591" y="273"/>
                      <a:pt x="591" y="273"/>
                    </a:cubicBezTo>
                    <a:cubicBezTo>
                      <a:pt x="590" y="273"/>
                      <a:pt x="590" y="273"/>
                      <a:pt x="590" y="273"/>
                    </a:cubicBezTo>
                    <a:cubicBezTo>
                      <a:pt x="586" y="274"/>
                      <a:pt x="580" y="277"/>
                      <a:pt x="580" y="277"/>
                    </a:cubicBezTo>
                    <a:cubicBezTo>
                      <a:pt x="580" y="277"/>
                      <a:pt x="577" y="272"/>
                      <a:pt x="575" y="272"/>
                    </a:cubicBezTo>
                    <a:cubicBezTo>
                      <a:pt x="575" y="272"/>
                      <a:pt x="575" y="272"/>
                      <a:pt x="575" y="272"/>
                    </a:cubicBezTo>
                    <a:cubicBezTo>
                      <a:pt x="575" y="272"/>
                      <a:pt x="575" y="272"/>
                      <a:pt x="575" y="272"/>
                    </a:cubicBezTo>
                    <a:cubicBezTo>
                      <a:pt x="573" y="272"/>
                      <a:pt x="570" y="271"/>
                      <a:pt x="568" y="270"/>
                    </a:cubicBezTo>
                    <a:cubicBezTo>
                      <a:pt x="568" y="270"/>
                      <a:pt x="568" y="270"/>
                      <a:pt x="568" y="270"/>
                    </a:cubicBezTo>
                    <a:cubicBezTo>
                      <a:pt x="565" y="271"/>
                      <a:pt x="560" y="276"/>
                      <a:pt x="560" y="276"/>
                    </a:cubicBezTo>
                    <a:cubicBezTo>
                      <a:pt x="560" y="276"/>
                      <a:pt x="562" y="272"/>
                      <a:pt x="562" y="271"/>
                    </a:cubicBezTo>
                    <a:cubicBezTo>
                      <a:pt x="562" y="270"/>
                      <a:pt x="555" y="271"/>
                      <a:pt x="552" y="270"/>
                    </a:cubicBezTo>
                    <a:cubicBezTo>
                      <a:pt x="549" y="269"/>
                      <a:pt x="552" y="265"/>
                      <a:pt x="553" y="263"/>
                    </a:cubicBezTo>
                    <a:cubicBezTo>
                      <a:pt x="553" y="261"/>
                      <a:pt x="551" y="259"/>
                      <a:pt x="547" y="258"/>
                    </a:cubicBezTo>
                    <a:cubicBezTo>
                      <a:pt x="544" y="257"/>
                      <a:pt x="541" y="253"/>
                      <a:pt x="539" y="252"/>
                    </a:cubicBezTo>
                    <a:cubicBezTo>
                      <a:pt x="539" y="252"/>
                      <a:pt x="539" y="252"/>
                      <a:pt x="538" y="252"/>
                    </a:cubicBezTo>
                    <a:cubicBezTo>
                      <a:pt x="538" y="252"/>
                      <a:pt x="537" y="252"/>
                      <a:pt x="536" y="252"/>
                    </a:cubicBezTo>
                    <a:cubicBezTo>
                      <a:pt x="533" y="253"/>
                      <a:pt x="529" y="254"/>
                      <a:pt x="527" y="255"/>
                    </a:cubicBezTo>
                    <a:cubicBezTo>
                      <a:pt x="526" y="256"/>
                      <a:pt x="526" y="256"/>
                      <a:pt x="526" y="256"/>
                    </a:cubicBezTo>
                    <a:cubicBezTo>
                      <a:pt x="525" y="256"/>
                      <a:pt x="524" y="256"/>
                      <a:pt x="524" y="256"/>
                    </a:cubicBezTo>
                    <a:cubicBezTo>
                      <a:pt x="521" y="256"/>
                      <a:pt x="518" y="255"/>
                      <a:pt x="517" y="253"/>
                    </a:cubicBezTo>
                    <a:cubicBezTo>
                      <a:pt x="517" y="252"/>
                      <a:pt x="515" y="250"/>
                      <a:pt x="511" y="250"/>
                    </a:cubicBezTo>
                    <a:cubicBezTo>
                      <a:pt x="508" y="249"/>
                      <a:pt x="504" y="249"/>
                      <a:pt x="503" y="248"/>
                    </a:cubicBezTo>
                    <a:cubicBezTo>
                      <a:pt x="502" y="247"/>
                      <a:pt x="495" y="247"/>
                      <a:pt x="490" y="247"/>
                    </a:cubicBezTo>
                    <a:cubicBezTo>
                      <a:pt x="488" y="247"/>
                      <a:pt x="487" y="247"/>
                      <a:pt x="486" y="247"/>
                    </a:cubicBezTo>
                    <a:cubicBezTo>
                      <a:pt x="484" y="247"/>
                      <a:pt x="482" y="247"/>
                      <a:pt x="480" y="248"/>
                    </a:cubicBezTo>
                    <a:cubicBezTo>
                      <a:pt x="478" y="248"/>
                      <a:pt x="477" y="249"/>
                      <a:pt x="475" y="250"/>
                    </a:cubicBezTo>
                    <a:cubicBezTo>
                      <a:pt x="474" y="251"/>
                      <a:pt x="473" y="251"/>
                      <a:pt x="472" y="252"/>
                    </a:cubicBezTo>
                    <a:cubicBezTo>
                      <a:pt x="471" y="252"/>
                      <a:pt x="471" y="252"/>
                      <a:pt x="470" y="252"/>
                    </a:cubicBezTo>
                    <a:cubicBezTo>
                      <a:pt x="468" y="252"/>
                      <a:pt x="467" y="251"/>
                      <a:pt x="466" y="250"/>
                    </a:cubicBezTo>
                    <a:cubicBezTo>
                      <a:pt x="465" y="250"/>
                      <a:pt x="465" y="250"/>
                      <a:pt x="465" y="250"/>
                    </a:cubicBezTo>
                    <a:cubicBezTo>
                      <a:pt x="464" y="250"/>
                      <a:pt x="464" y="250"/>
                      <a:pt x="463" y="250"/>
                    </a:cubicBezTo>
                    <a:cubicBezTo>
                      <a:pt x="461" y="251"/>
                      <a:pt x="458" y="253"/>
                      <a:pt x="456" y="255"/>
                    </a:cubicBezTo>
                    <a:cubicBezTo>
                      <a:pt x="454" y="257"/>
                      <a:pt x="456" y="260"/>
                      <a:pt x="454" y="261"/>
                    </a:cubicBezTo>
                    <a:cubicBezTo>
                      <a:pt x="453" y="262"/>
                      <a:pt x="453" y="262"/>
                      <a:pt x="453" y="262"/>
                    </a:cubicBezTo>
                    <a:cubicBezTo>
                      <a:pt x="453" y="262"/>
                      <a:pt x="453" y="262"/>
                      <a:pt x="453" y="262"/>
                    </a:cubicBezTo>
                    <a:cubicBezTo>
                      <a:pt x="452" y="262"/>
                      <a:pt x="452" y="255"/>
                      <a:pt x="452" y="255"/>
                    </a:cubicBezTo>
                    <a:cubicBezTo>
                      <a:pt x="452" y="255"/>
                      <a:pt x="454" y="250"/>
                      <a:pt x="453" y="250"/>
                    </a:cubicBezTo>
                    <a:cubicBezTo>
                      <a:pt x="453" y="250"/>
                      <a:pt x="452" y="250"/>
                      <a:pt x="452" y="250"/>
                    </a:cubicBezTo>
                    <a:cubicBezTo>
                      <a:pt x="451" y="251"/>
                      <a:pt x="447" y="253"/>
                      <a:pt x="446" y="256"/>
                    </a:cubicBezTo>
                    <a:cubicBezTo>
                      <a:pt x="444" y="258"/>
                      <a:pt x="438" y="260"/>
                      <a:pt x="436" y="261"/>
                    </a:cubicBezTo>
                    <a:cubicBezTo>
                      <a:pt x="433" y="262"/>
                      <a:pt x="431" y="267"/>
                      <a:pt x="431" y="269"/>
                    </a:cubicBezTo>
                    <a:cubicBezTo>
                      <a:pt x="430" y="271"/>
                      <a:pt x="427" y="274"/>
                      <a:pt x="426" y="274"/>
                    </a:cubicBezTo>
                    <a:cubicBezTo>
                      <a:pt x="426" y="274"/>
                      <a:pt x="426" y="274"/>
                      <a:pt x="426" y="274"/>
                    </a:cubicBezTo>
                    <a:cubicBezTo>
                      <a:pt x="426" y="275"/>
                      <a:pt x="425" y="275"/>
                      <a:pt x="425" y="275"/>
                    </a:cubicBezTo>
                    <a:cubicBezTo>
                      <a:pt x="424" y="275"/>
                      <a:pt x="421" y="271"/>
                      <a:pt x="419" y="271"/>
                    </a:cubicBezTo>
                    <a:cubicBezTo>
                      <a:pt x="419" y="271"/>
                      <a:pt x="419" y="271"/>
                      <a:pt x="419" y="271"/>
                    </a:cubicBezTo>
                    <a:cubicBezTo>
                      <a:pt x="418" y="271"/>
                      <a:pt x="418" y="271"/>
                      <a:pt x="418" y="271"/>
                    </a:cubicBezTo>
                    <a:cubicBezTo>
                      <a:pt x="416" y="272"/>
                      <a:pt x="412" y="275"/>
                      <a:pt x="410" y="277"/>
                    </a:cubicBezTo>
                    <a:cubicBezTo>
                      <a:pt x="409" y="277"/>
                      <a:pt x="408" y="277"/>
                      <a:pt x="408" y="278"/>
                    </a:cubicBezTo>
                    <a:cubicBezTo>
                      <a:pt x="407" y="278"/>
                      <a:pt x="407" y="278"/>
                      <a:pt x="406" y="278"/>
                    </a:cubicBezTo>
                    <a:cubicBezTo>
                      <a:pt x="404" y="278"/>
                      <a:pt x="403" y="277"/>
                      <a:pt x="401" y="277"/>
                    </a:cubicBezTo>
                    <a:cubicBezTo>
                      <a:pt x="399" y="276"/>
                      <a:pt x="396" y="274"/>
                      <a:pt x="395" y="271"/>
                    </a:cubicBezTo>
                    <a:cubicBezTo>
                      <a:pt x="394" y="269"/>
                      <a:pt x="397" y="263"/>
                      <a:pt x="397" y="261"/>
                    </a:cubicBezTo>
                    <a:cubicBezTo>
                      <a:pt x="397" y="259"/>
                      <a:pt x="394" y="257"/>
                      <a:pt x="392" y="257"/>
                    </a:cubicBezTo>
                    <a:cubicBezTo>
                      <a:pt x="392" y="257"/>
                      <a:pt x="391" y="257"/>
                      <a:pt x="391" y="257"/>
                    </a:cubicBezTo>
                    <a:cubicBezTo>
                      <a:pt x="388" y="258"/>
                      <a:pt x="383" y="261"/>
                      <a:pt x="381" y="262"/>
                    </a:cubicBezTo>
                    <a:cubicBezTo>
                      <a:pt x="380" y="263"/>
                      <a:pt x="380" y="263"/>
                      <a:pt x="379" y="263"/>
                    </a:cubicBezTo>
                    <a:cubicBezTo>
                      <a:pt x="376" y="264"/>
                      <a:pt x="372" y="265"/>
                      <a:pt x="370" y="265"/>
                    </a:cubicBezTo>
                    <a:cubicBezTo>
                      <a:pt x="369" y="265"/>
                      <a:pt x="369" y="265"/>
                      <a:pt x="369" y="265"/>
                    </a:cubicBezTo>
                    <a:cubicBezTo>
                      <a:pt x="368" y="264"/>
                      <a:pt x="373" y="259"/>
                      <a:pt x="374" y="257"/>
                    </a:cubicBezTo>
                    <a:cubicBezTo>
                      <a:pt x="375" y="254"/>
                      <a:pt x="375" y="252"/>
                      <a:pt x="376" y="249"/>
                    </a:cubicBezTo>
                    <a:cubicBezTo>
                      <a:pt x="378" y="246"/>
                      <a:pt x="381" y="240"/>
                      <a:pt x="381" y="240"/>
                    </a:cubicBezTo>
                    <a:cubicBezTo>
                      <a:pt x="381" y="240"/>
                      <a:pt x="378" y="241"/>
                      <a:pt x="376" y="242"/>
                    </a:cubicBezTo>
                    <a:cubicBezTo>
                      <a:pt x="375" y="242"/>
                      <a:pt x="375" y="242"/>
                      <a:pt x="374" y="243"/>
                    </a:cubicBezTo>
                    <a:cubicBezTo>
                      <a:pt x="372" y="244"/>
                      <a:pt x="365" y="247"/>
                      <a:pt x="365" y="249"/>
                    </a:cubicBezTo>
                    <a:cubicBezTo>
                      <a:pt x="364" y="251"/>
                      <a:pt x="364" y="254"/>
                      <a:pt x="361" y="257"/>
                    </a:cubicBezTo>
                    <a:cubicBezTo>
                      <a:pt x="357" y="260"/>
                      <a:pt x="353" y="262"/>
                      <a:pt x="349" y="265"/>
                    </a:cubicBezTo>
                    <a:cubicBezTo>
                      <a:pt x="349" y="265"/>
                      <a:pt x="348" y="265"/>
                      <a:pt x="347" y="266"/>
                    </a:cubicBezTo>
                    <a:cubicBezTo>
                      <a:pt x="345" y="267"/>
                      <a:pt x="342" y="267"/>
                      <a:pt x="340" y="267"/>
                    </a:cubicBezTo>
                    <a:cubicBezTo>
                      <a:pt x="338" y="267"/>
                      <a:pt x="338" y="267"/>
                      <a:pt x="338" y="267"/>
                    </a:cubicBezTo>
                    <a:cubicBezTo>
                      <a:pt x="337" y="266"/>
                      <a:pt x="333" y="264"/>
                      <a:pt x="331" y="262"/>
                    </a:cubicBezTo>
                    <a:cubicBezTo>
                      <a:pt x="329" y="261"/>
                      <a:pt x="329" y="260"/>
                      <a:pt x="330" y="256"/>
                    </a:cubicBezTo>
                    <a:cubicBezTo>
                      <a:pt x="331" y="252"/>
                      <a:pt x="330" y="249"/>
                      <a:pt x="330" y="249"/>
                    </a:cubicBezTo>
                    <a:cubicBezTo>
                      <a:pt x="329" y="249"/>
                      <a:pt x="329" y="248"/>
                      <a:pt x="328" y="248"/>
                    </a:cubicBezTo>
                    <a:cubicBezTo>
                      <a:pt x="328" y="248"/>
                      <a:pt x="330" y="237"/>
                      <a:pt x="332" y="236"/>
                    </a:cubicBezTo>
                    <a:cubicBezTo>
                      <a:pt x="334" y="234"/>
                      <a:pt x="338" y="229"/>
                      <a:pt x="341" y="227"/>
                    </a:cubicBezTo>
                    <a:cubicBezTo>
                      <a:pt x="343" y="224"/>
                      <a:pt x="349" y="221"/>
                      <a:pt x="352" y="220"/>
                    </a:cubicBezTo>
                    <a:cubicBezTo>
                      <a:pt x="355" y="218"/>
                      <a:pt x="356" y="218"/>
                      <a:pt x="358" y="218"/>
                    </a:cubicBezTo>
                    <a:cubicBezTo>
                      <a:pt x="359" y="218"/>
                      <a:pt x="359" y="218"/>
                      <a:pt x="359" y="218"/>
                    </a:cubicBezTo>
                    <a:cubicBezTo>
                      <a:pt x="360" y="218"/>
                      <a:pt x="360" y="218"/>
                      <a:pt x="360" y="218"/>
                    </a:cubicBezTo>
                    <a:cubicBezTo>
                      <a:pt x="361" y="218"/>
                      <a:pt x="362" y="218"/>
                      <a:pt x="363" y="217"/>
                    </a:cubicBezTo>
                    <a:cubicBezTo>
                      <a:pt x="364" y="217"/>
                      <a:pt x="365" y="216"/>
                      <a:pt x="366" y="216"/>
                    </a:cubicBezTo>
                    <a:cubicBezTo>
                      <a:pt x="368" y="215"/>
                      <a:pt x="366" y="212"/>
                      <a:pt x="366" y="212"/>
                    </a:cubicBezTo>
                    <a:cubicBezTo>
                      <a:pt x="366" y="212"/>
                      <a:pt x="376" y="207"/>
                      <a:pt x="380" y="205"/>
                    </a:cubicBezTo>
                    <a:cubicBezTo>
                      <a:pt x="381" y="205"/>
                      <a:pt x="381" y="205"/>
                      <a:pt x="382" y="204"/>
                    </a:cubicBezTo>
                    <a:cubicBezTo>
                      <a:pt x="382" y="204"/>
                      <a:pt x="383" y="204"/>
                      <a:pt x="383" y="204"/>
                    </a:cubicBezTo>
                    <a:cubicBezTo>
                      <a:pt x="384" y="204"/>
                      <a:pt x="385" y="204"/>
                      <a:pt x="385" y="204"/>
                    </a:cubicBezTo>
                    <a:cubicBezTo>
                      <a:pt x="386" y="205"/>
                      <a:pt x="387" y="205"/>
                      <a:pt x="387" y="205"/>
                    </a:cubicBezTo>
                    <a:cubicBezTo>
                      <a:pt x="388" y="205"/>
                      <a:pt x="389" y="205"/>
                      <a:pt x="391" y="204"/>
                    </a:cubicBezTo>
                    <a:cubicBezTo>
                      <a:pt x="391" y="204"/>
                      <a:pt x="392" y="204"/>
                      <a:pt x="392" y="203"/>
                    </a:cubicBezTo>
                    <a:cubicBezTo>
                      <a:pt x="393" y="203"/>
                      <a:pt x="393" y="203"/>
                      <a:pt x="393" y="203"/>
                    </a:cubicBezTo>
                    <a:cubicBezTo>
                      <a:pt x="394" y="202"/>
                      <a:pt x="394" y="202"/>
                      <a:pt x="395" y="202"/>
                    </a:cubicBezTo>
                    <a:cubicBezTo>
                      <a:pt x="396" y="202"/>
                      <a:pt x="398" y="203"/>
                      <a:pt x="399" y="204"/>
                    </a:cubicBezTo>
                    <a:cubicBezTo>
                      <a:pt x="401" y="206"/>
                      <a:pt x="400" y="210"/>
                      <a:pt x="400" y="211"/>
                    </a:cubicBezTo>
                    <a:cubicBezTo>
                      <a:pt x="401" y="212"/>
                      <a:pt x="406" y="215"/>
                      <a:pt x="407" y="216"/>
                    </a:cubicBezTo>
                    <a:cubicBezTo>
                      <a:pt x="408" y="216"/>
                      <a:pt x="408" y="216"/>
                      <a:pt x="408" y="216"/>
                    </a:cubicBezTo>
                    <a:cubicBezTo>
                      <a:pt x="409" y="215"/>
                      <a:pt x="411" y="212"/>
                      <a:pt x="411" y="211"/>
                    </a:cubicBezTo>
                    <a:cubicBezTo>
                      <a:pt x="412" y="209"/>
                      <a:pt x="411" y="205"/>
                      <a:pt x="411" y="204"/>
                    </a:cubicBezTo>
                    <a:cubicBezTo>
                      <a:pt x="410" y="203"/>
                      <a:pt x="406" y="199"/>
                      <a:pt x="405" y="197"/>
                    </a:cubicBezTo>
                    <a:cubicBezTo>
                      <a:pt x="404" y="194"/>
                      <a:pt x="408" y="189"/>
                      <a:pt x="409" y="188"/>
                    </a:cubicBezTo>
                    <a:cubicBezTo>
                      <a:pt x="410" y="187"/>
                      <a:pt x="416" y="179"/>
                      <a:pt x="419" y="176"/>
                    </a:cubicBezTo>
                    <a:cubicBezTo>
                      <a:pt x="421" y="174"/>
                      <a:pt x="428" y="170"/>
                      <a:pt x="431" y="168"/>
                    </a:cubicBezTo>
                    <a:cubicBezTo>
                      <a:pt x="433" y="166"/>
                      <a:pt x="432" y="164"/>
                      <a:pt x="432" y="161"/>
                    </a:cubicBezTo>
                    <a:cubicBezTo>
                      <a:pt x="431" y="159"/>
                      <a:pt x="430" y="159"/>
                      <a:pt x="429" y="157"/>
                    </a:cubicBezTo>
                    <a:cubicBezTo>
                      <a:pt x="429" y="156"/>
                      <a:pt x="431" y="153"/>
                      <a:pt x="435" y="150"/>
                    </a:cubicBezTo>
                    <a:cubicBezTo>
                      <a:pt x="439" y="147"/>
                      <a:pt x="438" y="147"/>
                      <a:pt x="440" y="144"/>
                    </a:cubicBezTo>
                    <a:cubicBezTo>
                      <a:pt x="442" y="141"/>
                      <a:pt x="442" y="138"/>
                      <a:pt x="445" y="137"/>
                    </a:cubicBezTo>
                    <a:cubicBezTo>
                      <a:pt x="447" y="136"/>
                      <a:pt x="455" y="132"/>
                      <a:pt x="456" y="131"/>
                    </a:cubicBezTo>
                    <a:cubicBezTo>
                      <a:pt x="458" y="129"/>
                      <a:pt x="455" y="126"/>
                      <a:pt x="456" y="124"/>
                    </a:cubicBezTo>
                    <a:cubicBezTo>
                      <a:pt x="457" y="121"/>
                      <a:pt x="462" y="118"/>
                      <a:pt x="467" y="116"/>
                    </a:cubicBezTo>
                    <a:cubicBezTo>
                      <a:pt x="472" y="113"/>
                      <a:pt x="473" y="112"/>
                      <a:pt x="477" y="110"/>
                    </a:cubicBezTo>
                    <a:cubicBezTo>
                      <a:pt x="482" y="107"/>
                      <a:pt x="486" y="102"/>
                      <a:pt x="485" y="101"/>
                    </a:cubicBezTo>
                    <a:cubicBezTo>
                      <a:pt x="484" y="101"/>
                      <a:pt x="485" y="94"/>
                      <a:pt x="485" y="92"/>
                    </a:cubicBezTo>
                    <a:cubicBezTo>
                      <a:pt x="485" y="90"/>
                      <a:pt x="481" y="89"/>
                      <a:pt x="481" y="89"/>
                    </a:cubicBezTo>
                    <a:cubicBezTo>
                      <a:pt x="473" y="94"/>
                      <a:pt x="465" y="99"/>
                      <a:pt x="457" y="105"/>
                    </a:cubicBezTo>
                    <a:cubicBezTo>
                      <a:pt x="457" y="105"/>
                      <a:pt x="464" y="94"/>
                      <a:pt x="468" y="91"/>
                    </a:cubicBezTo>
                    <a:cubicBezTo>
                      <a:pt x="472" y="89"/>
                      <a:pt x="475" y="85"/>
                      <a:pt x="475" y="85"/>
                    </a:cubicBezTo>
                    <a:cubicBezTo>
                      <a:pt x="475" y="85"/>
                      <a:pt x="487" y="82"/>
                      <a:pt x="493" y="80"/>
                    </a:cubicBezTo>
                    <a:cubicBezTo>
                      <a:pt x="495" y="80"/>
                      <a:pt x="496" y="80"/>
                      <a:pt x="497" y="79"/>
                    </a:cubicBezTo>
                    <a:cubicBezTo>
                      <a:pt x="500" y="78"/>
                      <a:pt x="504" y="76"/>
                      <a:pt x="510" y="74"/>
                    </a:cubicBezTo>
                    <a:cubicBezTo>
                      <a:pt x="515" y="71"/>
                      <a:pt x="516" y="69"/>
                      <a:pt x="519" y="68"/>
                    </a:cubicBezTo>
                    <a:cubicBezTo>
                      <a:pt x="521" y="67"/>
                      <a:pt x="521" y="57"/>
                      <a:pt x="521" y="56"/>
                    </a:cubicBezTo>
                    <a:cubicBezTo>
                      <a:pt x="522" y="55"/>
                      <a:pt x="519" y="54"/>
                      <a:pt x="516" y="53"/>
                    </a:cubicBezTo>
                    <a:cubicBezTo>
                      <a:pt x="514" y="52"/>
                      <a:pt x="510" y="52"/>
                      <a:pt x="507" y="52"/>
                    </a:cubicBezTo>
                    <a:cubicBezTo>
                      <a:pt x="507" y="52"/>
                      <a:pt x="506" y="52"/>
                      <a:pt x="506" y="52"/>
                    </a:cubicBezTo>
                    <a:cubicBezTo>
                      <a:pt x="505" y="52"/>
                      <a:pt x="505" y="52"/>
                      <a:pt x="505" y="52"/>
                    </a:cubicBezTo>
                    <a:cubicBezTo>
                      <a:pt x="503" y="52"/>
                      <a:pt x="501" y="50"/>
                      <a:pt x="499" y="49"/>
                    </a:cubicBezTo>
                    <a:cubicBezTo>
                      <a:pt x="497" y="49"/>
                      <a:pt x="492" y="39"/>
                      <a:pt x="492" y="39"/>
                    </a:cubicBezTo>
                    <a:cubicBezTo>
                      <a:pt x="489" y="37"/>
                      <a:pt x="486" y="35"/>
                      <a:pt x="483" y="33"/>
                    </a:cubicBezTo>
                    <a:cubicBezTo>
                      <a:pt x="483" y="33"/>
                      <a:pt x="480" y="35"/>
                      <a:pt x="480" y="37"/>
                    </a:cubicBezTo>
                    <a:cubicBezTo>
                      <a:pt x="480" y="39"/>
                      <a:pt x="474" y="43"/>
                      <a:pt x="470" y="44"/>
                    </a:cubicBezTo>
                    <a:cubicBezTo>
                      <a:pt x="470" y="45"/>
                      <a:pt x="469" y="45"/>
                      <a:pt x="469" y="45"/>
                    </a:cubicBezTo>
                    <a:cubicBezTo>
                      <a:pt x="468" y="45"/>
                      <a:pt x="466" y="45"/>
                      <a:pt x="465" y="45"/>
                    </a:cubicBezTo>
                    <a:cubicBezTo>
                      <a:pt x="463" y="45"/>
                      <a:pt x="461" y="45"/>
                      <a:pt x="460" y="44"/>
                    </a:cubicBezTo>
                    <a:cubicBezTo>
                      <a:pt x="458" y="44"/>
                      <a:pt x="459" y="41"/>
                      <a:pt x="459" y="39"/>
                    </a:cubicBezTo>
                    <a:cubicBezTo>
                      <a:pt x="459" y="37"/>
                      <a:pt x="458" y="35"/>
                      <a:pt x="456" y="35"/>
                    </a:cubicBezTo>
                    <a:cubicBezTo>
                      <a:pt x="456" y="35"/>
                      <a:pt x="456" y="35"/>
                      <a:pt x="456" y="35"/>
                    </a:cubicBezTo>
                    <a:cubicBezTo>
                      <a:pt x="456" y="35"/>
                      <a:pt x="456" y="35"/>
                      <a:pt x="456" y="35"/>
                    </a:cubicBezTo>
                    <a:cubicBezTo>
                      <a:pt x="455" y="35"/>
                      <a:pt x="455" y="35"/>
                      <a:pt x="454" y="36"/>
                    </a:cubicBezTo>
                    <a:cubicBezTo>
                      <a:pt x="454" y="36"/>
                      <a:pt x="454" y="36"/>
                      <a:pt x="453" y="36"/>
                    </a:cubicBezTo>
                    <a:cubicBezTo>
                      <a:pt x="452" y="36"/>
                      <a:pt x="451" y="35"/>
                      <a:pt x="451" y="33"/>
                    </a:cubicBezTo>
                    <a:cubicBezTo>
                      <a:pt x="450" y="32"/>
                      <a:pt x="448" y="32"/>
                      <a:pt x="446" y="32"/>
                    </a:cubicBezTo>
                    <a:cubicBezTo>
                      <a:pt x="442" y="32"/>
                      <a:pt x="435" y="33"/>
                      <a:pt x="435" y="33"/>
                    </a:cubicBezTo>
                    <a:cubicBezTo>
                      <a:pt x="430" y="34"/>
                      <a:pt x="425" y="36"/>
                      <a:pt x="420" y="37"/>
                    </a:cubicBezTo>
                    <a:cubicBezTo>
                      <a:pt x="420" y="37"/>
                      <a:pt x="421" y="41"/>
                      <a:pt x="421" y="44"/>
                    </a:cubicBezTo>
                    <a:cubicBezTo>
                      <a:pt x="420" y="46"/>
                      <a:pt x="423" y="47"/>
                      <a:pt x="423" y="50"/>
                    </a:cubicBezTo>
                    <a:cubicBezTo>
                      <a:pt x="423" y="52"/>
                      <a:pt x="418" y="57"/>
                      <a:pt x="418" y="59"/>
                    </a:cubicBezTo>
                    <a:cubicBezTo>
                      <a:pt x="418" y="59"/>
                      <a:pt x="420" y="61"/>
                      <a:pt x="422" y="61"/>
                    </a:cubicBezTo>
                    <a:cubicBezTo>
                      <a:pt x="422" y="61"/>
                      <a:pt x="423" y="61"/>
                      <a:pt x="423" y="61"/>
                    </a:cubicBezTo>
                    <a:cubicBezTo>
                      <a:pt x="423" y="61"/>
                      <a:pt x="423" y="61"/>
                      <a:pt x="423" y="61"/>
                    </a:cubicBezTo>
                    <a:cubicBezTo>
                      <a:pt x="425" y="61"/>
                      <a:pt x="428" y="64"/>
                      <a:pt x="428" y="70"/>
                    </a:cubicBezTo>
                    <a:cubicBezTo>
                      <a:pt x="427" y="75"/>
                      <a:pt x="412" y="83"/>
                      <a:pt x="412" y="83"/>
                    </a:cubicBezTo>
                    <a:cubicBezTo>
                      <a:pt x="412" y="83"/>
                      <a:pt x="416" y="88"/>
                      <a:pt x="416" y="90"/>
                    </a:cubicBezTo>
                    <a:cubicBezTo>
                      <a:pt x="416" y="91"/>
                      <a:pt x="418" y="96"/>
                      <a:pt x="417" y="96"/>
                    </a:cubicBezTo>
                    <a:cubicBezTo>
                      <a:pt x="416" y="97"/>
                      <a:pt x="413" y="101"/>
                      <a:pt x="412" y="101"/>
                    </a:cubicBezTo>
                    <a:cubicBezTo>
                      <a:pt x="412" y="101"/>
                      <a:pt x="411" y="101"/>
                      <a:pt x="411" y="101"/>
                    </a:cubicBezTo>
                    <a:cubicBezTo>
                      <a:pt x="410" y="101"/>
                      <a:pt x="405" y="100"/>
                      <a:pt x="404" y="99"/>
                    </a:cubicBezTo>
                    <a:cubicBezTo>
                      <a:pt x="402" y="98"/>
                      <a:pt x="400" y="92"/>
                      <a:pt x="401" y="90"/>
                    </a:cubicBezTo>
                    <a:cubicBezTo>
                      <a:pt x="401" y="88"/>
                      <a:pt x="398" y="86"/>
                      <a:pt x="396" y="86"/>
                    </a:cubicBezTo>
                    <a:cubicBezTo>
                      <a:pt x="396" y="86"/>
                      <a:pt x="396" y="86"/>
                      <a:pt x="396" y="86"/>
                    </a:cubicBezTo>
                    <a:cubicBezTo>
                      <a:pt x="394" y="87"/>
                      <a:pt x="393" y="87"/>
                      <a:pt x="391" y="88"/>
                    </a:cubicBezTo>
                    <a:cubicBezTo>
                      <a:pt x="390" y="88"/>
                      <a:pt x="388" y="89"/>
                      <a:pt x="387" y="89"/>
                    </a:cubicBezTo>
                    <a:cubicBezTo>
                      <a:pt x="386" y="90"/>
                      <a:pt x="386" y="90"/>
                      <a:pt x="386" y="90"/>
                    </a:cubicBezTo>
                    <a:cubicBezTo>
                      <a:pt x="385" y="90"/>
                      <a:pt x="385" y="90"/>
                      <a:pt x="384" y="90"/>
                    </a:cubicBezTo>
                    <a:cubicBezTo>
                      <a:pt x="383" y="90"/>
                      <a:pt x="381" y="90"/>
                      <a:pt x="379" y="89"/>
                    </a:cubicBezTo>
                    <a:cubicBezTo>
                      <a:pt x="378" y="89"/>
                      <a:pt x="377" y="88"/>
                      <a:pt x="375" y="88"/>
                    </a:cubicBezTo>
                    <a:cubicBezTo>
                      <a:pt x="375" y="88"/>
                      <a:pt x="375" y="88"/>
                      <a:pt x="375" y="88"/>
                    </a:cubicBezTo>
                    <a:cubicBezTo>
                      <a:pt x="375" y="88"/>
                      <a:pt x="374" y="88"/>
                      <a:pt x="374" y="88"/>
                    </a:cubicBezTo>
                    <a:cubicBezTo>
                      <a:pt x="371" y="88"/>
                      <a:pt x="367" y="88"/>
                      <a:pt x="365" y="88"/>
                    </a:cubicBezTo>
                    <a:cubicBezTo>
                      <a:pt x="365" y="88"/>
                      <a:pt x="365" y="88"/>
                      <a:pt x="365" y="88"/>
                    </a:cubicBezTo>
                    <a:cubicBezTo>
                      <a:pt x="364" y="88"/>
                      <a:pt x="363" y="88"/>
                      <a:pt x="362" y="89"/>
                    </a:cubicBezTo>
                    <a:cubicBezTo>
                      <a:pt x="359" y="90"/>
                      <a:pt x="355" y="92"/>
                      <a:pt x="354" y="93"/>
                    </a:cubicBezTo>
                    <a:cubicBezTo>
                      <a:pt x="354" y="93"/>
                      <a:pt x="354" y="93"/>
                      <a:pt x="354" y="93"/>
                    </a:cubicBezTo>
                    <a:cubicBezTo>
                      <a:pt x="354" y="93"/>
                      <a:pt x="353" y="93"/>
                      <a:pt x="353" y="93"/>
                    </a:cubicBezTo>
                    <a:cubicBezTo>
                      <a:pt x="352" y="93"/>
                      <a:pt x="351" y="89"/>
                      <a:pt x="350" y="88"/>
                    </a:cubicBezTo>
                    <a:cubicBezTo>
                      <a:pt x="349" y="87"/>
                      <a:pt x="344" y="84"/>
                      <a:pt x="342" y="84"/>
                    </a:cubicBezTo>
                    <a:cubicBezTo>
                      <a:pt x="342" y="84"/>
                      <a:pt x="342" y="84"/>
                      <a:pt x="342" y="84"/>
                    </a:cubicBezTo>
                    <a:cubicBezTo>
                      <a:pt x="342" y="84"/>
                      <a:pt x="341" y="84"/>
                      <a:pt x="341" y="84"/>
                    </a:cubicBezTo>
                    <a:cubicBezTo>
                      <a:pt x="340" y="84"/>
                      <a:pt x="341" y="80"/>
                      <a:pt x="342" y="75"/>
                    </a:cubicBezTo>
                    <a:cubicBezTo>
                      <a:pt x="344" y="70"/>
                      <a:pt x="348" y="65"/>
                      <a:pt x="351" y="63"/>
                    </a:cubicBezTo>
                    <a:cubicBezTo>
                      <a:pt x="354" y="62"/>
                      <a:pt x="357" y="57"/>
                      <a:pt x="358" y="54"/>
                    </a:cubicBezTo>
                    <a:cubicBezTo>
                      <a:pt x="358" y="52"/>
                      <a:pt x="358" y="53"/>
                      <a:pt x="362" y="51"/>
                    </a:cubicBezTo>
                    <a:cubicBezTo>
                      <a:pt x="365" y="49"/>
                      <a:pt x="365" y="48"/>
                      <a:pt x="369" y="46"/>
                    </a:cubicBezTo>
                    <a:cubicBezTo>
                      <a:pt x="373" y="44"/>
                      <a:pt x="376" y="37"/>
                      <a:pt x="376" y="37"/>
                    </a:cubicBezTo>
                    <a:cubicBezTo>
                      <a:pt x="376" y="37"/>
                      <a:pt x="369" y="38"/>
                      <a:pt x="367" y="39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4" y="39"/>
                      <a:pt x="363" y="36"/>
                      <a:pt x="364" y="35"/>
                    </a:cubicBezTo>
                    <a:cubicBezTo>
                      <a:pt x="364" y="35"/>
                      <a:pt x="364" y="35"/>
                      <a:pt x="364" y="35"/>
                    </a:cubicBezTo>
                    <a:cubicBezTo>
                      <a:pt x="365" y="34"/>
                      <a:pt x="367" y="34"/>
                      <a:pt x="368" y="34"/>
                    </a:cubicBezTo>
                    <a:cubicBezTo>
                      <a:pt x="370" y="34"/>
                      <a:pt x="373" y="34"/>
                      <a:pt x="373" y="35"/>
                    </a:cubicBezTo>
                    <a:cubicBezTo>
                      <a:pt x="374" y="35"/>
                      <a:pt x="374" y="35"/>
                      <a:pt x="374" y="35"/>
                    </a:cubicBezTo>
                    <a:cubicBezTo>
                      <a:pt x="376" y="34"/>
                      <a:pt x="378" y="31"/>
                      <a:pt x="381" y="28"/>
                    </a:cubicBezTo>
                    <a:cubicBezTo>
                      <a:pt x="383" y="26"/>
                      <a:pt x="383" y="25"/>
                      <a:pt x="384" y="24"/>
                    </a:cubicBezTo>
                    <a:cubicBezTo>
                      <a:pt x="385" y="24"/>
                      <a:pt x="386" y="24"/>
                      <a:pt x="387" y="24"/>
                    </a:cubicBezTo>
                    <a:cubicBezTo>
                      <a:pt x="389" y="24"/>
                      <a:pt x="390" y="24"/>
                      <a:pt x="391" y="23"/>
                    </a:cubicBezTo>
                    <a:cubicBezTo>
                      <a:pt x="391" y="23"/>
                      <a:pt x="392" y="23"/>
                      <a:pt x="392" y="23"/>
                    </a:cubicBezTo>
                    <a:cubicBezTo>
                      <a:pt x="393" y="23"/>
                      <a:pt x="393" y="22"/>
                      <a:pt x="393" y="22"/>
                    </a:cubicBezTo>
                    <a:cubicBezTo>
                      <a:pt x="394" y="22"/>
                      <a:pt x="394" y="22"/>
                      <a:pt x="394" y="22"/>
                    </a:cubicBezTo>
                    <a:cubicBezTo>
                      <a:pt x="395" y="22"/>
                      <a:pt x="395" y="22"/>
                      <a:pt x="395" y="22"/>
                    </a:cubicBezTo>
                    <a:cubicBezTo>
                      <a:pt x="397" y="21"/>
                      <a:pt x="397" y="21"/>
                      <a:pt x="398" y="18"/>
                    </a:cubicBezTo>
                    <a:cubicBezTo>
                      <a:pt x="401" y="15"/>
                      <a:pt x="403" y="13"/>
                      <a:pt x="403" y="11"/>
                    </a:cubicBezTo>
                    <a:cubicBezTo>
                      <a:pt x="402" y="10"/>
                      <a:pt x="401" y="9"/>
                      <a:pt x="399" y="8"/>
                    </a:cubicBezTo>
                    <a:cubicBezTo>
                      <a:pt x="397" y="8"/>
                      <a:pt x="403" y="5"/>
                      <a:pt x="405" y="3"/>
                    </a:cubicBezTo>
                    <a:cubicBezTo>
                      <a:pt x="407" y="1"/>
                      <a:pt x="405" y="0"/>
                      <a:pt x="40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80"/>
              <p:cNvSpPr>
                <a:spLocks/>
              </p:cNvSpPr>
              <p:nvPr/>
            </p:nvSpPr>
            <p:spPr bwMode="auto">
              <a:xfrm>
                <a:off x="4405313" y="5480050"/>
                <a:ext cx="187325" cy="44450"/>
              </a:xfrm>
              <a:custGeom>
                <a:avLst/>
                <a:gdLst>
                  <a:gd name="T0" fmla="*/ 46 w 50"/>
                  <a:gd name="T1" fmla="*/ 0 h 12"/>
                  <a:gd name="T2" fmla="*/ 39 w 50"/>
                  <a:gd name="T3" fmla="*/ 1 h 12"/>
                  <a:gd name="T4" fmla="*/ 38 w 50"/>
                  <a:gd name="T5" fmla="*/ 1 h 12"/>
                  <a:gd name="T6" fmla="*/ 35 w 50"/>
                  <a:gd name="T7" fmla="*/ 1 h 12"/>
                  <a:gd name="T8" fmla="*/ 32 w 50"/>
                  <a:gd name="T9" fmla="*/ 1 h 12"/>
                  <a:gd name="T10" fmla="*/ 27 w 50"/>
                  <a:gd name="T11" fmla="*/ 1 h 12"/>
                  <a:gd name="T12" fmla="*/ 19 w 50"/>
                  <a:gd name="T13" fmla="*/ 2 h 12"/>
                  <a:gd name="T14" fmla="*/ 10 w 50"/>
                  <a:gd name="T15" fmla="*/ 4 h 12"/>
                  <a:gd name="T16" fmla="*/ 0 w 50"/>
                  <a:gd name="T17" fmla="*/ 12 h 12"/>
                  <a:gd name="T18" fmla="*/ 9 w 50"/>
                  <a:gd name="T19" fmla="*/ 7 h 12"/>
                  <a:gd name="T20" fmla="*/ 11 w 50"/>
                  <a:gd name="T21" fmla="*/ 6 h 12"/>
                  <a:gd name="T22" fmla="*/ 15 w 50"/>
                  <a:gd name="T23" fmla="*/ 6 h 12"/>
                  <a:gd name="T24" fmla="*/ 19 w 50"/>
                  <a:gd name="T25" fmla="*/ 6 h 12"/>
                  <a:gd name="T26" fmla="*/ 19 w 50"/>
                  <a:gd name="T27" fmla="*/ 6 h 12"/>
                  <a:gd name="T28" fmla="*/ 28 w 50"/>
                  <a:gd name="T29" fmla="*/ 5 h 12"/>
                  <a:gd name="T30" fmla="*/ 29 w 50"/>
                  <a:gd name="T31" fmla="*/ 5 h 12"/>
                  <a:gd name="T32" fmla="*/ 36 w 50"/>
                  <a:gd name="T33" fmla="*/ 9 h 12"/>
                  <a:gd name="T34" fmla="*/ 36 w 50"/>
                  <a:gd name="T35" fmla="*/ 9 h 12"/>
                  <a:gd name="T36" fmla="*/ 39 w 50"/>
                  <a:gd name="T37" fmla="*/ 8 h 12"/>
                  <a:gd name="T38" fmla="*/ 50 w 50"/>
                  <a:gd name="T39" fmla="*/ 1 h 12"/>
                  <a:gd name="T40" fmla="*/ 46 w 50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2">
                    <a:moveTo>
                      <a:pt x="46" y="0"/>
                    </a:moveTo>
                    <a:cubicBezTo>
                      <a:pt x="44" y="0"/>
                      <a:pt x="41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4" y="1"/>
                      <a:pt x="33" y="1"/>
                      <a:pt x="32" y="1"/>
                    </a:cubicBezTo>
                    <a:cubicBezTo>
                      <a:pt x="30" y="1"/>
                      <a:pt x="29" y="1"/>
                      <a:pt x="27" y="1"/>
                    </a:cubicBezTo>
                    <a:cubicBezTo>
                      <a:pt x="24" y="2"/>
                      <a:pt x="21" y="2"/>
                      <a:pt x="19" y="2"/>
                    </a:cubicBezTo>
                    <a:cubicBezTo>
                      <a:pt x="16" y="3"/>
                      <a:pt x="12" y="4"/>
                      <a:pt x="10" y="4"/>
                    </a:cubicBezTo>
                    <a:cubicBezTo>
                      <a:pt x="8" y="5"/>
                      <a:pt x="0" y="12"/>
                      <a:pt x="0" y="12"/>
                    </a:cubicBezTo>
                    <a:cubicBezTo>
                      <a:pt x="0" y="12"/>
                      <a:pt x="7" y="9"/>
                      <a:pt x="9" y="7"/>
                    </a:cubicBezTo>
                    <a:cubicBezTo>
                      <a:pt x="10" y="7"/>
                      <a:pt x="10" y="7"/>
                      <a:pt x="11" y="6"/>
                    </a:cubicBezTo>
                    <a:cubicBezTo>
                      <a:pt x="12" y="6"/>
                      <a:pt x="13" y="6"/>
                      <a:pt x="15" y="6"/>
                    </a:cubicBezTo>
                    <a:cubicBezTo>
                      <a:pt x="16" y="6"/>
                      <a:pt x="18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2" y="6"/>
                      <a:pt x="26" y="5"/>
                      <a:pt x="28" y="5"/>
                    </a:cubicBezTo>
                    <a:cubicBezTo>
                      <a:pt x="28" y="5"/>
                      <a:pt x="29" y="5"/>
                      <a:pt x="29" y="5"/>
                    </a:cubicBezTo>
                    <a:cubicBezTo>
                      <a:pt x="32" y="5"/>
                      <a:pt x="33" y="7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8" y="9"/>
                      <a:pt x="39" y="8"/>
                    </a:cubicBezTo>
                    <a:cubicBezTo>
                      <a:pt x="43" y="7"/>
                      <a:pt x="50" y="2"/>
                      <a:pt x="50" y="1"/>
                    </a:cubicBezTo>
                    <a:cubicBezTo>
                      <a:pt x="50" y="1"/>
                      <a:pt x="48" y="0"/>
                      <a:pt x="4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81"/>
              <p:cNvSpPr>
                <a:spLocks/>
              </p:cNvSpPr>
              <p:nvPr/>
            </p:nvSpPr>
            <p:spPr bwMode="auto">
              <a:xfrm>
                <a:off x="4600575" y="5468938"/>
                <a:ext cx="107950" cy="44450"/>
              </a:xfrm>
              <a:custGeom>
                <a:avLst/>
                <a:gdLst>
                  <a:gd name="T0" fmla="*/ 21 w 29"/>
                  <a:gd name="T1" fmla="*/ 0 h 12"/>
                  <a:gd name="T2" fmla="*/ 14 w 29"/>
                  <a:gd name="T3" fmla="*/ 2 h 12"/>
                  <a:gd name="T4" fmla="*/ 8 w 29"/>
                  <a:gd name="T5" fmla="*/ 3 h 12"/>
                  <a:gd name="T6" fmla="*/ 6 w 29"/>
                  <a:gd name="T7" fmla="*/ 6 h 12"/>
                  <a:gd name="T8" fmla="*/ 0 w 29"/>
                  <a:gd name="T9" fmla="*/ 12 h 12"/>
                  <a:gd name="T10" fmla="*/ 8 w 29"/>
                  <a:gd name="T11" fmla="*/ 10 h 12"/>
                  <a:gd name="T12" fmla="*/ 16 w 29"/>
                  <a:gd name="T13" fmla="*/ 7 h 12"/>
                  <a:gd name="T14" fmla="*/ 27 w 29"/>
                  <a:gd name="T15" fmla="*/ 4 h 12"/>
                  <a:gd name="T16" fmla="*/ 27 w 29"/>
                  <a:gd name="T17" fmla="*/ 4 h 12"/>
                  <a:gd name="T18" fmla="*/ 25 w 29"/>
                  <a:gd name="T19" fmla="*/ 2 h 12"/>
                  <a:gd name="T20" fmla="*/ 25 w 29"/>
                  <a:gd name="T21" fmla="*/ 2 h 12"/>
                  <a:gd name="T22" fmla="*/ 25 w 29"/>
                  <a:gd name="T23" fmla="*/ 2 h 12"/>
                  <a:gd name="T24" fmla="*/ 21 w 29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12">
                    <a:moveTo>
                      <a:pt x="21" y="0"/>
                    </a:moveTo>
                    <a:cubicBezTo>
                      <a:pt x="21" y="0"/>
                      <a:pt x="16" y="1"/>
                      <a:pt x="14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0" y="11"/>
                      <a:pt x="0" y="12"/>
                    </a:cubicBezTo>
                    <a:cubicBezTo>
                      <a:pt x="2" y="11"/>
                      <a:pt x="5" y="11"/>
                      <a:pt x="8" y="10"/>
                    </a:cubicBezTo>
                    <a:cubicBezTo>
                      <a:pt x="8" y="10"/>
                      <a:pt x="14" y="8"/>
                      <a:pt x="16" y="7"/>
                    </a:cubicBezTo>
                    <a:cubicBezTo>
                      <a:pt x="18" y="7"/>
                      <a:pt x="25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9" y="4"/>
                      <a:pt x="27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3" y="2"/>
                      <a:pt x="21" y="0"/>
                      <a:pt x="2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82"/>
              <p:cNvSpPr>
                <a:spLocks/>
              </p:cNvSpPr>
              <p:nvPr/>
            </p:nvSpPr>
            <p:spPr bwMode="auto">
              <a:xfrm>
                <a:off x="4735513" y="5002213"/>
                <a:ext cx="112713" cy="77788"/>
              </a:xfrm>
              <a:custGeom>
                <a:avLst/>
                <a:gdLst>
                  <a:gd name="T0" fmla="*/ 26 w 30"/>
                  <a:gd name="T1" fmla="*/ 0 h 21"/>
                  <a:gd name="T2" fmla="*/ 26 w 30"/>
                  <a:gd name="T3" fmla="*/ 0 h 21"/>
                  <a:gd name="T4" fmla="*/ 25 w 30"/>
                  <a:gd name="T5" fmla="*/ 0 h 21"/>
                  <a:gd name="T6" fmla="*/ 19 w 30"/>
                  <a:gd name="T7" fmla="*/ 3 h 21"/>
                  <a:gd name="T8" fmla="*/ 17 w 30"/>
                  <a:gd name="T9" fmla="*/ 4 h 21"/>
                  <a:gd name="T10" fmla="*/ 17 w 30"/>
                  <a:gd name="T11" fmla="*/ 4 h 21"/>
                  <a:gd name="T12" fmla="*/ 9 w 30"/>
                  <a:gd name="T13" fmla="*/ 11 h 21"/>
                  <a:gd name="T14" fmla="*/ 1 w 30"/>
                  <a:gd name="T15" fmla="*/ 17 h 21"/>
                  <a:gd name="T16" fmla="*/ 1 w 30"/>
                  <a:gd name="T17" fmla="*/ 21 h 21"/>
                  <a:gd name="T18" fmla="*/ 5 w 30"/>
                  <a:gd name="T19" fmla="*/ 19 h 21"/>
                  <a:gd name="T20" fmla="*/ 12 w 30"/>
                  <a:gd name="T21" fmla="*/ 12 h 21"/>
                  <a:gd name="T22" fmla="*/ 22 w 30"/>
                  <a:gd name="T23" fmla="*/ 7 h 21"/>
                  <a:gd name="T24" fmla="*/ 29 w 30"/>
                  <a:gd name="T25" fmla="*/ 3 h 21"/>
                  <a:gd name="T26" fmla="*/ 26 w 30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1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2"/>
                      <a:pt x="21" y="3"/>
                      <a:pt x="19" y="3"/>
                    </a:cubicBezTo>
                    <a:cubicBezTo>
                      <a:pt x="18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9" y="11"/>
                      <a:pt x="9" y="11"/>
                    </a:cubicBezTo>
                    <a:cubicBezTo>
                      <a:pt x="9" y="11"/>
                      <a:pt x="2" y="16"/>
                      <a:pt x="1" y="17"/>
                    </a:cubicBezTo>
                    <a:cubicBezTo>
                      <a:pt x="0" y="18"/>
                      <a:pt x="1" y="21"/>
                      <a:pt x="1" y="21"/>
                    </a:cubicBezTo>
                    <a:cubicBezTo>
                      <a:pt x="2" y="21"/>
                      <a:pt x="4" y="20"/>
                      <a:pt x="5" y="19"/>
                    </a:cubicBezTo>
                    <a:cubicBezTo>
                      <a:pt x="5" y="19"/>
                      <a:pt x="11" y="14"/>
                      <a:pt x="12" y="12"/>
                    </a:cubicBezTo>
                    <a:cubicBezTo>
                      <a:pt x="14" y="11"/>
                      <a:pt x="19" y="9"/>
                      <a:pt x="22" y="7"/>
                    </a:cubicBezTo>
                    <a:cubicBezTo>
                      <a:pt x="25" y="6"/>
                      <a:pt x="26" y="4"/>
                      <a:pt x="29" y="3"/>
                    </a:cubicBezTo>
                    <a:cubicBezTo>
                      <a:pt x="30" y="2"/>
                      <a:pt x="28" y="0"/>
                      <a:pt x="2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83"/>
              <p:cNvSpPr>
                <a:spLocks/>
              </p:cNvSpPr>
              <p:nvPr/>
            </p:nvSpPr>
            <p:spPr bwMode="auto">
              <a:xfrm>
                <a:off x="4859338" y="4900613"/>
                <a:ext cx="120650" cy="71438"/>
              </a:xfrm>
              <a:custGeom>
                <a:avLst/>
                <a:gdLst>
                  <a:gd name="T0" fmla="*/ 12 w 32"/>
                  <a:gd name="T1" fmla="*/ 0 h 19"/>
                  <a:gd name="T2" fmla="*/ 9 w 32"/>
                  <a:gd name="T3" fmla="*/ 3 h 19"/>
                  <a:gd name="T4" fmla="*/ 4 w 32"/>
                  <a:gd name="T5" fmla="*/ 11 h 19"/>
                  <a:gd name="T6" fmla="*/ 0 w 32"/>
                  <a:gd name="T7" fmla="*/ 17 h 19"/>
                  <a:gd name="T8" fmla="*/ 0 w 32"/>
                  <a:gd name="T9" fmla="*/ 17 h 19"/>
                  <a:gd name="T10" fmla="*/ 5 w 32"/>
                  <a:gd name="T11" fmla="*/ 18 h 19"/>
                  <a:gd name="T12" fmla="*/ 13 w 32"/>
                  <a:gd name="T13" fmla="*/ 19 h 19"/>
                  <a:gd name="T14" fmla="*/ 14 w 32"/>
                  <a:gd name="T15" fmla="*/ 18 h 19"/>
                  <a:gd name="T16" fmla="*/ 15 w 32"/>
                  <a:gd name="T17" fmla="*/ 18 h 19"/>
                  <a:gd name="T18" fmla="*/ 21 w 32"/>
                  <a:gd name="T19" fmla="*/ 16 h 19"/>
                  <a:gd name="T20" fmla="*/ 28 w 32"/>
                  <a:gd name="T21" fmla="*/ 18 h 19"/>
                  <a:gd name="T22" fmla="*/ 29 w 32"/>
                  <a:gd name="T23" fmla="*/ 18 h 19"/>
                  <a:gd name="T24" fmla="*/ 30 w 32"/>
                  <a:gd name="T25" fmla="*/ 17 h 19"/>
                  <a:gd name="T26" fmla="*/ 25 w 32"/>
                  <a:gd name="T27" fmla="*/ 8 h 19"/>
                  <a:gd name="T28" fmla="*/ 22 w 32"/>
                  <a:gd name="T29" fmla="*/ 6 h 19"/>
                  <a:gd name="T30" fmla="*/ 21 w 32"/>
                  <a:gd name="T31" fmla="*/ 6 h 19"/>
                  <a:gd name="T32" fmla="*/ 18 w 32"/>
                  <a:gd name="T33" fmla="*/ 6 h 19"/>
                  <a:gd name="T34" fmla="*/ 14 w 32"/>
                  <a:gd name="T35" fmla="*/ 5 h 19"/>
                  <a:gd name="T36" fmla="*/ 12 w 32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19">
                    <a:moveTo>
                      <a:pt x="12" y="0"/>
                    </a:moveTo>
                    <a:cubicBezTo>
                      <a:pt x="11" y="1"/>
                      <a:pt x="10" y="2"/>
                      <a:pt x="9" y="3"/>
                    </a:cubicBezTo>
                    <a:cubicBezTo>
                      <a:pt x="8" y="4"/>
                      <a:pt x="6" y="10"/>
                      <a:pt x="4" y="11"/>
                    </a:cubicBezTo>
                    <a:cubicBezTo>
                      <a:pt x="2" y="12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2" y="17"/>
                      <a:pt x="5" y="18"/>
                    </a:cubicBezTo>
                    <a:cubicBezTo>
                      <a:pt x="8" y="18"/>
                      <a:pt x="11" y="19"/>
                      <a:pt x="13" y="19"/>
                    </a:cubicBezTo>
                    <a:cubicBezTo>
                      <a:pt x="13" y="19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18"/>
                      <a:pt x="21" y="16"/>
                      <a:pt x="21" y="16"/>
                    </a:cubicBezTo>
                    <a:cubicBezTo>
                      <a:pt x="21" y="16"/>
                      <a:pt x="25" y="18"/>
                      <a:pt x="28" y="18"/>
                    </a:cubicBezTo>
                    <a:cubicBezTo>
                      <a:pt x="28" y="18"/>
                      <a:pt x="29" y="18"/>
                      <a:pt x="29" y="18"/>
                    </a:cubicBezTo>
                    <a:cubicBezTo>
                      <a:pt x="29" y="18"/>
                      <a:pt x="30" y="17"/>
                      <a:pt x="30" y="17"/>
                    </a:cubicBezTo>
                    <a:cubicBezTo>
                      <a:pt x="32" y="16"/>
                      <a:pt x="25" y="10"/>
                      <a:pt x="25" y="8"/>
                    </a:cubicBezTo>
                    <a:cubicBezTo>
                      <a:pt x="25" y="7"/>
                      <a:pt x="24" y="6"/>
                      <a:pt x="22" y="6"/>
                    </a:cubicBezTo>
                    <a:cubicBezTo>
                      <a:pt x="22" y="6"/>
                      <a:pt x="21" y="6"/>
                      <a:pt x="21" y="6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6" y="6"/>
                      <a:pt x="14" y="6"/>
                      <a:pt x="14" y="5"/>
                    </a:cubicBezTo>
                    <a:cubicBezTo>
                      <a:pt x="14" y="3"/>
                      <a:pt x="12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84"/>
              <p:cNvSpPr>
                <a:spLocks/>
              </p:cNvSpPr>
              <p:nvPr/>
            </p:nvSpPr>
            <p:spPr bwMode="auto">
              <a:xfrm>
                <a:off x="4352925" y="4749800"/>
                <a:ext cx="119063" cy="63500"/>
              </a:xfrm>
              <a:custGeom>
                <a:avLst/>
                <a:gdLst>
                  <a:gd name="T0" fmla="*/ 12 w 32"/>
                  <a:gd name="T1" fmla="*/ 0 h 17"/>
                  <a:gd name="T2" fmla="*/ 11 w 32"/>
                  <a:gd name="T3" fmla="*/ 0 h 17"/>
                  <a:gd name="T4" fmla="*/ 8 w 32"/>
                  <a:gd name="T5" fmla="*/ 5 h 17"/>
                  <a:gd name="T6" fmla="*/ 7 w 32"/>
                  <a:gd name="T7" fmla="*/ 9 h 17"/>
                  <a:gd name="T8" fmla="*/ 1 w 32"/>
                  <a:gd name="T9" fmla="*/ 16 h 17"/>
                  <a:gd name="T10" fmla="*/ 5 w 32"/>
                  <a:gd name="T11" fmla="*/ 17 h 17"/>
                  <a:gd name="T12" fmla="*/ 11 w 32"/>
                  <a:gd name="T13" fmla="*/ 17 h 17"/>
                  <a:gd name="T14" fmla="*/ 20 w 32"/>
                  <a:gd name="T15" fmla="*/ 10 h 17"/>
                  <a:gd name="T16" fmla="*/ 21 w 32"/>
                  <a:gd name="T17" fmla="*/ 9 h 17"/>
                  <a:gd name="T18" fmla="*/ 23 w 32"/>
                  <a:gd name="T19" fmla="*/ 9 h 17"/>
                  <a:gd name="T20" fmla="*/ 26 w 32"/>
                  <a:gd name="T21" fmla="*/ 9 h 17"/>
                  <a:gd name="T22" fmla="*/ 29 w 32"/>
                  <a:gd name="T23" fmla="*/ 10 h 17"/>
                  <a:gd name="T24" fmla="*/ 30 w 32"/>
                  <a:gd name="T25" fmla="*/ 10 h 17"/>
                  <a:gd name="T26" fmla="*/ 30 w 32"/>
                  <a:gd name="T27" fmla="*/ 10 h 17"/>
                  <a:gd name="T28" fmla="*/ 30 w 32"/>
                  <a:gd name="T29" fmla="*/ 5 h 17"/>
                  <a:gd name="T30" fmla="*/ 30 w 32"/>
                  <a:gd name="T31" fmla="*/ 5 h 17"/>
                  <a:gd name="T32" fmla="*/ 29 w 32"/>
                  <a:gd name="T33" fmla="*/ 5 h 17"/>
                  <a:gd name="T34" fmla="*/ 24 w 32"/>
                  <a:gd name="T35" fmla="*/ 2 h 17"/>
                  <a:gd name="T36" fmla="*/ 20 w 32"/>
                  <a:gd name="T37" fmla="*/ 1 h 17"/>
                  <a:gd name="T38" fmla="*/ 17 w 32"/>
                  <a:gd name="T39" fmla="*/ 1 h 17"/>
                  <a:gd name="T40" fmla="*/ 12 w 32"/>
                  <a:gd name="T4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17"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1"/>
                      <a:pt x="8" y="5"/>
                      <a:pt x="8" y="5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7" y="9"/>
                      <a:pt x="2" y="15"/>
                      <a:pt x="1" y="16"/>
                    </a:cubicBezTo>
                    <a:cubicBezTo>
                      <a:pt x="0" y="17"/>
                      <a:pt x="3" y="17"/>
                      <a:pt x="5" y="17"/>
                    </a:cubicBezTo>
                    <a:cubicBezTo>
                      <a:pt x="8" y="17"/>
                      <a:pt x="11" y="17"/>
                      <a:pt x="11" y="17"/>
                    </a:cubicBezTo>
                    <a:cubicBezTo>
                      <a:pt x="11" y="17"/>
                      <a:pt x="18" y="12"/>
                      <a:pt x="20" y="10"/>
                    </a:cubicBezTo>
                    <a:cubicBezTo>
                      <a:pt x="20" y="9"/>
                      <a:pt x="21" y="9"/>
                      <a:pt x="21" y="9"/>
                    </a:cubicBezTo>
                    <a:cubicBezTo>
                      <a:pt x="21" y="9"/>
                      <a:pt x="22" y="9"/>
                      <a:pt x="23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29" y="10"/>
                      <a:pt x="30" y="10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2" y="9"/>
                      <a:pt x="31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8" y="5"/>
                      <a:pt x="25" y="2"/>
                      <a:pt x="24" y="2"/>
                    </a:cubicBezTo>
                    <a:cubicBezTo>
                      <a:pt x="23" y="1"/>
                      <a:pt x="22" y="1"/>
                      <a:pt x="20" y="1"/>
                    </a:cubicBezTo>
                    <a:cubicBezTo>
                      <a:pt x="19" y="1"/>
                      <a:pt x="17" y="1"/>
                      <a:pt x="17" y="1"/>
                    </a:cubicBezTo>
                    <a:cubicBezTo>
                      <a:pt x="17" y="1"/>
                      <a:pt x="13" y="1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85"/>
              <p:cNvSpPr>
                <a:spLocks/>
              </p:cNvSpPr>
              <p:nvPr/>
            </p:nvSpPr>
            <p:spPr bwMode="auto">
              <a:xfrm>
                <a:off x="4306888" y="4505325"/>
                <a:ext cx="500063" cy="236538"/>
              </a:xfrm>
              <a:custGeom>
                <a:avLst/>
                <a:gdLst>
                  <a:gd name="T0" fmla="*/ 55 w 133"/>
                  <a:gd name="T1" fmla="*/ 1 h 63"/>
                  <a:gd name="T2" fmla="*/ 46 w 133"/>
                  <a:gd name="T3" fmla="*/ 4 h 63"/>
                  <a:gd name="T4" fmla="*/ 37 w 133"/>
                  <a:gd name="T5" fmla="*/ 6 h 63"/>
                  <a:gd name="T6" fmla="*/ 21 w 133"/>
                  <a:gd name="T7" fmla="*/ 23 h 63"/>
                  <a:gd name="T8" fmla="*/ 20 w 133"/>
                  <a:gd name="T9" fmla="*/ 24 h 63"/>
                  <a:gd name="T10" fmla="*/ 23 w 133"/>
                  <a:gd name="T11" fmla="*/ 9 h 63"/>
                  <a:gd name="T12" fmla="*/ 22 w 133"/>
                  <a:gd name="T13" fmla="*/ 9 h 63"/>
                  <a:gd name="T14" fmla="*/ 17 w 133"/>
                  <a:gd name="T15" fmla="*/ 11 h 63"/>
                  <a:gd name="T16" fmla="*/ 15 w 133"/>
                  <a:gd name="T17" fmla="*/ 12 h 63"/>
                  <a:gd name="T18" fmla="*/ 0 w 133"/>
                  <a:gd name="T19" fmla="*/ 32 h 63"/>
                  <a:gd name="T20" fmla="*/ 13 w 133"/>
                  <a:gd name="T21" fmla="*/ 33 h 63"/>
                  <a:gd name="T22" fmla="*/ 7 w 133"/>
                  <a:gd name="T23" fmla="*/ 40 h 63"/>
                  <a:gd name="T24" fmla="*/ 12 w 133"/>
                  <a:gd name="T25" fmla="*/ 39 h 63"/>
                  <a:gd name="T26" fmla="*/ 18 w 133"/>
                  <a:gd name="T27" fmla="*/ 38 h 63"/>
                  <a:gd name="T28" fmla="*/ 21 w 133"/>
                  <a:gd name="T29" fmla="*/ 38 h 63"/>
                  <a:gd name="T30" fmla="*/ 40 w 133"/>
                  <a:gd name="T31" fmla="*/ 32 h 63"/>
                  <a:gd name="T32" fmla="*/ 41 w 133"/>
                  <a:gd name="T33" fmla="*/ 32 h 63"/>
                  <a:gd name="T34" fmla="*/ 52 w 133"/>
                  <a:gd name="T35" fmla="*/ 29 h 63"/>
                  <a:gd name="T36" fmla="*/ 60 w 133"/>
                  <a:gd name="T37" fmla="*/ 26 h 63"/>
                  <a:gd name="T38" fmla="*/ 70 w 133"/>
                  <a:gd name="T39" fmla="*/ 30 h 63"/>
                  <a:gd name="T40" fmla="*/ 73 w 133"/>
                  <a:gd name="T41" fmla="*/ 30 h 63"/>
                  <a:gd name="T42" fmla="*/ 83 w 133"/>
                  <a:gd name="T43" fmla="*/ 38 h 63"/>
                  <a:gd name="T44" fmla="*/ 82 w 133"/>
                  <a:gd name="T45" fmla="*/ 47 h 63"/>
                  <a:gd name="T46" fmla="*/ 72 w 133"/>
                  <a:gd name="T47" fmla="*/ 51 h 63"/>
                  <a:gd name="T48" fmla="*/ 67 w 133"/>
                  <a:gd name="T49" fmla="*/ 53 h 63"/>
                  <a:gd name="T50" fmla="*/ 60 w 133"/>
                  <a:gd name="T51" fmla="*/ 55 h 63"/>
                  <a:gd name="T52" fmla="*/ 60 w 133"/>
                  <a:gd name="T53" fmla="*/ 63 h 63"/>
                  <a:gd name="T54" fmla="*/ 69 w 133"/>
                  <a:gd name="T55" fmla="*/ 57 h 63"/>
                  <a:gd name="T56" fmla="*/ 76 w 133"/>
                  <a:gd name="T57" fmla="*/ 55 h 63"/>
                  <a:gd name="T58" fmla="*/ 77 w 133"/>
                  <a:gd name="T59" fmla="*/ 55 h 63"/>
                  <a:gd name="T60" fmla="*/ 89 w 133"/>
                  <a:gd name="T61" fmla="*/ 61 h 63"/>
                  <a:gd name="T62" fmla="*/ 101 w 133"/>
                  <a:gd name="T63" fmla="*/ 63 h 63"/>
                  <a:gd name="T64" fmla="*/ 114 w 133"/>
                  <a:gd name="T65" fmla="*/ 60 h 63"/>
                  <a:gd name="T66" fmla="*/ 108 w 133"/>
                  <a:gd name="T67" fmla="*/ 57 h 63"/>
                  <a:gd name="T68" fmla="*/ 100 w 133"/>
                  <a:gd name="T69" fmla="*/ 52 h 63"/>
                  <a:gd name="T70" fmla="*/ 103 w 133"/>
                  <a:gd name="T71" fmla="*/ 51 h 63"/>
                  <a:gd name="T72" fmla="*/ 117 w 133"/>
                  <a:gd name="T73" fmla="*/ 54 h 63"/>
                  <a:gd name="T74" fmla="*/ 116 w 133"/>
                  <a:gd name="T75" fmla="*/ 43 h 63"/>
                  <a:gd name="T76" fmla="*/ 106 w 133"/>
                  <a:gd name="T77" fmla="*/ 35 h 63"/>
                  <a:gd name="T78" fmla="*/ 110 w 133"/>
                  <a:gd name="T79" fmla="*/ 33 h 63"/>
                  <a:gd name="T80" fmla="*/ 123 w 133"/>
                  <a:gd name="T81" fmla="*/ 39 h 63"/>
                  <a:gd name="T82" fmla="*/ 128 w 133"/>
                  <a:gd name="T83" fmla="*/ 33 h 63"/>
                  <a:gd name="T84" fmla="*/ 132 w 133"/>
                  <a:gd name="T85" fmla="*/ 25 h 63"/>
                  <a:gd name="T86" fmla="*/ 126 w 133"/>
                  <a:gd name="T87" fmla="*/ 26 h 63"/>
                  <a:gd name="T88" fmla="*/ 119 w 133"/>
                  <a:gd name="T89" fmla="*/ 22 h 63"/>
                  <a:gd name="T90" fmla="*/ 110 w 133"/>
                  <a:gd name="T91" fmla="*/ 23 h 63"/>
                  <a:gd name="T92" fmla="*/ 107 w 133"/>
                  <a:gd name="T93" fmla="*/ 13 h 63"/>
                  <a:gd name="T94" fmla="*/ 100 w 133"/>
                  <a:gd name="T95" fmla="*/ 11 h 63"/>
                  <a:gd name="T96" fmla="*/ 92 w 133"/>
                  <a:gd name="T97" fmla="*/ 10 h 63"/>
                  <a:gd name="T98" fmla="*/ 74 w 133"/>
                  <a:gd name="T99" fmla="*/ 8 h 63"/>
                  <a:gd name="T100" fmla="*/ 73 w 133"/>
                  <a:gd name="T101" fmla="*/ 8 h 63"/>
                  <a:gd name="T102" fmla="*/ 66 w 133"/>
                  <a:gd name="T103" fmla="*/ 7 h 63"/>
                  <a:gd name="T104" fmla="*/ 55 w 133"/>
                  <a:gd name="T105" fmla="*/ 14 h 63"/>
                  <a:gd name="T106" fmla="*/ 54 w 133"/>
                  <a:gd name="T107" fmla="*/ 14 h 63"/>
                  <a:gd name="T108" fmla="*/ 63 w 133"/>
                  <a:gd name="T109" fmla="*/ 4 h 63"/>
                  <a:gd name="T110" fmla="*/ 59 w 133"/>
                  <a:gd name="T11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3" h="63">
                    <a:moveTo>
                      <a:pt x="59" y="0"/>
                    </a:moveTo>
                    <a:cubicBezTo>
                      <a:pt x="58" y="0"/>
                      <a:pt x="56" y="0"/>
                      <a:pt x="55" y="1"/>
                    </a:cubicBezTo>
                    <a:cubicBezTo>
                      <a:pt x="53" y="1"/>
                      <a:pt x="50" y="3"/>
                      <a:pt x="49" y="3"/>
                    </a:cubicBezTo>
                    <a:cubicBezTo>
                      <a:pt x="48" y="3"/>
                      <a:pt x="47" y="4"/>
                      <a:pt x="46" y="4"/>
                    </a:cubicBezTo>
                    <a:cubicBezTo>
                      <a:pt x="43" y="5"/>
                      <a:pt x="39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5" y="7"/>
                      <a:pt x="29" y="11"/>
                      <a:pt x="27" y="12"/>
                    </a:cubicBezTo>
                    <a:cubicBezTo>
                      <a:pt x="25" y="13"/>
                      <a:pt x="22" y="21"/>
                      <a:pt x="21" y="23"/>
                    </a:cubicBezTo>
                    <a:cubicBezTo>
                      <a:pt x="21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4"/>
                      <a:pt x="18" y="23"/>
                      <a:pt x="17" y="21"/>
                    </a:cubicBezTo>
                    <a:cubicBezTo>
                      <a:pt x="16" y="19"/>
                      <a:pt x="22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2" y="9"/>
                      <a:pt x="22" y="9"/>
                    </a:cubicBezTo>
                    <a:cubicBezTo>
                      <a:pt x="21" y="9"/>
                      <a:pt x="21" y="10"/>
                      <a:pt x="20" y="10"/>
                    </a:cubicBezTo>
                    <a:cubicBezTo>
                      <a:pt x="19" y="10"/>
                      <a:pt x="18" y="11"/>
                      <a:pt x="17" y="11"/>
                    </a:cubicBezTo>
                    <a:cubicBezTo>
                      <a:pt x="16" y="11"/>
                      <a:pt x="16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2" y="13"/>
                      <a:pt x="7" y="18"/>
                      <a:pt x="5" y="20"/>
                    </a:cubicBezTo>
                    <a:cubicBezTo>
                      <a:pt x="2" y="22"/>
                      <a:pt x="0" y="30"/>
                      <a:pt x="0" y="32"/>
                    </a:cubicBezTo>
                    <a:cubicBezTo>
                      <a:pt x="1" y="33"/>
                      <a:pt x="4" y="34"/>
                      <a:pt x="7" y="34"/>
                    </a:cubicBezTo>
                    <a:cubicBezTo>
                      <a:pt x="10" y="34"/>
                      <a:pt x="13" y="33"/>
                      <a:pt x="13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7"/>
                      <a:pt x="6" y="39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0"/>
                      <a:pt x="10" y="39"/>
                      <a:pt x="12" y="39"/>
                    </a:cubicBezTo>
                    <a:cubicBezTo>
                      <a:pt x="14" y="38"/>
                      <a:pt x="16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9" y="38"/>
                    </a:cubicBezTo>
                    <a:cubicBezTo>
                      <a:pt x="19" y="38"/>
                      <a:pt x="20" y="38"/>
                      <a:pt x="21" y="38"/>
                    </a:cubicBezTo>
                    <a:cubicBezTo>
                      <a:pt x="23" y="37"/>
                      <a:pt x="26" y="35"/>
                      <a:pt x="28" y="35"/>
                    </a:cubicBezTo>
                    <a:cubicBezTo>
                      <a:pt x="29" y="34"/>
                      <a:pt x="37" y="32"/>
                      <a:pt x="40" y="32"/>
                    </a:cubicBezTo>
                    <a:cubicBezTo>
                      <a:pt x="40" y="32"/>
                      <a:pt x="40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3" y="32"/>
                      <a:pt x="46" y="31"/>
                      <a:pt x="48" y="31"/>
                    </a:cubicBezTo>
                    <a:cubicBezTo>
                      <a:pt x="50" y="30"/>
                      <a:pt x="51" y="30"/>
                      <a:pt x="52" y="29"/>
                    </a:cubicBezTo>
                    <a:cubicBezTo>
                      <a:pt x="54" y="28"/>
                      <a:pt x="52" y="23"/>
                      <a:pt x="52" y="23"/>
                    </a:cubicBezTo>
                    <a:cubicBezTo>
                      <a:pt x="52" y="23"/>
                      <a:pt x="58" y="25"/>
                      <a:pt x="60" y="26"/>
                    </a:cubicBezTo>
                    <a:cubicBezTo>
                      <a:pt x="62" y="26"/>
                      <a:pt x="65" y="27"/>
                      <a:pt x="66" y="29"/>
                    </a:cubicBezTo>
                    <a:cubicBezTo>
                      <a:pt x="67" y="30"/>
                      <a:pt x="68" y="30"/>
                      <a:pt x="70" y="30"/>
                    </a:cubicBezTo>
                    <a:cubicBezTo>
                      <a:pt x="71" y="30"/>
                      <a:pt x="72" y="30"/>
                      <a:pt x="72" y="30"/>
                    </a:cubicBezTo>
                    <a:cubicBezTo>
                      <a:pt x="72" y="30"/>
                      <a:pt x="72" y="30"/>
                      <a:pt x="73" y="30"/>
                    </a:cubicBezTo>
                    <a:cubicBezTo>
                      <a:pt x="75" y="30"/>
                      <a:pt x="81" y="32"/>
                      <a:pt x="82" y="32"/>
                    </a:cubicBezTo>
                    <a:cubicBezTo>
                      <a:pt x="82" y="33"/>
                      <a:pt x="85" y="38"/>
                      <a:pt x="83" y="38"/>
                    </a:cubicBezTo>
                    <a:cubicBezTo>
                      <a:pt x="82" y="39"/>
                      <a:pt x="78" y="42"/>
                      <a:pt x="76" y="43"/>
                    </a:cubicBezTo>
                    <a:cubicBezTo>
                      <a:pt x="74" y="45"/>
                      <a:pt x="82" y="46"/>
                      <a:pt x="82" y="47"/>
                    </a:cubicBezTo>
                    <a:cubicBezTo>
                      <a:pt x="82" y="48"/>
                      <a:pt x="79" y="49"/>
                      <a:pt x="76" y="50"/>
                    </a:cubicBezTo>
                    <a:cubicBezTo>
                      <a:pt x="74" y="50"/>
                      <a:pt x="73" y="51"/>
                      <a:pt x="72" y="51"/>
                    </a:cubicBezTo>
                    <a:cubicBezTo>
                      <a:pt x="71" y="51"/>
                      <a:pt x="70" y="55"/>
                      <a:pt x="70" y="55"/>
                    </a:cubicBezTo>
                    <a:cubicBezTo>
                      <a:pt x="69" y="54"/>
                      <a:pt x="68" y="53"/>
                      <a:pt x="67" y="53"/>
                    </a:cubicBezTo>
                    <a:cubicBezTo>
                      <a:pt x="67" y="53"/>
                      <a:pt x="64" y="53"/>
                      <a:pt x="62" y="54"/>
                    </a:cubicBezTo>
                    <a:cubicBezTo>
                      <a:pt x="61" y="54"/>
                      <a:pt x="60" y="55"/>
                      <a:pt x="60" y="55"/>
                    </a:cubicBezTo>
                    <a:cubicBezTo>
                      <a:pt x="59" y="56"/>
                      <a:pt x="55" y="60"/>
                      <a:pt x="55" y="60"/>
                    </a:cubicBezTo>
                    <a:cubicBezTo>
                      <a:pt x="55" y="60"/>
                      <a:pt x="57" y="63"/>
                      <a:pt x="60" y="63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3" y="62"/>
                      <a:pt x="69" y="57"/>
                      <a:pt x="69" y="57"/>
                    </a:cubicBezTo>
                    <a:cubicBezTo>
                      <a:pt x="69" y="57"/>
                      <a:pt x="71" y="57"/>
                      <a:pt x="73" y="56"/>
                    </a:cubicBezTo>
                    <a:cubicBezTo>
                      <a:pt x="74" y="56"/>
                      <a:pt x="75" y="55"/>
                      <a:pt x="76" y="55"/>
                    </a:cubicBezTo>
                    <a:cubicBezTo>
                      <a:pt x="76" y="55"/>
                      <a:pt x="76" y="55"/>
                      <a:pt x="76" y="55"/>
                    </a:cubicBezTo>
                    <a:cubicBezTo>
                      <a:pt x="76" y="55"/>
                      <a:pt x="77" y="55"/>
                      <a:pt x="77" y="55"/>
                    </a:cubicBezTo>
                    <a:cubicBezTo>
                      <a:pt x="79" y="55"/>
                      <a:pt x="83" y="58"/>
                      <a:pt x="84" y="58"/>
                    </a:cubicBezTo>
                    <a:cubicBezTo>
                      <a:pt x="86" y="58"/>
                      <a:pt x="87" y="61"/>
                      <a:pt x="89" y="61"/>
                    </a:cubicBezTo>
                    <a:cubicBezTo>
                      <a:pt x="90" y="61"/>
                      <a:pt x="98" y="61"/>
                      <a:pt x="99" y="62"/>
                    </a:cubicBezTo>
                    <a:cubicBezTo>
                      <a:pt x="99" y="62"/>
                      <a:pt x="99" y="63"/>
                      <a:pt x="101" y="63"/>
                    </a:cubicBezTo>
                    <a:cubicBezTo>
                      <a:pt x="104" y="63"/>
                      <a:pt x="110" y="62"/>
                      <a:pt x="113" y="61"/>
                    </a:cubicBezTo>
                    <a:cubicBezTo>
                      <a:pt x="113" y="61"/>
                      <a:pt x="114" y="61"/>
                      <a:pt x="114" y="60"/>
                    </a:cubicBezTo>
                    <a:cubicBezTo>
                      <a:pt x="114" y="59"/>
                      <a:pt x="110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6" y="57"/>
                      <a:pt x="99" y="54"/>
                      <a:pt x="100" y="52"/>
                    </a:cubicBezTo>
                    <a:cubicBezTo>
                      <a:pt x="100" y="52"/>
                      <a:pt x="100" y="52"/>
                      <a:pt x="101" y="52"/>
                    </a:cubicBezTo>
                    <a:cubicBezTo>
                      <a:pt x="101" y="51"/>
                      <a:pt x="102" y="51"/>
                      <a:pt x="103" y="51"/>
                    </a:cubicBezTo>
                    <a:cubicBezTo>
                      <a:pt x="107" y="51"/>
                      <a:pt x="116" y="54"/>
                      <a:pt x="117" y="54"/>
                    </a:cubicBezTo>
                    <a:cubicBezTo>
                      <a:pt x="117" y="54"/>
                      <a:pt x="117" y="54"/>
                      <a:pt x="117" y="54"/>
                    </a:cubicBezTo>
                    <a:cubicBezTo>
                      <a:pt x="118" y="54"/>
                      <a:pt x="117" y="51"/>
                      <a:pt x="117" y="49"/>
                    </a:cubicBezTo>
                    <a:cubicBezTo>
                      <a:pt x="117" y="47"/>
                      <a:pt x="117" y="45"/>
                      <a:pt x="116" y="43"/>
                    </a:cubicBezTo>
                    <a:cubicBezTo>
                      <a:pt x="115" y="42"/>
                      <a:pt x="108" y="42"/>
                      <a:pt x="107" y="41"/>
                    </a:cubicBezTo>
                    <a:cubicBezTo>
                      <a:pt x="106" y="40"/>
                      <a:pt x="104" y="38"/>
                      <a:pt x="106" y="35"/>
                    </a:cubicBezTo>
                    <a:cubicBezTo>
                      <a:pt x="107" y="34"/>
                      <a:pt x="108" y="34"/>
                      <a:pt x="108" y="34"/>
                    </a:cubicBezTo>
                    <a:cubicBezTo>
                      <a:pt x="109" y="33"/>
                      <a:pt x="109" y="33"/>
                      <a:pt x="110" y="33"/>
                    </a:cubicBezTo>
                    <a:cubicBezTo>
                      <a:pt x="112" y="33"/>
                      <a:pt x="115" y="35"/>
                      <a:pt x="117" y="35"/>
                    </a:cubicBezTo>
                    <a:cubicBezTo>
                      <a:pt x="119" y="36"/>
                      <a:pt x="120" y="38"/>
                      <a:pt x="123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6" y="38"/>
                      <a:pt x="127" y="34"/>
                      <a:pt x="128" y="33"/>
                    </a:cubicBezTo>
                    <a:cubicBezTo>
                      <a:pt x="130" y="31"/>
                      <a:pt x="133" y="28"/>
                      <a:pt x="133" y="26"/>
                    </a:cubicBezTo>
                    <a:cubicBezTo>
                      <a:pt x="133" y="25"/>
                      <a:pt x="133" y="25"/>
                      <a:pt x="132" y="25"/>
                    </a:cubicBezTo>
                    <a:cubicBezTo>
                      <a:pt x="131" y="25"/>
                      <a:pt x="129" y="26"/>
                      <a:pt x="127" y="26"/>
                    </a:cubicBezTo>
                    <a:cubicBezTo>
                      <a:pt x="127" y="26"/>
                      <a:pt x="127" y="26"/>
                      <a:pt x="126" y="26"/>
                    </a:cubicBezTo>
                    <a:cubicBezTo>
                      <a:pt x="124" y="26"/>
                      <a:pt x="122" y="23"/>
                      <a:pt x="121" y="22"/>
                    </a:cubicBezTo>
                    <a:cubicBezTo>
                      <a:pt x="121" y="22"/>
                      <a:pt x="120" y="22"/>
                      <a:pt x="119" y="22"/>
                    </a:cubicBezTo>
                    <a:cubicBezTo>
                      <a:pt x="117" y="22"/>
                      <a:pt x="112" y="23"/>
                      <a:pt x="110" y="23"/>
                    </a:cubicBezTo>
                    <a:cubicBezTo>
                      <a:pt x="110" y="23"/>
                      <a:pt x="110" y="23"/>
                      <a:pt x="110" y="23"/>
                    </a:cubicBezTo>
                    <a:cubicBezTo>
                      <a:pt x="108" y="23"/>
                      <a:pt x="104" y="21"/>
                      <a:pt x="104" y="20"/>
                    </a:cubicBezTo>
                    <a:cubicBezTo>
                      <a:pt x="103" y="18"/>
                      <a:pt x="108" y="15"/>
                      <a:pt x="107" y="13"/>
                    </a:cubicBezTo>
                    <a:cubicBezTo>
                      <a:pt x="107" y="11"/>
                      <a:pt x="104" y="11"/>
                      <a:pt x="101" y="11"/>
                    </a:cubicBezTo>
                    <a:cubicBezTo>
                      <a:pt x="101" y="11"/>
                      <a:pt x="101" y="11"/>
                      <a:pt x="100" y="11"/>
                    </a:cubicBezTo>
                    <a:cubicBezTo>
                      <a:pt x="99" y="11"/>
                      <a:pt x="96" y="11"/>
                      <a:pt x="94" y="11"/>
                    </a:cubicBezTo>
                    <a:cubicBezTo>
                      <a:pt x="93" y="11"/>
                      <a:pt x="92" y="11"/>
                      <a:pt x="92" y="10"/>
                    </a:cubicBezTo>
                    <a:cubicBezTo>
                      <a:pt x="93" y="8"/>
                      <a:pt x="89" y="9"/>
                      <a:pt x="86" y="8"/>
                    </a:cubicBezTo>
                    <a:cubicBezTo>
                      <a:pt x="83" y="8"/>
                      <a:pt x="77" y="8"/>
                      <a:pt x="74" y="8"/>
                    </a:cubicBezTo>
                    <a:cubicBezTo>
                      <a:pt x="74" y="8"/>
                      <a:pt x="74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1" y="8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1" y="8"/>
                      <a:pt x="57" y="13"/>
                      <a:pt x="55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47" y="11"/>
                      <a:pt x="49" y="10"/>
                    </a:cubicBezTo>
                    <a:cubicBezTo>
                      <a:pt x="51" y="9"/>
                      <a:pt x="62" y="6"/>
                      <a:pt x="63" y="4"/>
                    </a:cubicBezTo>
                    <a:cubicBezTo>
                      <a:pt x="65" y="2"/>
                      <a:pt x="62" y="1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86"/>
              <p:cNvSpPr>
                <a:spLocks/>
              </p:cNvSpPr>
              <p:nvPr/>
            </p:nvSpPr>
            <p:spPr bwMode="auto">
              <a:xfrm>
                <a:off x="4524375" y="4637088"/>
                <a:ext cx="53975" cy="22225"/>
              </a:xfrm>
              <a:custGeom>
                <a:avLst/>
                <a:gdLst>
                  <a:gd name="T0" fmla="*/ 11 w 14"/>
                  <a:gd name="T1" fmla="*/ 0 h 6"/>
                  <a:gd name="T2" fmla="*/ 9 w 14"/>
                  <a:gd name="T3" fmla="*/ 0 h 6"/>
                  <a:gd name="T4" fmla="*/ 6 w 14"/>
                  <a:gd name="T5" fmla="*/ 1 h 6"/>
                  <a:gd name="T6" fmla="*/ 2 w 14"/>
                  <a:gd name="T7" fmla="*/ 6 h 6"/>
                  <a:gd name="T8" fmla="*/ 5 w 14"/>
                  <a:gd name="T9" fmla="*/ 6 h 6"/>
                  <a:gd name="T10" fmla="*/ 9 w 14"/>
                  <a:gd name="T11" fmla="*/ 6 h 6"/>
                  <a:gd name="T12" fmla="*/ 11 w 14"/>
                  <a:gd name="T13" fmla="*/ 5 h 6"/>
                  <a:gd name="T14" fmla="*/ 12 w 14"/>
                  <a:gd name="T15" fmla="*/ 0 h 6"/>
                  <a:gd name="T16" fmla="*/ 11 w 1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ubicBezTo>
                      <a:pt x="3" y="2"/>
                      <a:pt x="0" y="5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7" y="6"/>
                      <a:pt x="8" y="6"/>
                      <a:pt x="9" y="6"/>
                    </a:cubicBezTo>
                    <a:cubicBezTo>
                      <a:pt x="10" y="6"/>
                      <a:pt x="11" y="5"/>
                      <a:pt x="11" y="5"/>
                    </a:cubicBezTo>
                    <a:cubicBezTo>
                      <a:pt x="14" y="4"/>
                      <a:pt x="13" y="1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87"/>
              <p:cNvSpPr>
                <a:spLocks/>
              </p:cNvSpPr>
              <p:nvPr/>
            </p:nvSpPr>
            <p:spPr bwMode="auto">
              <a:xfrm>
                <a:off x="3668713" y="4738688"/>
                <a:ext cx="190500" cy="146050"/>
              </a:xfrm>
              <a:custGeom>
                <a:avLst/>
                <a:gdLst>
                  <a:gd name="T0" fmla="*/ 48 w 51"/>
                  <a:gd name="T1" fmla="*/ 0 h 39"/>
                  <a:gd name="T2" fmla="*/ 41 w 51"/>
                  <a:gd name="T3" fmla="*/ 2 h 39"/>
                  <a:gd name="T4" fmla="*/ 39 w 51"/>
                  <a:gd name="T5" fmla="*/ 2 h 39"/>
                  <a:gd name="T6" fmla="*/ 31 w 51"/>
                  <a:gd name="T7" fmla="*/ 7 h 39"/>
                  <a:gd name="T8" fmla="*/ 31 w 51"/>
                  <a:gd name="T9" fmla="*/ 7 h 39"/>
                  <a:gd name="T10" fmla="*/ 24 w 51"/>
                  <a:gd name="T11" fmla="*/ 8 h 39"/>
                  <a:gd name="T12" fmla="*/ 21 w 51"/>
                  <a:gd name="T13" fmla="*/ 8 h 39"/>
                  <a:gd name="T14" fmla="*/ 21 w 51"/>
                  <a:gd name="T15" fmla="*/ 8 h 39"/>
                  <a:gd name="T16" fmla="*/ 17 w 51"/>
                  <a:gd name="T17" fmla="*/ 9 h 39"/>
                  <a:gd name="T18" fmla="*/ 7 w 51"/>
                  <a:gd name="T19" fmla="*/ 14 h 39"/>
                  <a:gd name="T20" fmla="*/ 10 w 51"/>
                  <a:gd name="T21" fmla="*/ 19 h 39"/>
                  <a:gd name="T22" fmla="*/ 6 w 51"/>
                  <a:gd name="T23" fmla="*/ 28 h 39"/>
                  <a:gd name="T24" fmla="*/ 0 w 51"/>
                  <a:gd name="T25" fmla="*/ 38 h 39"/>
                  <a:gd name="T26" fmla="*/ 5 w 51"/>
                  <a:gd name="T27" fmla="*/ 37 h 39"/>
                  <a:gd name="T28" fmla="*/ 14 w 51"/>
                  <a:gd name="T29" fmla="*/ 39 h 39"/>
                  <a:gd name="T30" fmla="*/ 14 w 51"/>
                  <a:gd name="T31" fmla="*/ 39 h 39"/>
                  <a:gd name="T32" fmla="*/ 15 w 51"/>
                  <a:gd name="T33" fmla="*/ 39 h 39"/>
                  <a:gd name="T34" fmla="*/ 24 w 51"/>
                  <a:gd name="T35" fmla="*/ 32 h 39"/>
                  <a:gd name="T36" fmla="*/ 28 w 51"/>
                  <a:gd name="T37" fmla="*/ 24 h 39"/>
                  <a:gd name="T38" fmla="*/ 37 w 51"/>
                  <a:gd name="T39" fmla="*/ 13 h 39"/>
                  <a:gd name="T40" fmla="*/ 50 w 51"/>
                  <a:gd name="T41" fmla="*/ 2 h 39"/>
                  <a:gd name="T42" fmla="*/ 48 w 51"/>
                  <a:gd name="T4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39">
                    <a:moveTo>
                      <a:pt x="48" y="0"/>
                    </a:moveTo>
                    <a:cubicBezTo>
                      <a:pt x="46" y="0"/>
                      <a:pt x="43" y="1"/>
                      <a:pt x="41" y="2"/>
                    </a:cubicBezTo>
                    <a:cubicBezTo>
                      <a:pt x="40" y="2"/>
                      <a:pt x="40" y="2"/>
                      <a:pt x="39" y="2"/>
                    </a:cubicBezTo>
                    <a:cubicBezTo>
                      <a:pt x="37" y="3"/>
                      <a:pt x="34" y="6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9" y="8"/>
                      <a:pt x="26" y="8"/>
                      <a:pt x="24" y="8"/>
                    </a:cubicBezTo>
                    <a:cubicBezTo>
                      <a:pt x="23" y="8"/>
                      <a:pt x="22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19" y="9"/>
                      <a:pt x="17" y="9"/>
                    </a:cubicBezTo>
                    <a:cubicBezTo>
                      <a:pt x="14" y="11"/>
                      <a:pt x="9" y="14"/>
                      <a:pt x="7" y="14"/>
                    </a:cubicBezTo>
                    <a:cubicBezTo>
                      <a:pt x="5" y="15"/>
                      <a:pt x="9" y="18"/>
                      <a:pt x="10" y="19"/>
                    </a:cubicBezTo>
                    <a:cubicBezTo>
                      <a:pt x="11" y="20"/>
                      <a:pt x="7" y="27"/>
                      <a:pt x="6" y="28"/>
                    </a:cubicBezTo>
                    <a:cubicBezTo>
                      <a:pt x="5" y="29"/>
                      <a:pt x="2" y="36"/>
                      <a:pt x="0" y="38"/>
                    </a:cubicBezTo>
                    <a:cubicBezTo>
                      <a:pt x="2" y="38"/>
                      <a:pt x="3" y="38"/>
                      <a:pt x="5" y="37"/>
                    </a:cubicBezTo>
                    <a:cubicBezTo>
                      <a:pt x="5" y="37"/>
                      <a:pt x="13" y="38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5" y="39"/>
                    </a:cubicBezTo>
                    <a:cubicBezTo>
                      <a:pt x="17" y="38"/>
                      <a:pt x="22" y="33"/>
                      <a:pt x="24" y="32"/>
                    </a:cubicBezTo>
                    <a:cubicBezTo>
                      <a:pt x="27" y="30"/>
                      <a:pt x="28" y="26"/>
                      <a:pt x="28" y="24"/>
                    </a:cubicBezTo>
                    <a:cubicBezTo>
                      <a:pt x="29" y="22"/>
                      <a:pt x="35" y="15"/>
                      <a:pt x="37" y="13"/>
                    </a:cubicBezTo>
                    <a:cubicBezTo>
                      <a:pt x="39" y="10"/>
                      <a:pt x="49" y="4"/>
                      <a:pt x="50" y="2"/>
                    </a:cubicBezTo>
                    <a:cubicBezTo>
                      <a:pt x="51" y="1"/>
                      <a:pt x="50" y="0"/>
                      <a:pt x="48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88"/>
              <p:cNvSpPr>
                <a:spLocks/>
              </p:cNvSpPr>
              <p:nvPr/>
            </p:nvSpPr>
            <p:spPr bwMode="auto">
              <a:xfrm>
                <a:off x="3803650" y="4662488"/>
                <a:ext cx="315913" cy="211138"/>
              </a:xfrm>
              <a:custGeom>
                <a:avLst/>
                <a:gdLst>
                  <a:gd name="T0" fmla="*/ 65 w 84"/>
                  <a:gd name="T1" fmla="*/ 0 h 56"/>
                  <a:gd name="T2" fmla="*/ 61 w 84"/>
                  <a:gd name="T3" fmla="*/ 1 h 56"/>
                  <a:gd name="T4" fmla="*/ 57 w 84"/>
                  <a:gd name="T5" fmla="*/ 3 h 56"/>
                  <a:gd name="T6" fmla="*/ 55 w 84"/>
                  <a:gd name="T7" fmla="*/ 9 h 56"/>
                  <a:gd name="T8" fmla="*/ 55 w 84"/>
                  <a:gd name="T9" fmla="*/ 9 h 56"/>
                  <a:gd name="T10" fmla="*/ 49 w 84"/>
                  <a:gd name="T11" fmla="*/ 14 h 56"/>
                  <a:gd name="T12" fmla="*/ 54 w 84"/>
                  <a:gd name="T13" fmla="*/ 21 h 56"/>
                  <a:gd name="T14" fmla="*/ 53 w 84"/>
                  <a:gd name="T15" fmla="*/ 22 h 56"/>
                  <a:gd name="T16" fmla="*/ 49 w 84"/>
                  <a:gd name="T17" fmla="*/ 23 h 56"/>
                  <a:gd name="T18" fmla="*/ 49 w 84"/>
                  <a:gd name="T19" fmla="*/ 23 h 56"/>
                  <a:gd name="T20" fmla="*/ 45 w 84"/>
                  <a:gd name="T21" fmla="*/ 17 h 56"/>
                  <a:gd name="T22" fmla="*/ 42 w 84"/>
                  <a:gd name="T23" fmla="*/ 16 h 56"/>
                  <a:gd name="T24" fmla="*/ 40 w 84"/>
                  <a:gd name="T25" fmla="*/ 16 h 56"/>
                  <a:gd name="T26" fmla="*/ 40 w 84"/>
                  <a:gd name="T27" fmla="*/ 16 h 56"/>
                  <a:gd name="T28" fmla="*/ 37 w 84"/>
                  <a:gd name="T29" fmla="*/ 23 h 56"/>
                  <a:gd name="T30" fmla="*/ 37 w 84"/>
                  <a:gd name="T31" fmla="*/ 23 h 56"/>
                  <a:gd name="T32" fmla="*/ 36 w 84"/>
                  <a:gd name="T33" fmla="*/ 23 h 56"/>
                  <a:gd name="T34" fmla="*/ 33 w 84"/>
                  <a:gd name="T35" fmla="*/ 23 h 56"/>
                  <a:gd name="T36" fmla="*/ 30 w 84"/>
                  <a:gd name="T37" fmla="*/ 22 h 56"/>
                  <a:gd name="T38" fmla="*/ 30 w 84"/>
                  <a:gd name="T39" fmla="*/ 22 h 56"/>
                  <a:gd name="T40" fmla="*/ 22 w 84"/>
                  <a:gd name="T41" fmla="*/ 23 h 56"/>
                  <a:gd name="T42" fmla="*/ 19 w 84"/>
                  <a:gd name="T43" fmla="*/ 23 h 56"/>
                  <a:gd name="T44" fmla="*/ 19 w 84"/>
                  <a:gd name="T45" fmla="*/ 23 h 56"/>
                  <a:gd name="T46" fmla="*/ 8 w 84"/>
                  <a:gd name="T47" fmla="*/ 32 h 56"/>
                  <a:gd name="T48" fmla="*/ 0 w 84"/>
                  <a:gd name="T49" fmla="*/ 44 h 56"/>
                  <a:gd name="T50" fmla="*/ 10 w 84"/>
                  <a:gd name="T51" fmla="*/ 42 h 56"/>
                  <a:gd name="T52" fmla="*/ 1 w 84"/>
                  <a:gd name="T53" fmla="*/ 51 h 56"/>
                  <a:gd name="T54" fmla="*/ 2 w 84"/>
                  <a:gd name="T55" fmla="*/ 51 h 56"/>
                  <a:gd name="T56" fmla="*/ 3 w 84"/>
                  <a:gd name="T57" fmla="*/ 50 h 56"/>
                  <a:gd name="T58" fmla="*/ 15 w 84"/>
                  <a:gd name="T59" fmla="*/ 44 h 56"/>
                  <a:gd name="T60" fmla="*/ 32 w 84"/>
                  <a:gd name="T61" fmla="*/ 40 h 56"/>
                  <a:gd name="T62" fmla="*/ 32 w 84"/>
                  <a:gd name="T63" fmla="*/ 40 h 56"/>
                  <a:gd name="T64" fmla="*/ 30 w 84"/>
                  <a:gd name="T65" fmla="*/ 42 h 56"/>
                  <a:gd name="T66" fmla="*/ 23 w 84"/>
                  <a:gd name="T67" fmla="*/ 44 h 56"/>
                  <a:gd name="T68" fmla="*/ 21 w 84"/>
                  <a:gd name="T69" fmla="*/ 45 h 56"/>
                  <a:gd name="T70" fmla="*/ 5 w 84"/>
                  <a:gd name="T71" fmla="*/ 56 h 56"/>
                  <a:gd name="T72" fmla="*/ 6 w 84"/>
                  <a:gd name="T73" fmla="*/ 56 h 56"/>
                  <a:gd name="T74" fmla="*/ 16 w 84"/>
                  <a:gd name="T75" fmla="*/ 54 h 56"/>
                  <a:gd name="T76" fmla="*/ 23 w 84"/>
                  <a:gd name="T77" fmla="*/ 52 h 56"/>
                  <a:gd name="T78" fmla="*/ 23 w 84"/>
                  <a:gd name="T79" fmla="*/ 52 h 56"/>
                  <a:gd name="T80" fmla="*/ 25 w 84"/>
                  <a:gd name="T81" fmla="*/ 55 h 56"/>
                  <a:gd name="T82" fmla="*/ 26 w 84"/>
                  <a:gd name="T83" fmla="*/ 56 h 56"/>
                  <a:gd name="T84" fmla="*/ 35 w 84"/>
                  <a:gd name="T85" fmla="*/ 53 h 56"/>
                  <a:gd name="T86" fmla="*/ 47 w 84"/>
                  <a:gd name="T87" fmla="*/ 45 h 56"/>
                  <a:gd name="T88" fmla="*/ 57 w 84"/>
                  <a:gd name="T89" fmla="*/ 35 h 56"/>
                  <a:gd name="T90" fmla="*/ 59 w 84"/>
                  <a:gd name="T91" fmla="*/ 39 h 56"/>
                  <a:gd name="T92" fmla="*/ 59 w 84"/>
                  <a:gd name="T93" fmla="*/ 39 h 56"/>
                  <a:gd name="T94" fmla="*/ 72 w 84"/>
                  <a:gd name="T95" fmla="*/ 35 h 56"/>
                  <a:gd name="T96" fmla="*/ 76 w 84"/>
                  <a:gd name="T97" fmla="*/ 33 h 56"/>
                  <a:gd name="T98" fmla="*/ 80 w 84"/>
                  <a:gd name="T99" fmla="*/ 30 h 56"/>
                  <a:gd name="T100" fmla="*/ 73 w 84"/>
                  <a:gd name="T101" fmla="*/ 28 h 56"/>
                  <a:gd name="T102" fmla="*/ 83 w 84"/>
                  <a:gd name="T103" fmla="*/ 22 h 56"/>
                  <a:gd name="T104" fmla="*/ 81 w 84"/>
                  <a:gd name="T105" fmla="*/ 21 h 56"/>
                  <a:gd name="T106" fmla="*/ 75 w 84"/>
                  <a:gd name="T107" fmla="*/ 21 h 56"/>
                  <a:gd name="T108" fmla="*/ 67 w 84"/>
                  <a:gd name="T109" fmla="*/ 22 h 56"/>
                  <a:gd name="T110" fmla="*/ 67 w 84"/>
                  <a:gd name="T111" fmla="*/ 22 h 56"/>
                  <a:gd name="T112" fmla="*/ 66 w 84"/>
                  <a:gd name="T113" fmla="*/ 18 h 56"/>
                  <a:gd name="T114" fmla="*/ 63 w 84"/>
                  <a:gd name="T115" fmla="*/ 12 h 56"/>
                  <a:gd name="T116" fmla="*/ 58 w 84"/>
                  <a:gd name="T117" fmla="*/ 8 h 56"/>
                  <a:gd name="T118" fmla="*/ 64 w 84"/>
                  <a:gd name="T119" fmla="*/ 6 h 56"/>
                  <a:gd name="T120" fmla="*/ 65 w 84"/>
                  <a:gd name="T121" fmla="*/ 6 h 56"/>
                  <a:gd name="T122" fmla="*/ 65 w 84"/>
                  <a:gd name="T1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" h="56">
                    <a:moveTo>
                      <a:pt x="65" y="0"/>
                    </a:moveTo>
                    <a:cubicBezTo>
                      <a:pt x="61" y="1"/>
                      <a:pt x="61" y="1"/>
                      <a:pt x="61" y="1"/>
                    </a:cubicBezTo>
                    <a:cubicBezTo>
                      <a:pt x="59" y="1"/>
                      <a:pt x="57" y="2"/>
                      <a:pt x="57" y="3"/>
                    </a:cubicBezTo>
                    <a:cubicBezTo>
                      <a:pt x="56" y="4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9"/>
                      <a:pt x="49" y="13"/>
                      <a:pt x="49" y="14"/>
                    </a:cubicBezTo>
                    <a:cubicBezTo>
                      <a:pt x="49" y="15"/>
                      <a:pt x="54" y="19"/>
                      <a:pt x="54" y="21"/>
                    </a:cubicBezTo>
                    <a:cubicBezTo>
                      <a:pt x="55" y="21"/>
                      <a:pt x="54" y="22"/>
                      <a:pt x="53" y="22"/>
                    </a:cubicBezTo>
                    <a:cubicBezTo>
                      <a:pt x="52" y="23"/>
                      <a:pt x="50" y="22"/>
                      <a:pt x="49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7" y="23"/>
                      <a:pt x="46" y="19"/>
                      <a:pt x="45" y="17"/>
                    </a:cubicBezTo>
                    <a:cubicBezTo>
                      <a:pt x="45" y="16"/>
                      <a:pt x="43" y="16"/>
                      <a:pt x="42" y="16"/>
                    </a:cubicBezTo>
                    <a:cubicBezTo>
                      <a:pt x="41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7"/>
                      <a:pt x="37" y="21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3"/>
                      <a:pt x="34" y="23"/>
                      <a:pt x="33" y="23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3"/>
                      <a:pt x="25" y="23"/>
                      <a:pt x="22" y="23"/>
                    </a:cubicBezTo>
                    <a:cubicBezTo>
                      <a:pt x="21" y="23"/>
                      <a:pt x="20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7" y="24"/>
                      <a:pt x="9" y="31"/>
                      <a:pt x="8" y="32"/>
                    </a:cubicBezTo>
                    <a:cubicBezTo>
                      <a:pt x="7" y="34"/>
                      <a:pt x="1" y="42"/>
                      <a:pt x="0" y="44"/>
                    </a:cubicBezTo>
                    <a:cubicBezTo>
                      <a:pt x="3" y="43"/>
                      <a:pt x="7" y="43"/>
                      <a:pt x="10" y="42"/>
                    </a:cubicBezTo>
                    <a:cubicBezTo>
                      <a:pt x="10" y="42"/>
                      <a:pt x="1" y="50"/>
                      <a:pt x="1" y="51"/>
                    </a:cubicBezTo>
                    <a:cubicBezTo>
                      <a:pt x="1" y="51"/>
                      <a:pt x="1" y="51"/>
                      <a:pt x="2" y="51"/>
                    </a:cubicBezTo>
                    <a:cubicBezTo>
                      <a:pt x="2" y="51"/>
                      <a:pt x="2" y="51"/>
                      <a:pt x="3" y="50"/>
                    </a:cubicBezTo>
                    <a:cubicBezTo>
                      <a:pt x="6" y="49"/>
                      <a:pt x="12" y="45"/>
                      <a:pt x="15" y="44"/>
                    </a:cubicBezTo>
                    <a:cubicBezTo>
                      <a:pt x="18" y="43"/>
                      <a:pt x="29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1"/>
                      <a:pt x="31" y="41"/>
                      <a:pt x="30" y="42"/>
                    </a:cubicBezTo>
                    <a:cubicBezTo>
                      <a:pt x="28" y="43"/>
                      <a:pt x="25" y="44"/>
                      <a:pt x="23" y="44"/>
                    </a:cubicBezTo>
                    <a:cubicBezTo>
                      <a:pt x="22" y="44"/>
                      <a:pt x="22" y="45"/>
                      <a:pt x="21" y="45"/>
                    </a:cubicBezTo>
                    <a:cubicBezTo>
                      <a:pt x="17" y="47"/>
                      <a:pt x="5" y="53"/>
                      <a:pt x="5" y="56"/>
                    </a:cubicBezTo>
                    <a:cubicBezTo>
                      <a:pt x="5" y="56"/>
                      <a:pt x="6" y="56"/>
                      <a:pt x="6" y="56"/>
                    </a:cubicBezTo>
                    <a:cubicBezTo>
                      <a:pt x="9" y="56"/>
                      <a:pt x="13" y="55"/>
                      <a:pt x="16" y="54"/>
                    </a:cubicBezTo>
                    <a:cubicBezTo>
                      <a:pt x="20" y="53"/>
                      <a:pt x="23" y="52"/>
                      <a:pt x="23" y="52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3" y="52"/>
                      <a:pt x="25" y="54"/>
                      <a:pt x="25" y="55"/>
                    </a:cubicBezTo>
                    <a:cubicBezTo>
                      <a:pt x="25" y="56"/>
                      <a:pt x="26" y="56"/>
                      <a:pt x="26" y="56"/>
                    </a:cubicBezTo>
                    <a:cubicBezTo>
                      <a:pt x="28" y="56"/>
                      <a:pt x="33" y="54"/>
                      <a:pt x="35" y="53"/>
                    </a:cubicBezTo>
                    <a:cubicBezTo>
                      <a:pt x="38" y="51"/>
                      <a:pt x="44" y="46"/>
                      <a:pt x="47" y="45"/>
                    </a:cubicBezTo>
                    <a:cubicBezTo>
                      <a:pt x="49" y="44"/>
                      <a:pt x="57" y="35"/>
                      <a:pt x="57" y="35"/>
                    </a:cubicBezTo>
                    <a:cubicBezTo>
                      <a:pt x="57" y="35"/>
                      <a:pt x="58" y="38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61" y="39"/>
                      <a:pt x="68" y="35"/>
                      <a:pt x="72" y="35"/>
                    </a:cubicBezTo>
                    <a:cubicBezTo>
                      <a:pt x="73" y="34"/>
                      <a:pt x="75" y="34"/>
                      <a:pt x="76" y="33"/>
                    </a:cubicBezTo>
                    <a:cubicBezTo>
                      <a:pt x="78" y="33"/>
                      <a:pt x="79" y="32"/>
                      <a:pt x="80" y="30"/>
                    </a:cubicBezTo>
                    <a:cubicBezTo>
                      <a:pt x="81" y="28"/>
                      <a:pt x="75" y="28"/>
                      <a:pt x="73" y="28"/>
                    </a:cubicBezTo>
                    <a:cubicBezTo>
                      <a:pt x="72" y="28"/>
                      <a:pt x="82" y="24"/>
                      <a:pt x="83" y="22"/>
                    </a:cubicBezTo>
                    <a:cubicBezTo>
                      <a:pt x="84" y="21"/>
                      <a:pt x="83" y="21"/>
                      <a:pt x="81" y="21"/>
                    </a:cubicBezTo>
                    <a:cubicBezTo>
                      <a:pt x="79" y="21"/>
                      <a:pt x="76" y="21"/>
                      <a:pt x="75" y="21"/>
                    </a:cubicBezTo>
                    <a:cubicBezTo>
                      <a:pt x="73" y="21"/>
                      <a:pt x="70" y="22"/>
                      <a:pt x="67" y="22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6" y="22"/>
                      <a:pt x="66" y="19"/>
                      <a:pt x="66" y="18"/>
                    </a:cubicBezTo>
                    <a:cubicBezTo>
                      <a:pt x="67" y="16"/>
                      <a:pt x="64" y="13"/>
                      <a:pt x="63" y="12"/>
                    </a:cubicBezTo>
                    <a:cubicBezTo>
                      <a:pt x="61" y="10"/>
                      <a:pt x="58" y="8"/>
                      <a:pt x="58" y="8"/>
                    </a:cubicBezTo>
                    <a:cubicBezTo>
                      <a:pt x="58" y="8"/>
                      <a:pt x="61" y="7"/>
                      <a:pt x="64" y="6"/>
                    </a:cubicBezTo>
                    <a:cubicBezTo>
                      <a:pt x="64" y="6"/>
                      <a:pt x="65" y="6"/>
                      <a:pt x="65" y="6"/>
                    </a:cubicBezTo>
                    <a:cubicBezTo>
                      <a:pt x="67" y="4"/>
                      <a:pt x="66" y="2"/>
                      <a:pt x="6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89"/>
              <p:cNvSpPr>
                <a:spLocks/>
              </p:cNvSpPr>
              <p:nvPr/>
            </p:nvSpPr>
            <p:spPr bwMode="auto">
              <a:xfrm>
                <a:off x="4133850" y="4727575"/>
                <a:ext cx="68263" cy="36513"/>
              </a:xfrm>
              <a:custGeom>
                <a:avLst/>
                <a:gdLst>
                  <a:gd name="T0" fmla="*/ 12 w 18"/>
                  <a:gd name="T1" fmla="*/ 0 h 10"/>
                  <a:gd name="T2" fmla="*/ 9 w 18"/>
                  <a:gd name="T3" fmla="*/ 1 h 10"/>
                  <a:gd name="T4" fmla="*/ 9 w 18"/>
                  <a:gd name="T5" fmla="*/ 1 h 10"/>
                  <a:gd name="T6" fmla="*/ 0 w 18"/>
                  <a:gd name="T7" fmla="*/ 9 h 10"/>
                  <a:gd name="T8" fmla="*/ 1 w 18"/>
                  <a:gd name="T9" fmla="*/ 10 h 10"/>
                  <a:gd name="T10" fmla="*/ 15 w 18"/>
                  <a:gd name="T11" fmla="*/ 7 h 10"/>
                  <a:gd name="T12" fmla="*/ 15 w 18"/>
                  <a:gd name="T13" fmla="*/ 7 h 10"/>
                  <a:gd name="T14" fmla="*/ 18 w 18"/>
                  <a:gd name="T15" fmla="*/ 2 h 10"/>
                  <a:gd name="T16" fmla="*/ 12 w 18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0">
                    <a:moveTo>
                      <a:pt x="12" y="0"/>
                    </a:moveTo>
                    <a:cubicBezTo>
                      <a:pt x="11" y="0"/>
                      <a:pt x="10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1"/>
                      <a:pt x="0" y="7"/>
                      <a:pt x="0" y="9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4" y="10"/>
                      <a:pt x="13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8" y="4"/>
                      <a:pt x="18" y="2"/>
                    </a:cubicBezTo>
                    <a:cubicBezTo>
                      <a:pt x="18" y="1"/>
                      <a:pt x="15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90"/>
              <p:cNvSpPr>
                <a:spLocks/>
              </p:cNvSpPr>
              <p:nvPr/>
            </p:nvSpPr>
            <p:spPr bwMode="auto">
              <a:xfrm>
                <a:off x="4073525" y="4606925"/>
                <a:ext cx="128588" cy="85725"/>
              </a:xfrm>
              <a:custGeom>
                <a:avLst/>
                <a:gdLst>
                  <a:gd name="T0" fmla="*/ 26 w 34"/>
                  <a:gd name="T1" fmla="*/ 0 h 23"/>
                  <a:gd name="T2" fmla="*/ 25 w 34"/>
                  <a:gd name="T3" fmla="*/ 0 h 23"/>
                  <a:gd name="T4" fmla="*/ 17 w 34"/>
                  <a:gd name="T5" fmla="*/ 5 h 23"/>
                  <a:gd name="T6" fmla="*/ 9 w 34"/>
                  <a:gd name="T7" fmla="*/ 10 h 23"/>
                  <a:gd name="T8" fmla="*/ 12 w 34"/>
                  <a:gd name="T9" fmla="*/ 15 h 23"/>
                  <a:gd name="T10" fmla="*/ 11 w 34"/>
                  <a:gd name="T11" fmla="*/ 15 h 23"/>
                  <a:gd name="T12" fmla="*/ 7 w 34"/>
                  <a:gd name="T13" fmla="*/ 16 h 23"/>
                  <a:gd name="T14" fmla="*/ 2 w 34"/>
                  <a:gd name="T15" fmla="*/ 17 h 23"/>
                  <a:gd name="T16" fmla="*/ 1 w 34"/>
                  <a:gd name="T17" fmla="*/ 17 h 23"/>
                  <a:gd name="T18" fmla="*/ 6 w 34"/>
                  <a:gd name="T19" fmla="*/ 22 h 23"/>
                  <a:gd name="T20" fmla="*/ 17 w 34"/>
                  <a:gd name="T21" fmla="*/ 23 h 23"/>
                  <a:gd name="T22" fmla="*/ 18 w 34"/>
                  <a:gd name="T23" fmla="*/ 23 h 23"/>
                  <a:gd name="T24" fmla="*/ 21 w 34"/>
                  <a:gd name="T25" fmla="*/ 23 h 23"/>
                  <a:gd name="T26" fmla="*/ 25 w 34"/>
                  <a:gd name="T27" fmla="*/ 20 h 23"/>
                  <a:gd name="T28" fmla="*/ 32 w 34"/>
                  <a:gd name="T29" fmla="*/ 14 h 23"/>
                  <a:gd name="T30" fmla="*/ 30 w 34"/>
                  <a:gd name="T31" fmla="*/ 9 h 23"/>
                  <a:gd name="T32" fmla="*/ 24 w 34"/>
                  <a:gd name="T33" fmla="*/ 7 h 23"/>
                  <a:gd name="T34" fmla="*/ 27 w 34"/>
                  <a:gd name="T35" fmla="*/ 0 h 23"/>
                  <a:gd name="T36" fmla="*/ 26 w 34"/>
                  <a:gd name="T3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23">
                    <a:moveTo>
                      <a:pt x="26" y="0"/>
                    </a:moveTo>
                    <a:cubicBezTo>
                      <a:pt x="26" y="0"/>
                      <a:pt x="26" y="0"/>
                      <a:pt x="25" y="0"/>
                    </a:cubicBezTo>
                    <a:cubicBezTo>
                      <a:pt x="23" y="1"/>
                      <a:pt x="19" y="4"/>
                      <a:pt x="17" y="5"/>
                    </a:cubicBezTo>
                    <a:cubicBezTo>
                      <a:pt x="15" y="6"/>
                      <a:pt x="11" y="8"/>
                      <a:pt x="9" y="10"/>
                    </a:cubicBezTo>
                    <a:cubicBezTo>
                      <a:pt x="7" y="11"/>
                      <a:pt x="13" y="13"/>
                      <a:pt x="12" y="15"/>
                    </a:cubicBezTo>
                    <a:cubicBezTo>
                      <a:pt x="12" y="15"/>
                      <a:pt x="12" y="15"/>
                      <a:pt x="11" y="15"/>
                    </a:cubicBezTo>
                    <a:cubicBezTo>
                      <a:pt x="10" y="16"/>
                      <a:pt x="8" y="16"/>
                      <a:pt x="7" y="16"/>
                    </a:cubicBezTo>
                    <a:cubicBezTo>
                      <a:pt x="5" y="16"/>
                      <a:pt x="3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9"/>
                      <a:pt x="5" y="22"/>
                      <a:pt x="6" y="22"/>
                    </a:cubicBezTo>
                    <a:cubicBezTo>
                      <a:pt x="8" y="22"/>
                      <a:pt x="16" y="22"/>
                      <a:pt x="17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19" y="23"/>
                      <a:pt x="20" y="23"/>
                      <a:pt x="21" y="23"/>
                    </a:cubicBezTo>
                    <a:cubicBezTo>
                      <a:pt x="23" y="22"/>
                      <a:pt x="24" y="21"/>
                      <a:pt x="25" y="20"/>
                    </a:cubicBezTo>
                    <a:cubicBezTo>
                      <a:pt x="27" y="18"/>
                      <a:pt x="29" y="17"/>
                      <a:pt x="32" y="14"/>
                    </a:cubicBezTo>
                    <a:cubicBezTo>
                      <a:pt x="34" y="11"/>
                      <a:pt x="32" y="9"/>
                      <a:pt x="30" y="9"/>
                    </a:cubicBezTo>
                    <a:cubicBezTo>
                      <a:pt x="29" y="8"/>
                      <a:pt x="27" y="8"/>
                      <a:pt x="24" y="7"/>
                    </a:cubicBezTo>
                    <a:cubicBezTo>
                      <a:pt x="22" y="7"/>
                      <a:pt x="29" y="2"/>
                      <a:pt x="27" y="0"/>
                    </a:cubicBezTo>
                    <a:cubicBezTo>
                      <a:pt x="27" y="0"/>
                      <a:pt x="27" y="0"/>
                      <a:pt x="2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91"/>
              <p:cNvSpPr>
                <a:spLocks/>
              </p:cNvSpPr>
              <p:nvPr/>
            </p:nvSpPr>
            <p:spPr bwMode="auto">
              <a:xfrm>
                <a:off x="4197350" y="4560888"/>
                <a:ext cx="112713" cy="76200"/>
              </a:xfrm>
              <a:custGeom>
                <a:avLst/>
                <a:gdLst>
                  <a:gd name="T0" fmla="*/ 29 w 30"/>
                  <a:gd name="T1" fmla="*/ 0 h 20"/>
                  <a:gd name="T2" fmla="*/ 18 w 30"/>
                  <a:gd name="T3" fmla="*/ 3 h 20"/>
                  <a:gd name="T4" fmla="*/ 15 w 30"/>
                  <a:gd name="T5" fmla="*/ 4 h 20"/>
                  <a:gd name="T6" fmla="*/ 7 w 30"/>
                  <a:gd name="T7" fmla="*/ 7 h 20"/>
                  <a:gd name="T8" fmla="*/ 2 w 30"/>
                  <a:gd name="T9" fmla="*/ 13 h 20"/>
                  <a:gd name="T10" fmla="*/ 3 w 30"/>
                  <a:gd name="T11" fmla="*/ 19 h 20"/>
                  <a:gd name="T12" fmla="*/ 4 w 30"/>
                  <a:gd name="T13" fmla="*/ 20 h 20"/>
                  <a:gd name="T14" fmla="*/ 6 w 30"/>
                  <a:gd name="T15" fmla="*/ 20 h 20"/>
                  <a:gd name="T16" fmla="*/ 10 w 30"/>
                  <a:gd name="T17" fmla="*/ 17 h 20"/>
                  <a:gd name="T18" fmla="*/ 19 w 30"/>
                  <a:gd name="T19" fmla="*/ 12 h 20"/>
                  <a:gd name="T20" fmla="*/ 29 w 30"/>
                  <a:gd name="T21" fmla="*/ 1 h 20"/>
                  <a:gd name="T22" fmla="*/ 29 w 30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0">
                    <a:moveTo>
                      <a:pt x="29" y="0"/>
                    </a:moveTo>
                    <a:cubicBezTo>
                      <a:pt x="27" y="0"/>
                      <a:pt x="20" y="2"/>
                      <a:pt x="18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5"/>
                      <a:pt x="8" y="6"/>
                      <a:pt x="7" y="7"/>
                    </a:cubicBezTo>
                    <a:cubicBezTo>
                      <a:pt x="5" y="9"/>
                      <a:pt x="5" y="12"/>
                      <a:pt x="2" y="13"/>
                    </a:cubicBezTo>
                    <a:cubicBezTo>
                      <a:pt x="0" y="14"/>
                      <a:pt x="3" y="18"/>
                      <a:pt x="3" y="19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6" y="20"/>
                    </a:cubicBezTo>
                    <a:cubicBezTo>
                      <a:pt x="8" y="19"/>
                      <a:pt x="10" y="18"/>
                      <a:pt x="10" y="17"/>
                    </a:cubicBezTo>
                    <a:cubicBezTo>
                      <a:pt x="11" y="16"/>
                      <a:pt x="17" y="13"/>
                      <a:pt x="19" y="12"/>
                    </a:cubicBezTo>
                    <a:cubicBezTo>
                      <a:pt x="22" y="11"/>
                      <a:pt x="26" y="3"/>
                      <a:pt x="29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92"/>
              <p:cNvSpPr>
                <a:spLocks/>
              </p:cNvSpPr>
              <p:nvPr/>
            </p:nvSpPr>
            <p:spPr bwMode="auto">
              <a:xfrm>
                <a:off x="3822700" y="4595813"/>
                <a:ext cx="214313" cy="115888"/>
              </a:xfrm>
              <a:custGeom>
                <a:avLst/>
                <a:gdLst>
                  <a:gd name="T0" fmla="*/ 41 w 57"/>
                  <a:gd name="T1" fmla="*/ 0 h 31"/>
                  <a:gd name="T2" fmla="*/ 40 w 57"/>
                  <a:gd name="T3" fmla="*/ 0 h 31"/>
                  <a:gd name="T4" fmla="*/ 34 w 57"/>
                  <a:gd name="T5" fmla="*/ 7 h 31"/>
                  <a:gd name="T6" fmla="*/ 40 w 57"/>
                  <a:gd name="T7" fmla="*/ 12 h 31"/>
                  <a:gd name="T8" fmla="*/ 39 w 57"/>
                  <a:gd name="T9" fmla="*/ 13 h 31"/>
                  <a:gd name="T10" fmla="*/ 32 w 57"/>
                  <a:gd name="T11" fmla="*/ 14 h 31"/>
                  <a:gd name="T12" fmla="*/ 27 w 57"/>
                  <a:gd name="T13" fmla="*/ 13 h 31"/>
                  <a:gd name="T14" fmla="*/ 24 w 57"/>
                  <a:gd name="T15" fmla="*/ 13 h 31"/>
                  <a:gd name="T16" fmla="*/ 12 w 57"/>
                  <a:gd name="T17" fmla="*/ 15 h 31"/>
                  <a:gd name="T18" fmla="*/ 11 w 57"/>
                  <a:gd name="T19" fmla="*/ 15 h 31"/>
                  <a:gd name="T20" fmla="*/ 0 w 57"/>
                  <a:gd name="T21" fmla="*/ 30 h 31"/>
                  <a:gd name="T22" fmla="*/ 1 w 57"/>
                  <a:gd name="T23" fmla="*/ 31 h 31"/>
                  <a:gd name="T24" fmla="*/ 15 w 57"/>
                  <a:gd name="T25" fmla="*/ 28 h 31"/>
                  <a:gd name="T26" fmla="*/ 16 w 57"/>
                  <a:gd name="T27" fmla="*/ 28 h 31"/>
                  <a:gd name="T28" fmla="*/ 18 w 57"/>
                  <a:gd name="T29" fmla="*/ 29 h 31"/>
                  <a:gd name="T30" fmla="*/ 21 w 57"/>
                  <a:gd name="T31" fmla="*/ 30 h 31"/>
                  <a:gd name="T32" fmla="*/ 22 w 57"/>
                  <a:gd name="T33" fmla="*/ 30 h 31"/>
                  <a:gd name="T34" fmla="*/ 24 w 57"/>
                  <a:gd name="T35" fmla="*/ 30 h 31"/>
                  <a:gd name="T36" fmla="*/ 45 w 57"/>
                  <a:gd name="T37" fmla="*/ 16 h 31"/>
                  <a:gd name="T38" fmla="*/ 56 w 57"/>
                  <a:gd name="T39" fmla="*/ 8 h 31"/>
                  <a:gd name="T40" fmla="*/ 54 w 57"/>
                  <a:gd name="T41" fmla="*/ 3 h 31"/>
                  <a:gd name="T42" fmla="*/ 53 w 57"/>
                  <a:gd name="T43" fmla="*/ 3 h 31"/>
                  <a:gd name="T44" fmla="*/ 52 w 57"/>
                  <a:gd name="T45" fmla="*/ 3 h 31"/>
                  <a:gd name="T46" fmla="*/ 49 w 57"/>
                  <a:gd name="T47" fmla="*/ 4 h 31"/>
                  <a:gd name="T48" fmla="*/ 47 w 57"/>
                  <a:gd name="T49" fmla="*/ 5 h 31"/>
                  <a:gd name="T50" fmla="*/ 45 w 57"/>
                  <a:gd name="T51" fmla="*/ 6 h 31"/>
                  <a:gd name="T52" fmla="*/ 45 w 57"/>
                  <a:gd name="T53" fmla="*/ 6 h 31"/>
                  <a:gd name="T54" fmla="*/ 41 w 57"/>
                  <a:gd name="T55" fmla="*/ 0 h 31"/>
                  <a:gd name="T56" fmla="*/ 41 w 57"/>
                  <a:gd name="T5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7" h="31">
                    <a:moveTo>
                      <a:pt x="41" y="0"/>
                    </a:moveTo>
                    <a:cubicBezTo>
                      <a:pt x="41" y="0"/>
                      <a:pt x="41" y="0"/>
                      <a:pt x="40" y="0"/>
                    </a:cubicBezTo>
                    <a:cubicBezTo>
                      <a:pt x="38" y="1"/>
                      <a:pt x="35" y="5"/>
                      <a:pt x="34" y="7"/>
                    </a:cubicBezTo>
                    <a:cubicBezTo>
                      <a:pt x="33" y="9"/>
                      <a:pt x="40" y="10"/>
                      <a:pt x="40" y="12"/>
                    </a:cubicBezTo>
                    <a:cubicBezTo>
                      <a:pt x="40" y="12"/>
                      <a:pt x="39" y="13"/>
                      <a:pt x="39" y="13"/>
                    </a:cubicBezTo>
                    <a:cubicBezTo>
                      <a:pt x="37" y="13"/>
                      <a:pt x="34" y="14"/>
                      <a:pt x="32" y="14"/>
                    </a:cubicBezTo>
                    <a:cubicBezTo>
                      <a:pt x="29" y="14"/>
                      <a:pt x="27" y="14"/>
                      <a:pt x="27" y="13"/>
                    </a:cubicBezTo>
                    <a:cubicBezTo>
                      <a:pt x="26" y="13"/>
                      <a:pt x="26" y="13"/>
                      <a:pt x="24" y="13"/>
                    </a:cubicBezTo>
                    <a:cubicBezTo>
                      <a:pt x="21" y="13"/>
                      <a:pt x="15" y="14"/>
                      <a:pt x="1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7" y="17"/>
                      <a:pt x="0" y="28"/>
                      <a:pt x="0" y="30"/>
                    </a:cubicBezTo>
                    <a:cubicBezTo>
                      <a:pt x="0" y="31"/>
                      <a:pt x="0" y="31"/>
                      <a:pt x="1" y="31"/>
                    </a:cubicBezTo>
                    <a:cubicBezTo>
                      <a:pt x="4" y="31"/>
                      <a:pt x="12" y="28"/>
                      <a:pt x="15" y="28"/>
                    </a:cubicBezTo>
                    <a:cubicBezTo>
                      <a:pt x="15" y="28"/>
                      <a:pt x="15" y="28"/>
                      <a:pt x="16" y="28"/>
                    </a:cubicBezTo>
                    <a:cubicBezTo>
                      <a:pt x="17" y="28"/>
                      <a:pt x="17" y="28"/>
                      <a:pt x="18" y="29"/>
                    </a:cubicBezTo>
                    <a:cubicBezTo>
                      <a:pt x="19" y="30"/>
                      <a:pt x="19" y="30"/>
                      <a:pt x="21" y="30"/>
                    </a:cubicBezTo>
                    <a:cubicBezTo>
                      <a:pt x="21" y="30"/>
                      <a:pt x="22" y="30"/>
                      <a:pt x="22" y="30"/>
                    </a:cubicBezTo>
                    <a:cubicBezTo>
                      <a:pt x="23" y="30"/>
                      <a:pt x="23" y="30"/>
                      <a:pt x="24" y="30"/>
                    </a:cubicBezTo>
                    <a:cubicBezTo>
                      <a:pt x="29" y="27"/>
                      <a:pt x="43" y="17"/>
                      <a:pt x="45" y="16"/>
                    </a:cubicBezTo>
                    <a:cubicBezTo>
                      <a:pt x="49" y="13"/>
                      <a:pt x="55" y="11"/>
                      <a:pt x="56" y="8"/>
                    </a:cubicBezTo>
                    <a:cubicBezTo>
                      <a:pt x="57" y="5"/>
                      <a:pt x="56" y="3"/>
                      <a:pt x="54" y="3"/>
                    </a:cubicBezTo>
                    <a:cubicBezTo>
                      <a:pt x="54" y="3"/>
                      <a:pt x="53" y="3"/>
                      <a:pt x="53" y="3"/>
                    </a:cubicBezTo>
                    <a:cubicBezTo>
                      <a:pt x="53" y="3"/>
                      <a:pt x="52" y="3"/>
                      <a:pt x="52" y="3"/>
                    </a:cubicBezTo>
                    <a:cubicBezTo>
                      <a:pt x="51" y="3"/>
                      <a:pt x="50" y="4"/>
                      <a:pt x="49" y="4"/>
                    </a:cubicBezTo>
                    <a:cubicBezTo>
                      <a:pt x="49" y="5"/>
                      <a:pt x="48" y="5"/>
                      <a:pt x="47" y="5"/>
                    </a:cubicBezTo>
                    <a:cubicBezTo>
                      <a:pt x="46" y="6"/>
                      <a:pt x="46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6"/>
                      <a:pt x="43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93"/>
              <p:cNvSpPr>
                <a:spLocks/>
              </p:cNvSpPr>
              <p:nvPr/>
            </p:nvSpPr>
            <p:spPr bwMode="auto">
              <a:xfrm>
                <a:off x="3717925" y="4621213"/>
                <a:ext cx="130175" cy="101600"/>
              </a:xfrm>
              <a:custGeom>
                <a:avLst/>
                <a:gdLst>
                  <a:gd name="T0" fmla="*/ 34 w 35"/>
                  <a:gd name="T1" fmla="*/ 0 h 27"/>
                  <a:gd name="T2" fmla="*/ 33 w 35"/>
                  <a:gd name="T3" fmla="*/ 1 h 27"/>
                  <a:gd name="T4" fmla="*/ 24 w 35"/>
                  <a:gd name="T5" fmla="*/ 6 h 27"/>
                  <a:gd name="T6" fmla="*/ 12 w 35"/>
                  <a:gd name="T7" fmla="*/ 16 h 27"/>
                  <a:gd name="T8" fmla="*/ 1 w 35"/>
                  <a:gd name="T9" fmla="*/ 26 h 27"/>
                  <a:gd name="T10" fmla="*/ 4 w 35"/>
                  <a:gd name="T11" fmla="*/ 27 h 27"/>
                  <a:gd name="T12" fmla="*/ 15 w 35"/>
                  <a:gd name="T13" fmla="*/ 25 h 27"/>
                  <a:gd name="T14" fmla="*/ 23 w 35"/>
                  <a:gd name="T15" fmla="*/ 14 h 27"/>
                  <a:gd name="T16" fmla="*/ 24 w 35"/>
                  <a:gd name="T17" fmla="*/ 12 h 27"/>
                  <a:gd name="T18" fmla="*/ 27 w 35"/>
                  <a:gd name="T19" fmla="*/ 12 h 27"/>
                  <a:gd name="T20" fmla="*/ 30 w 35"/>
                  <a:gd name="T21" fmla="*/ 11 h 27"/>
                  <a:gd name="T22" fmla="*/ 31 w 35"/>
                  <a:gd name="T23" fmla="*/ 11 h 27"/>
                  <a:gd name="T24" fmla="*/ 35 w 35"/>
                  <a:gd name="T25" fmla="*/ 1 h 27"/>
                  <a:gd name="T26" fmla="*/ 34 w 35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27">
                    <a:moveTo>
                      <a:pt x="34" y="0"/>
                    </a:moveTo>
                    <a:cubicBezTo>
                      <a:pt x="34" y="0"/>
                      <a:pt x="33" y="0"/>
                      <a:pt x="33" y="1"/>
                    </a:cubicBezTo>
                    <a:cubicBezTo>
                      <a:pt x="30" y="2"/>
                      <a:pt x="26" y="5"/>
                      <a:pt x="24" y="6"/>
                    </a:cubicBezTo>
                    <a:cubicBezTo>
                      <a:pt x="21" y="8"/>
                      <a:pt x="14" y="14"/>
                      <a:pt x="12" y="16"/>
                    </a:cubicBezTo>
                    <a:cubicBezTo>
                      <a:pt x="10" y="19"/>
                      <a:pt x="0" y="25"/>
                      <a:pt x="1" y="26"/>
                    </a:cubicBezTo>
                    <a:cubicBezTo>
                      <a:pt x="2" y="27"/>
                      <a:pt x="3" y="27"/>
                      <a:pt x="4" y="27"/>
                    </a:cubicBezTo>
                    <a:cubicBezTo>
                      <a:pt x="7" y="27"/>
                      <a:pt x="11" y="27"/>
                      <a:pt x="15" y="25"/>
                    </a:cubicBezTo>
                    <a:cubicBezTo>
                      <a:pt x="23" y="21"/>
                      <a:pt x="21" y="18"/>
                      <a:pt x="23" y="14"/>
                    </a:cubicBezTo>
                    <a:cubicBezTo>
                      <a:pt x="23" y="13"/>
                      <a:pt x="24" y="12"/>
                      <a:pt x="24" y="12"/>
                    </a:cubicBezTo>
                    <a:cubicBezTo>
                      <a:pt x="25" y="12"/>
                      <a:pt x="26" y="12"/>
                      <a:pt x="27" y="12"/>
                    </a:cubicBezTo>
                    <a:cubicBezTo>
                      <a:pt x="28" y="12"/>
                      <a:pt x="29" y="11"/>
                      <a:pt x="3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4" y="8"/>
                      <a:pt x="35" y="4"/>
                      <a:pt x="35" y="1"/>
                    </a:cubicBezTo>
                    <a:cubicBezTo>
                      <a:pt x="35" y="0"/>
                      <a:pt x="35" y="0"/>
                      <a:pt x="3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94"/>
              <p:cNvSpPr>
                <a:spLocks/>
              </p:cNvSpPr>
              <p:nvPr/>
            </p:nvSpPr>
            <p:spPr bwMode="auto">
              <a:xfrm>
                <a:off x="3886200" y="4535488"/>
                <a:ext cx="85725" cy="71438"/>
              </a:xfrm>
              <a:custGeom>
                <a:avLst/>
                <a:gdLst>
                  <a:gd name="T0" fmla="*/ 21 w 23"/>
                  <a:gd name="T1" fmla="*/ 0 h 19"/>
                  <a:gd name="T2" fmla="*/ 17 w 23"/>
                  <a:gd name="T3" fmla="*/ 1 h 19"/>
                  <a:gd name="T4" fmla="*/ 14 w 23"/>
                  <a:gd name="T5" fmla="*/ 2 h 19"/>
                  <a:gd name="T6" fmla="*/ 7 w 23"/>
                  <a:gd name="T7" fmla="*/ 11 h 19"/>
                  <a:gd name="T8" fmla="*/ 2 w 23"/>
                  <a:gd name="T9" fmla="*/ 18 h 19"/>
                  <a:gd name="T10" fmla="*/ 4 w 23"/>
                  <a:gd name="T11" fmla="*/ 19 h 19"/>
                  <a:gd name="T12" fmla="*/ 9 w 23"/>
                  <a:gd name="T13" fmla="*/ 18 h 19"/>
                  <a:gd name="T14" fmla="*/ 15 w 23"/>
                  <a:gd name="T15" fmla="*/ 15 h 19"/>
                  <a:gd name="T16" fmla="*/ 17 w 23"/>
                  <a:gd name="T17" fmla="*/ 8 h 19"/>
                  <a:gd name="T18" fmla="*/ 22 w 23"/>
                  <a:gd name="T19" fmla="*/ 1 h 19"/>
                  <a:gd name="T20" fmla="*/ 21 w 23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9">
                    <a:moveTo>
                      <a:pt x="21" y="0"/>
                    </a:moveTo>
                    <a:cubicBezTo>
                      <a:pt x="20" y="0"/>
                      <a:pt x="19" y="0"/>
                      <a:pt x="17" y="1"/>
                    </a:cubicBezTo>
                    <a:cubicBezTo>
                      <a:pt x="16" y="1"/>
                      <a:pt x="15" y="2"/>
                      <a:pt x="14" y="2"/>
                    </a:cubicBezTo>
                    <a:cubicBezTo>
                      <a:pt x="10" y="4"/>
                      <a:pt x="9" y="9"/>
                      <a:pt x="7" y="11"/>
                    </a:cubicBezTo>
                    <a:cubicBezTo>
                      <a:pt x="5" y="12"/>
                      <a:pt x="0" y="17"/>
                      <a:pt x="2" y="18"/>
                    </a:cubicBezTo>
                    <a:cubicBezTo>
                      <a:pt x="2" y="19"/>
                      <a:pt x="3" y="19"/>
                      <a:pt x="4" y="19"/>
                    </a:cubicBezTo>
                    <a:cubicBezTo>
                      <a:pt x="6" y="19"/>
                      <a:pt x="7" y="19"/>
                      <a:pt x="9" y="18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9" y="13"/>
                      <a:pt x="18" y="11"/>
                      <a:pt x="17" y="8"/>
                    </a:cubicBezTo>
                    <a:cubicBezTo>
                      <a:pt x="17" y="6"/>
                      <a:pt x="21" y="4"/>
                      <a:pt x="22" y="1"/>
                    </a:cubicBezTo>
                    <a:cubicBezTo>
                      <a:pt x="23" y="0"/>
                      <a:pt x="22" y="0"/>
                      <a:pt x="2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95"/>
              <p:cNvSpPr>
                <a:spLocks/>
              </p:cNvSpPr>
              <p:nvPr/>
            </p:nvSpPr>
            <p:spPr bwMode="auto">
              <a:xfrm>
                <a:off x="4186238" y="4151313"/>
                <a:ext cx="628650" cy="338138"/>
              </a:xfrm>
              <a:custGeom>
                <a:avLst/>
                <a:gdLst>
                  <a:gd name="T0" fmla="*/ 146 w 167"/>
                  <a:gd name="T1" fmla="*/ 2 h 90"/>
                  <a:gd name="T2" fmla="*/ 112 w 167"/>
                  <a:gd name="T3" fmla="*/ 7 h 90"/>
                  <a:gd name="T4" fmla="*/ 79 w 167"/>
                  <a:gd name="T5" fmla="*/ 19 h 90"/>
                  <a:gd name="T6" fmla="*/ 69 w 167"/>
                  <a:gd name="T7" fmla="*/ 28 h 90"/>
                  <a:gd name="T8" fmla="*/ 64 w 167"/>
                  <a:gd name="T9" fmla="*/ 28 h 90"/>
                  <a:gd name="T10" fmla="*/ 58 w 167"/>
                  <a:gd name="T11" fmla="*/ 28 h 90"/>
                  <a:gd name="T12" fmla="*/ 43 w 167"/>
                  <a:gd name="T13" fmla="*/ 36 h 90"/>
                  <a:gd name="T14" fmla="*/ 47 w 167"/>
                  <a:gd name="T15" fmla="*/ 49 h 90"/>
                  <a:gd name="T16" fmla="*/ 37 w 167"/>
                  <a:gd name="T17" fmla="*/ 53 h 90"/>
                  <a:gd name="T18" fmla="*/ 33 w 167"/>
                  <a:gd name="T19" fmla="*/ 53 h 90"/>
                  <a:gd name="T20" fmla="*/ 16 w 167"/>
                  <a:gd name="T21" fmla="*/ 50 h 90"/>
                  <a:gd name="T22" fmla="*/ 7 w 167"/>
                  <a:gd name="T23" fmla="*/ 58 h 90"/>
                  <a:gd name="T24" fmla="*/ 10 w 167"/>
                  <a:gd name="T25" fmla="*/ 71 h 90"/>
                  <a:gd name="T26" fmla="*/ 14 w 167"/>
                  <a:gd name="T27" fmla="*/ 70 h 90"/>
                  <a:gd name="T28" fmla="*/ 20 w 167"/>
                  <a:gd name="T29" fmla="*/ 77 h 90"/>
                  <a:gd name="T30" fmla="*/ 30 w 167"/>
                  <a:gd name="T31" fmla="*/ 76 h 90"/>
                  <a:gd name="T32" fmla="*/ 46 w 167"/>
                  <a:gd name="T33" fmla="*/ 64 h 90"/>
                  <a:gd name="T34" fmla="*/ 49 w 167"/>
                  <a:gd name="T35" fmla="*/ 67 h 90"/>
                  <a:gd name="T36" fmla="*/ 49 w 167"/>
                  <a:gd name="T37" fmla="*/ 73 h 90"/>
                  <a:gd name="T38" fmla="*/ 44 w 167"/>
                  <a:gd name="T39" fmla="*/ 74 h 90"/>
                  <a:gd name="T40" fmla="*/ 43 w 167"/>
                  <a:gd name="T41" fmla="*/ 81 h 90"/>
                  <a:gd name="T42" fmla="*/ 34 w 167"/>
                  <a:gd name="T43" fmla="*/ 90 h 90"/>
                  <a:gd name="T44" fmla="*/ 46 w 167"/>
                  <a:gd name="T45" fmla="*/ 87 h 90"/>
                  <a:gd name="T46" fmla="*/ 52 w 167"/>
                  <a:gd name="T47" fmla="*/ 85 h 90"/>
                  <a:gd name="T48" fmla="*/ 62 w 167"/>
                  <a:gd name="T49" fmla="*/ 81 h 90"/>
                  <a:gd name="T50" fmla="*/ 75 w 167"/>
                  <a:gd name="T51" fmla="*/ 77 h 90"/>
                  <a:gd name="T52" fmla="*/ 76 w 167"/>
                  <a:gd name="T53" fmla="*/ 78 h 90"/>
                  <a:gd name="T54" fmla="*/ 87 w 167"/>
                  <a:gd name="T55" fmla="*/ 70 h 90"/>
                  <a:gd name="T56" fmla="*/ 94 w 167"/>
                  <a:gd name="T57" fmla="*/ 59 h 90"/>
                  <a:gd name="T58" fmla="*/ 96 w 167"/>
                  <a:gd name="T59" fmla="*/ 46 h 90"/>
                  <a:gd name="T60" fmla="*/ 129 w 167"/>
                  <a:gd name="T61" fmla="*/ 27 h 90"/>
                  <a:gd name="T62" fmla="*/ 167 w 167"/>
                  <a:gd name="T63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7" h="90">
                    <a:moveTo>
                      <a:pt x="164" y="0"/>
                    </a:moveTo>
                    <a:cubicBezTo>
                      <a:pt x="159" y="0"/>
                      <a:pt x="150" y="2"/>
                      <a:pt x="146" y="2"/>
                    </a:cubicBezTo>
                    <a:cubicBezTo>
                      <a:pt x="141" y="2"/>
                      <a:pt x="130" y="4"/>
                      <a:pt x="127" y="5"/>
                    </a:cubicBezTo>
                    <a:cubicBezTo>
                      <a:pt x="124" y="5"/>
                      <a:pt x="116" y="7"/>
                      <a:pt x="112" y="7"/>
                    </a:cubicBezTo>
                    <a:cubicBezTo>
                      <a:pt x="111" y="7"/>
                      <a:pt x="111" y="7"/>
                      <a:pt x="111" y="7"/>
                    </a:cubicBezTo>
                    <a:cubicBezTo>
                      <a:pt x="106" y="9"/>
                      <a:pt x="84" y="17"/>
                      <a:pt x="79" y="19"/>
                    </a:cubicBezTo>
                    <a:cubicBezTo>
                      <a:pt x="75" y="21"/>
                      <a:pt x="72" y="26"/>
                      <a:pt x="70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68" y="28"/>
                      <a:pt x="67" y="28"/>
                      <a:pt x="67" y="28"/>
                    </a:cubicBezTo>
                    <a:cubicBezTo>
                      <a:pt x="66" y="28"/>
                      <a:pt x="65" y="28"/>
                      <a:pt x="64" y="28"/>
                    </a:cubicBezTo>
                    <a:cubicBezTo>
                      <a:pt x="62" y="28"/>
                      <a:pt x="61" y="28"/>
                      <a:pt x="60" y="28"/>
                    </a:cubicBezTo>
                    <a:cubicBezTo>
                      <a:pt x="59" y="28"/>
                      <a:pt x="59" y="28"/>
                      <a:pt x="58" y="28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3" y="30"/>
                      <a:pt x="46" y="34"/>
                      <a:pt x="43" y="36"/>
                    </a:cubicBezTo>
                    <a:cubicBezTo>
                      <a:pt x="39" y="38"/>
                      <a:pt x="27" y="42"/>
                      <a:pt x="27" y="46"/>
                    </a:cubicBezTo>
                    <a:cubicBezTo>
                      <a:pt x="27" y="49"/>
                      <a:pt x="47" y="49"/>
                      <a:pt x="47" y="49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7" y="49"/>
                      <a:pt x="41" y="51"/>
                      <a:pt x="37" y="53"/>
                    </a:cubicBezTo>
                    <a:cubicBezTo>
                      <a:pt x="36" y="53"/>
                      <a:pt x="35" y="53"/>
                      <a:pt x="34" y="53"/>
                    </a:cubicBezTo>
                    <a:cubicBezTo>
                      <a:pt x="34" y="53"/>
                      <a:pt x="33" y="53"/>
                      <a:pt x="33" y="53"/>
                    </a:cubicBezTo>
                    <a:cubicBezTo>
                      <a:pt x="29" y="53"/>
                      <a:pt x="19" y="51"/>
                      <a:pt x="17" y="50"/>
                    </a:cubicBezTo>
                    <a:cubicBezTo>
                      <a:pt x="17" y="50"/>
                      <a:pt x="16" y="50"/>
                      <a:pt x="16" y="50"/>
                    </a:cubicBezTo>
                    <a:cubicBezTo>
                      <a:pt x="16" y="50"/>
                      <a:pt x="16" y="50"/>
                      <a:pt x="15" y="50"/>
                    </a:cubicBezTo>
                    <a:cubicBezTo>
                      <a:pt x="13" y="51"/>
                      <a:pt x="9" y="56"/>
                      <a:pt x="7" y="58"/>
                    </a:cubicBezTo>
                    <a:cubicBezTo>
                      <a:pt x="5" y="60"/>
                      <a:pt x="2" y="66"/>
                      <a:pt x="1" y="68"/>
                    </a:cubicBezTo>
                    <a:cubicBezTo>
                      <a:pt x="0" y="70"/>
                      <a:pt x="6" y="71"/>
                      <a:pt x="10" y="71"/>
                    </a:cubicBezTo>
                    <a:cubicBezTo>
                      <a:pt x="11" y="71"/>
                      <a:pt x="13" y="71"/>
                      <a:pt x="13" y="70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6" y="70"/>
                      <a:pt x="15" y="74"/>
                      <a:pt x="15" y="76"/>
                    </a:cubicBezTo>
                    <a:cubicBezTo>
                      <a:pt x="15" y="77"/>
                      <a:pt x="17" y="77"/>
                      <a:pt x="20" y="77"/>
                    </a:cubicBezTo>
                    <a:cubicBezTo>
                      <a:pt x="24" y="77"/>
                      <a:pt x="29" y="77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3" y="75"/>
                      <a:pt x="42" y="67"/>
                      <a:pt x="43" y="66"/>
                    </a:cubicBezTo>
                    <a:cubicBezTo>
                      <a:pt x="44" y="65"/>
                      <a:pt x="45" y="64"/>
                      <a:pt x="46" y="64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9" y="64"/>
                      <a:pt x="50" y="65"/>
                      <a:pt x="49" y="67"/>
                    </a:cubicBezTo>
                    <a:cubicBezTo>
                      <a:pt x="47" y="70"/>
                      <a:pt x="54" y="69"/>
                      <a:pt x="51" y="72"/>
                    </a:cubicBezTo>
                    <a:cubicBezTo>
                      <a:pt x="51" y="72"/>
                      <a:pt x="50" y="73"/>
                      <a:pt x="49" y="73"/>
                    </a:cubicBezTo>
                    <a:cubicBezTo>
                      <a:pt x="48" y="73"/>
                      <a:pt x="47" y="73"/>
                      <a:pt x="47" y="73"/>
                    </a:cubicBezTo>
                    <a:cubicBezTo>
                      <a:pt x="46" y="73"/>
                      <a:pt x="45" y="73"/>
                      <a:pt x="44" y="74"/>
                    </a:cubicBezTo>
                    <a:cubicBezTo>
                      <a:pt x="44" y="74"/>
                      <a:pt x="43" y="74"/>
                      <a:pt x="43" y="74"/>
                    </a:cubicBezTo>
                    <a:cubicBezTo>
                      <a:pt x="40" y="76"/>
                      <a:pt x="44" y="78"/>
                      <a:pt x="43" y="81"/>
                    </a:cubicBezTo>
                    <a:cubicBezTo>
                      <a:pt x="41" y="83"/>
                      <a:pt x="33" y="86"/>
                      <a:pt x="33" y="89"/>
                    </a:cubicBezTo>
                    <a:cubicBezTo>
                      <a:pt x="33" y="89"/>
                      <a:pt x="34" y="90"/>
                      <a:pt x="34" y="90"/>
                    </a:cubicBezTo>
                    <a:cubicBezTo>
                      <a:pt x="37" y="90"/>
                      <a:pt x="41" y="88"/>
                      <a:pt x="45" y="87"/>
                    </a:cubicBezTo>
                    <a:cubicBezTo>
                      <a:pt x="45" y="87"/>
                      <a:pt x="46" y="87"/>
                      <a:pt x="46" y="87"/>
                    </a:cubicBezTo>
                    <a:cubicBezTo>
                      <a:pt x="47" y="86"/>
                      <a:pt x="47" y="86"/>
                      <a:pt x="48" y="86"/>
                    </a:cubicBezTo>
                    <a:cubicBezTo>
                      <a:pt x="50" y="85"/>
                      <a:pt x="51" y="85"/>
                      <a:pt x="52" y="85"/>
                    </a:cubicBezTo>
                    <a:cubicBezTo>
                      <a:pt x="53" y="85"/>
                      <a:pt x="53" y="85"/>
                      <a:pt x="54" y="84"/>
                    </a:cubicBezTo>
                    <a:cubicBezTo>
                      <a:pt x="56" y="84"/>
                      <a:pt x="59" y="83"/>
                      <a:pt x="62" y="81"/>
                    </a:cubicBezTo>
                    <a:cubicBezTo>
                      <a:pt x="64" y="80"/>
                      <a:pt x="68" y="79"/>
                      <a:pt x="70" y="79"/>
                    </a:cubicBezTo>
                    <a:cubicBezTo>
                      <a:pt x="72" y="78"/>
                      <a:pt x="74" y="77"/>
                      <a:pt x="75" y="77"/>
                    </a:cubicBezTo>
                    <a:cubicBezTo>
                      <a:pt x="75" y="77"/>
                      <a:pt x="75" y="78"/>
                      <a:pt x="76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7" y="78"/>
                      <a:pt x="77" y="78"/>
                      <a:pt x="78" y="77"/>
                    </a:cubicBezTo>
                    <a:cubicBezTo>
                      <a:pt x="81" y="76"/>
                      <a:pt x="85" y="72"/>
                      <a:pt x="87" y="70"/>
                    </a:cubicBezTo>
                    <a:cubicBezTo>
                      <a:pt x="90" y="67"/>
                      <a:pt x="83" y="68"/>
                      <a:pt x="85" y="67"/>
                    </a:cubicBezTo>
                    <a:cubicBezTo>
                      <a:pt x="87" y="66"/>
                      <a:pt x="91" y="60"/>
                      <a:pt x="94" y="59"/>
                    </a:cubicBezTo>
                    <a:cubicBezTo>
                      <a:pt x="98" y="58"/>
                      <a:pt x="101" y="52"/>
                      <a:pt x="103" y="50"/>
                    </a:cubicBezTo>
                    <a:cubicBezTo>
                      <a:pt x="106" y="47"/>
                      <a:pt x="97" y="48"/>
                      <a:pt x="96" y="46"/>
                    </a:cubicBezTo>
                    <a:cubicBezTo>
                      <a:pt x="95" y="45"/>
                      <a:pt x="112" y="39"/>
                      <a:pt x="115" y="38"/>
                    </a:cubicBezTo>
                    <a:cubicBezTo>
                      <a:pt x="117" y="38"/>
                      <a:pt x="125" y="30"/>
                      <a:pt x="129" y="27"/>
                    </a:cubicBezTo>
                    <a:cubicBezTo>
                      <a:pt x="133" y="24"/>
                      <a:pt x="145" y="16"/>
                      <a:pt x="151" y="13"/>
                    </a:cubicBezTo>
                    <a:cubicBezTo>
                      <a:pt x="157" y="10"/>
                      <a:pt x="166" y="3"/>
                      <a:pt x="167" y="1"/>
                    </a:cubicBezTo>
                    <a:cubicBezTo>
                      <a:pt x="167" y="1"/>
                      <a:pt x="166" y="0"/>
                      <a:pt x="16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96"/>
              <p:cNvSpPr>
                <a:spLocks/>
              </p:cNvSpPr>
              <p:nvPr/>
            </p:nvSpPr>
            <p:spPr bwMode="auto">
              <a:xfrm>
                <a:off x="4186238" y="4456113"/>
                <a:ext cx="307975" cy="96838"/>
              </a:xfrm>
              <a:custGeom>
                <a:avLst/>
                <a:gdLst>
                  <a:gd name="T0" fmla="*/ 79 w 82"/>
                  <a:gd name="T1" fmla="*/ 0 h 26"/>
                  <a:gd name="T2" fmla="*/ 68 w 82"/>
                  <a:gd name="T3" fmla="*/ 3 h 26"/>
                  <a:gd name="T4" fmla="*/ 59 w 82"/>
                  <a:gd name="T5" fmla="*/ 6 h 26"/>
                  <a:gd name="T6" fmla="*/ 45 w 82"/>
                  <a:gd name="T7" fmla="*/ 13 h 26"/>
                  <a:gd name="T8" fmla="*/ 42 w 82"/>
                  <a:gd name="T9" fmla="*/ 14 h 26"/>
                  <a:gd name="T10" fmla="*/ 39 w 82"/>
                  <a:gd name="T11" fmla="*/ 14 h 26"/>
                  <a:gd name="T12" fmla="*/ 28 w 82"/>
                  <a:gd name="T13" fmla="*/ 12 h 26"/>
                  <a:gd name="T14" fmla="*/ 25 w 82"/>
                  <a:gd name="T15" fmla="*/ 11 h 26"/>
                  <a:gd name="T16" fmla="*/ 18 w 82"/>
                  <a:gd name="T17" fmla="*/ 12 h 26"/>
                  <a:gd name="T18" fmla="*/ 17 w 82"/>
                  <a:gd name="T19" fmla="*/ 13 h 26"/>
                  <a:gd name="T20" fmla="*/ 11 w 82"/>
                  <a:gd name="T21" fmla="*/ 11 h 26"/>
                  <a:gd name="T22" fmla="*/ 11 w 82"/>
                  <a:gd name="T23" fmla="*/ 11 h 26"/>
                  <a:gd name="T24" fmla="*/ 5 w 82"/>
                  <a:gd name="T25" fmla="*/ 12 h 26"/>
                  <a:gd name="T26" fmla="*/ 0 w 82"/>
                  <a:gd name="T27" fmla="*/ 15 h 26"/>
                  <a:gd name="T28" fmla="*/ 9 w 82"/>
                  <a:gd name="T29" fmla="*/ 19 h 26"/>
                  <a:gd name="T30" fmla="*/ 18 w 82"/>
                  <a:gd name="T31" fmla="*/ 17 h 26"/>
                  <a:gd name="T32" fmla="*/ 19 w 82"/>
                  <a:gd name="T33" fmla="*/ 17 h 26"/>
                  <a:gd name="T34" fmla="*/ 22 w 82"/>
                  <a:gd name="T35" fmla="*/ 25 h 26"/>
                  <a:gd name="T36" fmla="*/ 24 w 82"/>
                  <a:gd name="T37" fmla="*/ 26 h 26"/>
                  <a:gd name="T38" fmla="*/ 39 w 82"/>
                  <a:gd name="T39" fmla="*/ 22 h 26"/>
                  <a:gd name="T40" fmla="*/ 57 w 82"/>
                  <a:gd name="T41" fmla="*/ 17 h 26"/>
                  <a:gd name="T42" fmla="*/ 64 w 82"/>
                  <a:gd name="T43" fmla="*/ 15 h 26"/>
                  <a:gd name="T44" fmla="*/ 78 w 82"/>
                  <a:gd name="T45" fmla="*/ 10 h 26"/>
                  <a:gd name="T46" fmla="*/ 81 w 82"/>
                  <a:gd name="T47" fmla="*/ 1 h 26"/>
                  <a:gd name="T48" fmla="*/ 79 w 82"/>
                  <a:gd name="T4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26">
                    <a:moveTo>
                      <a:pt x="79" y="0"/>
                    </a:moveTo>
                    <a:cubicBezTo>
                      <a:pt x="77" y="0"/>
                      <a:pt x="73" y="1"/>
                      <a:pt x="68" y="3"/>
                    </a:cubicBezTo>
                    <a:cubicBezTo>
                      <a:pt x="65" y="4"/>
                      <a:pt x="61" y="5"/>
                      <a:pt x="59" y="6"/>
                    </a:cubicBezTo>
                    <a:cubicBezTo>
                      <a:pt x="54" y="9"/>
                      <a:pt x="49" y="11"/>
                      <a:pt x="45" y="13"/>
                    </a:cubicBezTo>
                    <a:cubicBezTo>
                      <a:pt x="44" y="13"/>
                      <a:pt x="43" y="13"/>
                      <a:pt x="42" y="14"/>
                    </a:cubicBezTo>
                    <a:cubicBezTo>
                      <a:pt x="41" y="14"/>
                      <a:pt x="40" y="14"/>
                      <a:pt x="39" y="14"/>
                    </a:cubicBezTo>
                    <a:cubicBezTo>
                      <a:pt x="34" y="14"/>
                      <a:pt x="30" y="12"/>
                      <a:pt x="28" y="12"/>
                    </a:cubicBezTo>
                    <a:cubicBezTo>
                      <a:pt x="27" y="11"/>
                      <a:pt x="26" y="11"/>
                      <a:pt x="25" y="11"/>
                    </a:cubicBezTo>
                    <a:cubicBezTo>
                      <a:pt x="23" y="11"/>
                      <a:pt x="20" y="12"/>
                      <a:pt x="18" y="12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5" y="13"/>
                      <a:pt x="12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7" y="12"/>
                      <a:pt x="5" y="12"/>
                    </a:cubicBezTo>
                    <a:cubicBezTo>
                      <a:pt x="2" y="13"/>
                      <a:pt x="0" y="14"/>
                      <a:pt x="0" y="15"/>
                    </a:cubicBezTo>
                    <a:cubicBezTo>
                      <a:pt x="1" y="18"/>
                      <a:pt x="5" y="19"/>
                      <a:pt x="9" y="19"/>
                    </a:cubicBezTo>
                    <a:cubicBezTo>
                      <a:pt x="12" y="19"/>
                      <a:pt x="16" y="18"/>
                      <a:pt x="18" y="17"/>
                    </a:cubicBezTo>
                    <a:cubicBezTo>
                      <a:pt x="18" y="17"/>
                      <a:pt x="19" y="17"/>
                      <a:pt x="19" y="17"/>
                    </a:cubicBezTo>
                    <a:cubicBezTo>
                      <a:pt x="22" y="17"/>
                      <a:pt x="21" y="22"/>
                      <a:pt x="22" y="25"/>
                    </a:cubicBezTo>
                    <a:cubicBezTo>
                      <a:pt x="22" y="26"/>
                      <a:pt x="23" y="26"/>
                      <a:pt x="24" y="26"/>
                    </a:cubicBezTo>
                    <a:cubicBezTo>
                      <a:pt x="27" y="26"/>
                      <a:pt x="34" y="23"/>
                      <a:pt x="39" y="22"/>
                    </a:cubicBezTo>
                    <a:cubicBezTo>
                      <a:pt x="44" y="21"/>
                      <a:pt x="52" y="18"/>
                      <a:pt x="57" y="17"/>
                    </a:cubicBezTo>
                    <a:cubicBezTo>
                      <a:pt x="59" y="16"/>
                      <a:pt x="61" y="16"/>
                      <a:pt x="64" y="15"/>
                    </a:cubicBezTo>
                    <a:cubicBezTo>
                      <a:pt x="69" y="13"/>
                      <a:pt x="76" y="11"/>
                      <a:pt x="78" y="10"/>
                    </a:cubicBezTo>
                    <a:cubicBezTo>
                      <a:pt x="81" y="9"/>
                      <a:pt x="82" y="4"/>
                      <a:pt x="81" y="1"/>
                    </a:cubicBezTo>
                    <a:cubicBezTo>
                      <a:pt x="81" y="1"/>
                      <a:pt x="80" y="0"/>
                      <a:pt x="7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97"/>
              <p:cNvSpPr>
                <a:spLocks/>
              </p:cNvSpPr>
              <p:nvPr/>
            </p:nvSpPr>
            <p:spPr bwMode="auto">
              <a:xfrm>
                <a:off x="4186238" y="4541838"/>
                <a:ext cx="68263" cy="34925"/>
              </a:xfrm>
              <a:custGeom>
                <a:avLst/>
                <a:gdLst>
                  <a:gd name="T0" fmla="*/ 12 w 18"/>
                  <a:gd name="T1" fmla="*/ 0 h 9"/>
                  <a:gd name="T2" fmla="*/ 11 w 18"/>
                  <a:gd name="T3" fmla="*/ 0 h 9"/>
                  <a:gd name="T4" fmla="*/ 11 w 18"/>
                  <a:gd name="T5" fmla="*/ 0 h 9"/>
                  <a:gd name="T6" fmla="*/ 0 w 18"/>
                  <a:gd name="T7" fmla="*/ 8 h 9"/>
                  <a:gd name="T8" fmla="*/ 3 w 18"/>
                  <a:gd name="T9" fmla="*/ 9 h 9"/>
                  <a:gd name="T10" fmla="*/ 12 w 18"/>
                  <a:gd name="T11" fmla="*/ 7 h 9"/>
                  <a:gd name="T12" fmla="*/ 16 w 18"/>
                  <a:gd name="T13" fmla="*/ 5 h 9"/>
                  <a:gd name="T14" fmla="*/ 12 w 18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9">
                    <a:moveTo>
                      <a:pt x="12" y="0"/>
                    </a:move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2"/>
                      <a:pt x="0" y="8"/>
                      <a:pt x="0" y="8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5" y="9"/>
                      <a:pt x="9" y="8"/>
                      <a:pt x="12" y="7"/>
                    </a:cubicBezTo>
                    <a:cubicBezTo>
                      <a:pt x="13" y="6"/>
                      <a:pt x="15" y="6"/>
                      <a:pt x="16" y="5"/>
                    </a:cubicBezTo>
                    <a:cubicBezTo>
                      <a:pt x="18" y="4"/>
                      <a:pt x="16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98"/>
              <p:cNvSpPr>
                <a:spLocks/>
              </p:cNvSpPr>
              <p:nvPr/>
            </p:nvSpPr>
            <p:spPr bwMode="auto">
              <a:xfrm>
                <a:off x="4048125" y="4535488"/>
                <a:ext cx="127000" cy="63500"/>
              </a:xfrm>
              <a:custGeom>
                <a:avLst/>
                <a:gdLst>
                  <a:gd name="T0" fmla="*/ 29 w 34"/>
                  <a:gd name="T1" fmla="*/ 0 h 17"/>
                  <a:gd name="T2" fmla="*/ 24 w 34"/>
                  <a:gd name="T3" fmla="*/ 1 h 17"/>
                  <a:gd name="T4" fmla="*/ 22 w 34"/>
                  <a:gd name="T5" fmla="*/ 2 h 17"/>
                  <a:gd name="T6" fmla="*/ 11 w 34"/>
                  <a:gd name="T7" fmla="*/ 9 h 17"/>
                  <a:gd name="T8" fmla="*/ 10 w 34"/>
                  <a:gd name="T9" fmla="*/ 10 h 17"/>
                  <a:gd name="T10" fmla="*/ 7 w 34"/>
                  <a:gd name="T11" fmla="*/ 10 h 17"/>
                  <a:gd name="T12" fmla="*/ 5 w 34"/>
                  <a:gd name="T13" fmla="*/ 10 h 17"/>
                  <a:gd name="T14" fmla="*/ 4 w 34"/>
                  <a:gd name="T15" fmla="*/ 10 h 17"/>
                  <a:gd name="T16" fmla="*/ 1 w 34"/>
                  <a:gd name="T17" fmla="*/ 10 h 17"/>
                  <a:gd name="T18" fmla="*/ 1 w 34"/>
                  <a:gd name="T19" fmla="*/ 11 h 17"/>
                  <a:gd name="T20" fmla="*/ 7 w 34"/>
                  <a:gd name="T21" fmla="*/ 17 h 17"/>
                  <a:gd name="T22" fmla="*/ 7 w 34"/>
                  <a:gd name="T23" fmla="*/ 17 h 17"/>
                  <a:gd name="T24" fmla="*/ 10 w 34"/>
                  <a:gd name="T25" fmla="*/ 17 h 17"/>
                  <a:gd name="T26" fmla="*/ 18 w 34"/>
                  <a:gd name="T27" fmla="*/ 13 h 17"/>
                  <a:gd name="T28" fmla="*/ 19 w 34"/>
                  <a:gd name="T29" fmla="*/ 12 h 17"/>
                  <a:gd name="T30" fmla="*/ 20 w 34"/>
                  <a:gd name="T31" fmla="*/ 12 h 17"/>
                  <a:gd name="T32" fmla="*/ 23 w 34"/>
                  <a:gd name="T33" fmla="*/ 16 h 17"/>
                  <a:gd name="T34" fmla="*/ 24 w 34"/>
                  <a:gd name="T35" fmla="*/ 16 h 17"/>
                  <a:gd name="T36" fmla="*/ 25 w 34"/>
                  <a:gd name="T37" fmla="*/ 16 h 17"/>
                  <a:gd name="T38" fmla="*/ 32 w 34"/>
                  <a:gd name="T39" fmla="*/ 9 h 17"/>
                  <a:gd name="T40" fmla="*/ 32 w 34"/>
                  <a:gd name="T41" fmla="*/ 1 h 17"/>
                  <a:gd name="T42" fmla="*/ 29 w 34"/>
                  <a:gd name="T4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17">
                    <a:moveTo>
                      <a:pt x="29" y="0"/>
                    </a:moveTo>
                    <a:cubicBezTo>
                      <a:pt x="27" y="0"/>
                      <a:pt x="25" y="0"/>
                      <a:pt x="24" y="1"/>
                    </a:cubicBezTo>
                    <a:cubicBezTo>
                      <a:pt x="23" y="1"/>
                      <a:pt x="22" y="2"/>
                      <a:pt x="22" y="2"/>
                    </a:cubicBezTo>
                    <a:cubicBezTo>
                      <a:pt x="18" y="3"/>
                      <a:pt x="13" y="6"/>
                      <a:pt x="11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0"/>
                      <a:pt x="8" y="10"/>
                      <a:pt x="7" y="10"/>
                    </a:cubicBezTo>
                    <a:cubicBezTo>
                      <a:pt x="6" y="10"/>
                      <a:pt x="6" y="10"/>
                      <a:pt x="5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0" y="15"/>
                      <a:pt x="5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7"/>
                      <a:pt x="10" y="17"/>
                    </a:cubicBezTo>
                    <a:cubicBezTo>
                      <a:pt x="12" y="16"/>
                      <a:pt x="15" y="14"/>
                      <a:pt x="18" y="13"/>
                    </a:cubicBezTo>
                    <a:cubicBezTo>
                      <a:pt x="18" y="13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0" y="12"/>
                    </a:cubicBezTo>
                    <a:cubicBezTo>
                      <a:pt x="21" y="12"/>
                      <a:pt x="21" y="15"/>
                      <a:pt x="23" y="16"/>
                    </a:cubicBezTo>
                    <a:cubicBezTo>
                      <a:pt x="23" y="16"/>
                      <a:pt x="23" y="16"/>
                      <a:pt x="24" y="16"/>
                    </a:cubicBezTo>
                    <a:cubicBezTo>
                      <a:pt x="24" y="16"/>
                      <a:pt x="24" y="16"/>
                      <a:pt x="25" y="16"/>
                    </a:cubicBezTo>
                    <a:cubicBezTo>
                      <a:pt x="27" y="15"/>
                      <a:pt x="31" y="11"/>
                      <a:pt x="32" y="9"/>
                    </a:cubicBezTo>
                    <a:cubicBezTo>
                      <a:pt x="34" y="6"/>
                      <a:pt x="34" y="4"/>
                      <a:pt x="32" y="1"/>
                    </a:cubicBezTo>
                    <a:cubicBezTo>
                      <a:pt x="31" y="0"/>
                      <a:pt x="30" y="0"/>
                      <a:pt x="2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99"/>
              <p:cNvSpPr>
                <a:spLocks/>
              </p:cNvSpPr>
              <p:nvPr/>
            </p:nvSpPr>
            <p:spPr bwMode="auto">
              <a:xfrm>
                <a:off x="4029075" y="4470400"/>
                <a:ext cx="131763" cy="52388"/>
              </a:xfrm>
              <a:custGeom>
                <a:avLst/>
                <a:gdLst>
                  <a:gd name="T0" fmla="*/ 24 w 35"/>
                  <a:gd name="T1" fmla="*/ 0 h 14"/>
                  <a:gd name="T2" fmla="*/ 21 w 35"/>
                  <a:gd name="T3" fmla="*/ 0 h 14"/>
                  <a:gd name="T4" fmla="*/ 20 w 35"/>
                  <a:gd name="T5" fmla="*/ 1 h 14"/>
                  <a:gd name="T6" fmla="*/ 20 w 35"/>
                  <a:gd name="T7" fmla="*/ 1 h 14"/>
                  <a:gd name="T8" fmla="*/ 17 w 35"/>
                  <a:gd name="T9" fmla="*/ 1 h 14"/>
                  <a:gd name="T10" fmla="*/ 15 w 35"/>
                  <a:gd name="T11" fmla="*/ 1 h 14"/>
                  <a:gd name="T12" fmla="*/ 12 w 35"/>
                  <a:gd name="T13" fmla="*/ 1 h 14"/>
                  <a:gd name="T14" fmla="*/ 11 w 35"/>
                  <a:gd name="T15" fmla="*/ 1 h 14"/>
                  <a:gd name="T16" fmla="*/ 9 w 35"/>
                  <a:gd name="T17" fmla="*/ 1 h 14"/>
                  <a:gd name="T18" fmla="*/ 0 w 35"/>
                  <a:gd name="T19" fmla="*/ 6 h 14"/>
                  <a:gd name="T20" fmla="*/ 5 w 35"/>
                  <a:gd name="T21" fmla="*/ 14 h 14"/>
                  <a:gd name="T22" fmla="*/ 5 w 35"/>
                  <a:gd name="T23" fmla="*/ 14 h 14"/>
                  <a:gd name="T24" fmla="*/ 14 w 35"/>
                  <a:gd name="T25" fmla="*/ 11 h 14"/>
                  <a:gd name="T26" fmla="*/ 15 w 35"/>
                  <a:gd name="T27" fmla="*/ 11 h 14"/>
                  <a:gd name="T28" fmla="*/ 15 w 35"/>
                  <a:gd name="T29" fmla="*/ 11 h 14"/>
                  <a:gd name="T30" fmla="*/ 20 w 35"/>
                  <a:gd name="T31" fmla="*/ 9 h 14"/>
                  <a:gd name="T32" fmla="*/ 31 w 35"/>
                  <a:gd name="T33" fmla="*/ 7 h 14"/>
                  <a:gd name="T34" fmla="*/ 28 w 35"/>
                  <a:gd name="T35" fmla="*/ 1 h 14"/>
                  <a:gd name="T36" fmla="*/ 24 w 35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14">
                    <a:moveTo>
                      <a:pt x="24" y="0"/>
                    </a:moveTo>
                    <a:cubicBezTo>
                      <a:pt x="23" y="0"/>
                      <a:pt x="22" y="0"/>
                      <a:pt x="21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4" y="1"/>
                      <a:pt x="13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6" y="2"/>
                      <a:pt x="2" y="4"/>
                      <a:pt x="0" y="6"/>
                    </a:cubicBezTo>
                    <a:cubicBezTo>
                      <a:pt x="0" y="6"/>
                      <a:pt x="2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7" y="14"/>
                      <a:pt x="11" y="12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7" y="10"/>
                      <a:pt x="19" y="9"/>
                      <a:pt x="20" y="9"/>
                    </a:cubicBezTo>
                    <a:cubicBezTo>
                      <a:pt x="24" y="8"/>
                      <a:pt x="28" y="9"/>
                      <a:pt x="31" y="7"/>
                    </a:cubicBezTo>
                    <a:cubicBezTo>
                      <a:pt x="35" y="6"/>
                      <a:pt x="30" y="1"/>
                      <a:pt x="28" y="1"/>
                    </a:cubicBezTo>
                    <a:cubicBezTo>
                      <a:pt x="27" y="0"/>
                      <a:pt x="26" y="0"/>
                      <a:pt x="2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00"/>
              <p:cNvSpPr>
                <a:spLocks/>
              </p:cNvSpPr>
              <p:nvPr/>
            </p:nvSpPr>
            <p:spPr bwMode="auto">
              <a:xfrm>
                <a:off x="4603750" y="4022725"/>
                <a:ext cx="1089025" cy="661988"/>
              </a:xfrm>
              <a:custGeom>
                <a:avLst/>
                <a:gdLst>
                  <a:gd name="T0" fmla="*/ 200 w 290"/>
                  <a:gd name="T1" fmla="*/ 1 h 176"/>
                  <a:gd name="T2" fmla="*/ 161 w 290"/>
                  <a:gd name="T3" fmla="*/ 11 h 176"/>
                  <a:gd name="T4" fmla="*/ 157 w 290"/>
                  <a:gd name="T5" fmla="*/ 12 h 176"/>
                  <a:gd name="T6" fmla="*/ 144 w 290"/>
                  <a:gd name="T7" fmla="*/ 11 h 176"/>
                  <a:gd name="T8" fmla="*/ 142 w 290"/>
                  <a:gd name="T9" fmla="*/ 11 h 176"/>
                  <a:gd name="T10" fmla="*/ 127 w 290"/>
                  <a:gd name="T11" fmla="*/ 23 h 176"/>
                  <a:gd name="T12" fmla="*/ 117 w 290"/>
                  <a:gd name="T13" fmla="*/ 22 h 176"/>
                  <a:gd name="T14" fmla="*/ 115 w 290"/>
                  <a:gd name="T15" fmla="*/ 23 h 176"/>
                  <a:gd name="T16" fmla="*/ 99 w 290"/>
                  <a:gd name="T17" fmla="*/ 30 h 176"/>
                  <a:gd name="T18" fmla="*/ 79 w 290"/>
                  <a:gd name="T19" fmla="*/ 31 h 176"/>
                  <a:gd name="T20" fmla="*/ 49 w 290"/>
                  <a:gd name="T21" fmla="*/ 49 h 176"/>
                  <a:gd name="T22" fmla="*/ 38 w 290"/>
                  <a:gd name="T23" fmla="*/ 64 h 176"/>
                  <a:gd name="T24" fmla="*/ 29 w 290"/>
                  <a:gd name="T25" fmla="*/ 71 h 176"/>
                  <a:gd name="T26" fmla="*/ 17 w 290"/>
                  <a:gd name="T27" fmla="*/ 76 h 176"/>
                  <a:gd name="T28" fmla="*/ 5 w 290"/>
                  <a:gd name="T29" fmla="*/ 87 h 176"/>
                  <a:gd name="T30" fmla="*/ 20 w 290"/>
                  <a:gd name="T31" fmla="*/ 85 h 176"/>
                  <a:gd name="T32" fmla="*/ 10 w 290"/>
                  <a:gd name="T33" fmla="*/ 92 h 176"/>
                  <a:gd name="T34" fmla="*/ 17 w 290"/>
                  <a:gd name="T35" fmla="*/ 93 h 176"/>
                  <a:gd name="T36" fmla="*/ 24 w 290"/>
                  <a:gd name="T37" fmla="*/ 96 h 176"/>
                  <a:gd name="T38" fmla="*/ 29 w 290"/>
                  <a:gd name="T39" fmla="*/ 96 h 176"/>
                  <a:gd name="T40" fmla="*/ 44 w 290"/>
                  <a:gd name="T41" fmla="*/ 91 h 176"/>
                  <a:gd name="T42" fmla="*/ 63 w 290"/>
                  <a:gd name="T43" fmla="*/ 88 h 176"/>
                  <a:gd name="T44" fmla="*/ 82 w 290"/>
                  <a:gd name="T45" fmla="*/ 98 h 176"/>
                  <a:gd name="T46" fmla="*/ 86 w 290"/>
                  <a:gd name="T47" fmla="*/ 117 h 176"/>
                  <a:gd name="T48" fmla="*/ 87 w 290"/>
                  <a:gd name="T49" fmla="*/ 117 h 176"/>
                  <a:gd name="T50" fmla="*/ 95 w 290"/>
                  <a:gd name="T51" fmla="*/ 111 h 176"/>
                  <a:gd name="T52" fmla="*/ 105 w 290"/>
                  <a:gd name="T53" fmla="*/ 120 h 176"/>
                  <a:gd name="T54" fmla="*/ 92 w 290"/>
                  <a:gd name="T55" fmla="*/ 142 h 176"/>
                  <a:gd name="T56" fmla="*/ 101 w 290"/>
                  <a:gd name="T57" fmla="*/ 162 h 176"/>
                  <a:gd name="T58" fmla="*/ 121 w 290"/>
                  <a:gd name="T59" fmla="*/ 173 h 176"/>
                  <a:gd name="T60" fmla="*/ 129 w 290"/>
                  <a:gd name="T61" fmla="*/ 171 h 176"/>
                  <a:gd name="T62" fmla="*/ 138 w 290"/>
                  <a:gd name="T63" fmla="*/ 176 h 176"/>
                  <a:gd name="T64" fmla="*/ 142 w 290"/>
                  <a:gd name="T65" fmla="*/ 170 h 176"/>
                  <a:gd name="T66" fmla="*/ 152 w 290"/>
                  <a:gd name="T67" fmla="*/ 150 h 176"/>
                  <a:gd name="T68" fmla="*/ 177 w 290"/>
                  <a:gd name="T69" fmla="*/ 133 h 176"/>
                  <a:gd name="T70" fmla="*/ 202 w 290"/>
                  <a:gd name="T71" fmla="*/ 116 h 176"/>
                  <a:gd name="T72" fmla="*/ 241 w 290"/>
                  <a:gd name="T73" fmla="*/ 99 h 176"/>
                  <a:gd name="T74" fmla="*/ 227 w 290"/>
                  <a:gd name="T75" fmla="*/ 100 h 176"/>
                  <a:gd name="T76" fmla="*/ 225 w 290"/>
                  <a:gd name="T77" fmla="*/ 100 h 176"/>
                  <a:gd name="T78" fmla="*/ 218 w 290"/>
                  <a:gd name="T79" fmla="*/ 101 h 176"/>
                  <a:gd name="T80" fmla="*/ 218 w 290"/>
                  <a:gd name="T81" fmla="*/ 101 h 176"/>
                  <a:gd name="T82" fmla="*/ 227 w 290"/>
                  <a:gd name="T83" fmla="*/ 94 h 176"/>
                  <a:gd name="T84" fmla="*/ 235 w 290"/>
                  <a:gd name="T85" fmla="*/ 97 h 176"/>
                  <a:gd name="T86" fmla="*/ 240 w 290"/>
                  <a:gd name="T87" fmla="*/ 96 h 176"/>
                  <a:gd name="T88" fmla="*/ 233 w 290"/>
                  <a:gd name="T89" fmla="*/ 87 h 176"/>
                  <a:gd name="T90" fmla="*/ 231 w 290"/>
                  <a:gd name="T91" fmla="*/ 77 h 176"/>
                  <a:gd name="T92" fmla="*/ 240 w 290"/>
                  <a:gd name="T93" fmla="*/ 77 h 176"/>
                  <a:gd name="T94" fmla="*/ 251 w 290"/>
                  <a:gd name="T95" fmla="*/ 69 h 176"/>
                  <a:gd name="T96" fmla="*/ 246 w 290"/>
                  <a:gd name="T97" fmla="*/ 56 h 176"/>
                  <a:gd name="T98" fmla="*/ 252 w 290"/>
                  <a:gd name="T99" fmla="*/ 44 h 176"/>
                  <a:gd name="T100" fmla="*/ 246 w 290"/>
                  <a:gd name="T101" fmla="*/ 38 h 176"/>
                  <a:gd name="T102" fmla="*/ 262 w 290"/>
                  <a:gd name="T103" fmla="*/ 24 h 176"/>
                  <a:gd name="T104" fmla="*/ 280 w 290"/>
                  <a:gd name="T105" fmla="*/ 8 h 176"/>
                  <a:gd name="T106" fmla="*/ 274 w 290"/>
                  <a:gd name="T107" fmla="*/ 8 h 176"/>
                  <a:gd name="T108" fmla="*/ 256 w 290"/>
                  <a:gd name="T109" fmla="*/ 13 h 176"/>
                  <a:gd name="T110" fmla="*/ 249 w 290"/>
                  <a:gd name="T111" fmla="*/ 14 h 176"/>
                  <a:gd name="T112" fmla="*/ 244 w 290"/>
                  <a:gd name="T113" fmla="*/ 14 h 176"/>
                  <a:gd name="T114" fmla="*/ 234 w 290"/>
                  <a:gd name="T115" fmla="*/ 11 h 176"/>
                  <a:gd name="T116" fmla="*/ 240 w 290"/>
                  <a:gd name="T117" fmla="*/ 3 h 176"/>
                  <a:gd name="T118" fmla="*/ 233 w 290"/>
                  <a:gd name="T119" fmla="*/ 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0" h="176">
                    <a:moveTo>
                      <a:pt x="214" y="0"/>
                    </a:moveTo>
                    <a:cubicBezTo>
                      <a:pt x="200" y="1"/>
                      <a:pt x="200" y="1"/>
                      <a:pt x="200" y="1"/>
                    </a:cubicBezTo>
                    <a:cubicBezTo>
                      <a:pt x="193" y="1"/>
                      <a:pt x="188" y="3"/>
                      <a:pt x="183" y="3"/>
                    </a:cubicBezTo>
                    <a:cubicBezTo>
                      <a:pt x="175" y="4"/>
                      <a:pt x="165" y="10"/>
                      <a:pt x="161" y="11"/>
                    </a:cubicBezTo>
                    <a:cubicBezTo>
                      <a:pt x="161" y="12"/>
                      <a:pt x="160" y="12"/>
                      <a:pt x="159" y="12"/>
                    </a:cubicBezTo>
                    <a:cubicBezTo>
                      <a:pt x="159" y="12"/>
                      <a:pt x="158" y="12"/>
                      <a:pt x="157" y="12"/>
                    </a:cubicBezTo>
                    <a:cubicBezTo>
                      <a:pt x="155" y="12"/>
                      <a:pt x="153" y="12"/>
                      <a:pt x="151" y="11"/>
                    </a:cubicBezTo>
                    <a:cubicBezTo>
                      <a:pt x="149" y="11"/>
                      <a:pt x="147" y="11"/>
                      <a:pt x="144" y="11"/>
                    </a:cubicBezTo>
                    <a:cubicBezTo>
                      <a:pt x="144" y="11"/>
                      <a:pt x="144" y="11"/>
                      <a:pt x="144" y="11"/>
                    </a:cubicBezTo>
                    <a:cubicBezTo>
                      <a:pt x="143" y="11"/>
                      <a:pt x="143" y="11"/>
                      <a:pt x="142" y="11"/>
                    </a:cubicBezTo>
                    <a:cubicBezTo>
                      <a:pt x="136" y="12"/>
                      <a:pt x="134" y="19"/>
                      <a:pt x="130" y="22"/>
                    </a:cubicBezTo>
                    <a:cubicBezTo>
                      <a:pt x="129" y="23"/>
                      <a:pt x="128" y="23"/>
                      <a:pt x="127" y="23"/>
                    </a:cubicBezTo>
                    <a:cubicBezTo>
                      <a:pt x="126" y="23"/>
                      <a:pt x="126" y="23"/>
                      <a:pt x="125" y="23"/>
                    </a:cubicBezTo>
                    <a:cubicBezTo>
                      <a:pt x="123" y="23"/>
                      <a:pt x="121" y="22"/>
                      <a:pt x="117" y="22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6" y="22"/>
                      <a:pt x="116" y="23"/>
                      <a:pt x="115" y="23"/>
                    </a:cubicBezTo>
                    <a:cubicBezTo>
                      <a:pt x="111" y="23"/>
                      <a:pt x="106" y="27"/>
                      <a:pt x="103" y="29"/>
                    </a:cubicBezTo>
                    <a:cubicBezTo>
                      <a:pt x="102" y="29"/>
                      <a:pt x="101" y="29"/>
                      <a:pt x="99" y="30"/>
                    </a:cubicBezTo>
                    <a:cubicBezTo>
                      <a:pt x="94" y="31"/>
                      <a:pt x="86" y="31"/>
                      <a:pt x="82" y="31"/>
                    </a:cubicBezTo>
                    <a:cubicBezTo>
                      <a:pt x="81" y="31"/>
                      <a:pt x="80" y="31"/>
                      <a:pt x="79" y="31"/>
                    </a:cubicBezTo>
                    <a:cubicBezTo>
                      <a:pt x="74" y="32"/>
                      <a:pt x="70" y="35"/>
                      <a:pt x="67" y="38"/>
                    </a:cubicBezTo>
                    <a:cubicBezTo>
                      <a:pt x="63" y="41"/>
                      <a:pt x="53" y="47"/>
                      <a:pt x="49" y="49"/>
                    </a:cubicBezTo>
                    <a:cubicBezTo>
                      <a:pt x="45" y="51"/>
                      <a:pt x="32" y="58"/>
                      <a:pt x="29" y="60"/>
                    </a:cubicBezTo>
                    <a:cubicBezTo>
                      <a:pt x="27" y="63"/>
                      <a:pt x="38" y="62"/>
                      <a:pt x="38" y="64"/>
                    </a:cubicBezTo>
                    <a:cubicBezTo>
                      <a:pt x="39" y="66"/>
                      <a:pt x="33" y="70"/>
                      <a:pt x="29" y="71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5" y="72"/>
                      <a:pt x="20" y="75"/>
                      <a:pt x="17" y="76"/>
                    </a:cubicBezTo>
                    <a:cubicBezTo>
                      <a:pt x="14" y="78"/>
                      <a:pt x="7" y="82"/>
                      <a:pt x="4" y="83"/>
                    </a:cubicBezTo>
                    <a:cubicBezTo>
                      <a:pt x="0" y="86"/>
                      <a:pt x="2" y="87"/>
                      <a:pt x="5" y="87"/>
                    </a:cubicBezTo>
                    <a:cubicBezTo>
                      <a:pt x="5" y="87"/>
                      <a:pt x="6" y="87"/>
                      <a:pt x="6" y="87"/>
                    </a:cubicBezTo>
                    <a:cubicBezTo>
                      <a:pt x="9" y="86"/>
                      <a:pt x="15" y="85"/>
                      <a:pt x="20" y="85"/>
                    </a:cubicBezTo>
                    <a:cubicBezTo>
                      <a:pt x="22" y="85"/>
                      <a:pt x="23" y="86"/>
                      <a:pt x="23" y="86"/>
                    </a:cubicBezTo>
                    <a:cubicBezTo>
                      <a:pt x="23" y="88"/>
                      <a:pt x="10" y="91"/>
                      <a:pt x="10" y="92"/>
                    </a:cubicBezTo>
                    <a:cubicBezTo>
                      <a:pt x="9" y="93"/>
                      <a:pt x="11" y="93"/>
                      <a:pt x="13" y="93"/>
                    </a:cubicBezTo>
                    <a:cubicBezTo>
                      <a:pt x="14" y="93"/>
                      <a:pt x="16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20" y="93"/>
                      <a:pt x="21" y="94"/>
                      <a:pt x="24" y="96"/>
                    </a:cubicBezTo>
                    <a:cubicBezTo>
                      <a:pt x="24" y="96"/>
                      <a:pt x="25" y="96"/>
                      <a:pt x="26" y="96"/>
                    </a:cubicBezTo>
                    <a:cubicBezTo>
                      <a:pt x="27" y="96"/>
                      <a:pt x="28" y="96"/>
                      <a:pt x="29" y="96"/>
                    </a:cubicBezTo>
                    <a:cubicBezTo>
                      <a:pt x="32" y="95"/>
                      <a:pt x="35" y="94"/>
                      <a:pt x="38" y="93"/>
                    </a:cubicBezTo>
                    <a:cubicBezTo>
                      <a:pt x="39" y="92"/>
                      <a:pt x="41" y="92"/>
                      <a:pt x="44" y="91"/>
                    </a:cubicBezTo>
                    <a:cubicBezTo>
                      <a:pt x="49" y="90"/>
                      <a:pt x="57" y="88"/>
                      <a:pt x="61" y="88"/>
                    </a:cubicBezTo>
                    <a:cubicBezTo>
                      <a:pt x="62" y="88"/>
                      <a:pt x="62" y="88"/>
                      <a:pt x="63" y="88"/>
                    </a:cubicBezTo>
                    <a:cubicBezTo>
                      <a:pt x="67" y="88"/>
                      <a:pt x="69" y="89"/>
                      <a:pt x="70" y="91"/>
                    </a:cubicBezTo>
                    <a:cubicBezTo>
                      <a:pt x="71" y="94"/>
                      <a:pt x="79" y="95"/>
                      <a:pt x="82" y="98"/>
                    </a:cubicBezTo>
                    <a:cubicBezTo>
                      <a:pt x="86" y="102"/>
                      <a:pt x="87" y="108"/>
                      <a:pt x="84" y="111"/>
                    </a:cubicBezTo>
                    <a:cubicBezTo>
                      <a:pt x="82" y="114"/>
                      <a:pt x="83" y="115"/>
                      <a:pt x="86" y="117"/>
                    </a:cubicBezTo>
                    <a:cubicBezTo>
                      <a:pt x="86" y="117"/>
                      <a:pt x="86" y="117"/>
                      <a:pt x="87" y="117"/>
                    </a:cubicBezTo>
                    <a:cubicBezTo>
                      <a:pt x="87" y="117"/>
                      <a:pt x="87" y="117"/>
                      <a:pt x="87" y="117"/>
                    </a:cubicBezTo>
                    <a:cubicBezTo>
                      <a:pt x="89" y="116"/>
                      <a:pt x="92" y="114"/>
                      <a:pt x="94" y="112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6" y="111"/>
                      <a:pt x="96" y="111"/>
                      <a:pt x="96" y="111"/>
                    </a:cubicBezTo>
                    <a:cubicBezTo>
                      <a:pt x="99" y="111"/>
                      <a:pt x="104" y="117"/>
                      <a:pt x="105" y="120"/>
                    </a:cubicBezTo>
                    <a:cubicBezTo>
                      <a:pt x="106" y="124"/>
                      <a:pt x="104" y="129"/>
                      <a:pt x="100" y="132"/>
                    </a:cubicBezTo>
                    <a:cubicBezTo>
                      <a:pt x="95" y="135"/>
                      <a:pt x="95" y="138"/>
                      <a:pt x="92" y="142"/>
                    </a:cubicBezTo>
                    <a:cubicBezTo>
                      <a:pt x="89" y="145"/>
                      <a:pt x="96" y="151"/>
                      <a:pt x="100" y="153"/>
                    </a:cubicBezTo>
                    <a:cubicBezTo>
                      <a:pt x="103" y="155"/>
                      <a:pt x="101" y="159"/>
                      <a:pt x="101" y="162"/>
                    </a:cubicBezTo>
                    <a:cubicBezTo>
                      <a:pt x="100" y="165"/>
                      <a:pt x="111" y="164"/>
                      <a:pt x="114" y="170"/>
                    </a:cubicBezTo>
                    <a:cubicBezTo>
                      <a:pt x="115" y="172"/>
                      <a:pt x="118" y="173"/>
                      <a:pt x="121" y="173"/>
                    </a:cubicBezTo>
                    <a:cubicBezTo>
                      <a:pt x="123" y="173"/>
                      <a:pt x="125" y="172"/>
                      <a:pt x="127" y="172"/>
                    </a:cubicBezTo>
                    <a:cubicBezTo>
                      <a:pt x="128" y="172"/>
                      <a:pt x="129" y="171"/>
                      <a:pt x="129" y="171"/>
                    </a:cubicBezTo>
                    <a:cubicBezTo>
                      <a:pt x="129" y="171"/>
                      <a:pt x="129" y="171"/>
                      <a:pt x="129" y="171"/>
                    </a:cubicBezTo>
                    <a:cubicBezTo>
                      <a:pt x="132" y="171"/>
                      <a:pt x="135" y="175"/>
                      <a:pt x="138" y="176"/>
                    </a:cubicBezTo>
                    <a:cubicBezTo>
                      <a:pt x="138" y="176"/>
                      <a:pt x="138" y="176"/>
                      <a:pt x="138" y="176"/>
                    </a:cubicBezTo>
                    <a:cubicBezTo>
                      <a:pt x="140" y="176"/>
                      <a:pt x="141" y="171"/>
                      <a:pt x="142" y="170"/>
                    </a:cubicBezTo>
                    <a:cubicBezTo>
                      <a:pt x="144" y="168"/>
                      <a:pt x="144" y="162"/>
                      <a:pt x="145" y="160"/>
                    </a:cubicBezTo>
                    <a:cubicBezTo>
                      <a:pt x="146" y="158"/>
                      <a:pt x="148" y="154"/>
                      <a:pt x="152" y="150"/>
                    </a:cubicBezTo>
                    <a:cubicBezTo>
                      <a:pt x="157" y="146"/>
                      <a:pt x="153" y="146"/>
                      <a:pt x="157" y="142"/>
                    </a:cubicBezTo>
                    <a:cubicBezTo>
                      <a:pt x="161" y="138"/>
                      <a:pt x="169" y="136"/>
                      <a:pt x="177" y="133"/>
                    </a:cubicBezTo>
                    <a:cubicBezTo>
                      <a:pt x="185" y="129"/>
                      <a:pt x="185" y="126"/>
                      <a:pt x="188" y="123"/>
                    </a:cubicBezTo>
                    <a:cubicBezTo>
                      <a:pt x="191" y="119"/>
                      <a:pt x="198" y="118"/>
                      <a:pt x="202" y="116"/>
                    </a:cubicBezTo>
                    <a:cubicBezTo>
                      <a:pt x="207" y="114"/>
                      <a:pt x="214" y="112"/>
                      <a:pt x="222" y="109"/>
                    </a:cubicBezTo>
                    <a:cubicBezTo>
                      <a:pt x="229" y="107"/>
                      <a:pt x="241" y="99"/>
                      <a:pt x="241" y="99"/>
                    </a:cubicBezTo>
                    <a:cubicBezTo>
                      <a:pt x="241" y="99"/>
                      <a:pt x="232" y="100"/>
                      <a:pt x="228" y="100"/>
                    </a:cubicBezTo>
                    <a:cubicBezTo>
                      <a:pt x="228" y="100"/>
                      <a:pt x="228" y="100"/>
                      <a:pt x="227" y="100"/>
                    </a:cubicBezTo>
                    <a:cubicBezTo>
                      <a:pt x="227" y="100"/>
                      <a:pt x="227" y="100"/>
                      <a:pt x="227" y="100"/>
                    </a:cubicBezTo>
                    <a:cubicBezTo>
                      <a:pt x="226" y="100"/>
                      <a:pt x="226" y="100"/>
                      <a:pt x="225" y="100"/>
                    </a:cubicBezTo>
                    <a:cubicBezTo>
                      <a:pt x="224" y="100"/>
                      <a:pt x="223" y="101"/>
                      <a:pt x="222" y="101"/>
                    </a:cubicBezTo>
                    <a:cubicBezTo>
                      <a:pt x="220" y="101"/>
                      <a:pt x="219" y="101"/>
                      <a:pt x="218" y="101"/>
                    </a:cubicBezTo>
                    <a:cubicBezTo>
                      <a:pt x="218" y="101"/>
                      <a:pt x="218" y="101"/>
                      <a:pt x="218" y="101"/>
                    </a:cubicBezTo>
                    <a:cubicBezTo>
                      <a:pt x="218" y="101"/>
                      <a:pt x="218" y="101"/>
                      <a:pt x="218" y="101"/>
                    </a:cubicBezTo>
                    <a:cubicBezTo>
                      <a:pt x="221" y="99"/>
                      <a:pt x="223" y="95"/>
                      <a:pt x="227" y="94"/>
                    </a:cubicBezTo>
                    <a:cubicBezTo>
                      <a:pt x="227" y="94"/>
                      <a:pt x="227" y="94"/>
                      <a:pt x="227" y="94"/>
                    </a:cubicBezTo>
                    <a:cubicBezTo>
                      <a:pt x="228" y="94"/>
                      <a:pt x="228" y="94"/>
                      <a:pt x="229" y="95"/>
                    </a:cubicBezTo>
                    <a:cubicBezTo>
                      <a:pt x="232" y="96"/>
                      <a:pt x="233" y="97"/>
                      <a:pt x="235" y="97"/>
                    </a:cubicBezTo>
                    <a:cubicBezTo>
                      <a:pt x="236" y="97"/>
                      <a:pt x="236" y="97"/>
                      <a:pt x="236" y="97"/>
                    </a:cubicBezTo>
                    <a:cubicBezTo>
                      <a:pt x="237" y="97"/>
                      <a:pt x="238" y="97"/>
                      <a:pt x="240" y="96"/>
                    </a:cubicBezTo>
                    <a:cubicBezTo>
                      <a:pt x="244" y="95"/>
                      <a:pt x="242" y="93"/>
                      <a:pt x="242" y="90"/>
                    </a:cubicBezTo>
                    <a:cubicBezTo>
                      <a:pt x="242" y="87"/>
                      <a:pt x="239" y="88"/>
                      <a:pt x="233" y="87"/>
                    </a:cubicBezTo>
                    <a:cubicBezTo>
                      <a:pt x="227" y="85"/>
                      <a:pt x="228" y="83"/>
                      <a:pt x="226" y="80"/>
                    </a:cubicBezTo>
                    <a:cubicBezTo>
                      <a:pt x="225" y="78"/>
                      <a:pt x="227" y="78"/>
                      <a:pt x="231" y="77"/>
                    </a:cubicBezTo>
                    <a:cubicBezTo>
                      <a:pt x="232" y="77"/>
                      <a:pt x="233" y="77"/>
                      <a:pt x="235" y="77"/>
                    </a:cubicBezTo>
                    <a:cubicBezTo>
                      <a:pt x="237" y="77"/>
                      <a:pt x="238" y="77"/>
                      <a:pt x="240" y="77"/>
                    </a:cubicBezTo>
                    <a:cubicBezTo>
                      <a:pt x="241" y="76"/>
                      <a:pt x="242" y="76"/>
                      <a:pt x="244" y="76"/>
                    </a:cubicBezTo>
                    <a:cubicBezTo>
                      <a:pt x="251" y="75"/>
                      <a:pt x="248" y="73"/>
                      <a:pt x="251" y="69"/>
                    </a:cubicBezTo>
                    <a:cubicBezTo>
                      <a:pt x="254" y="65"/>
                      <a:pt x="251" y="66"/>
                      <a:pt x="254" y="61"/>
                    </a:cubicBezTo>
                    <a:cubicBezTo>
                      <a:pt x="256" y="57"/>
                      <a:pt x="250" y="59"/>
                      <a:pt x="246" y="56"/>
                    </a:cubicBezTo>
                    <a:cubicBezTo>
                      <a:pt x="241" y="53"/>
                      <a:pt x="253" y="52"/>
                      <a:pt x="256" y="52"/>
                    </a:cubicBezTo>
                    <a:cubicBezTo>
                      <a:pt x="259" y="51"/>
                      <a:pt x="254" y="45"/>
                      <a:pt x="252" y="44"/>
                    </a:cubicBezTo>
                    <a:cubicBezTo>
                      <a:pt x="250" y="44"/>
                      <a:pt x="245" y="44"/>
                      <a:pt x="242" y="44"/>
                    </a:cubicBezTo>
                    <a:cubicBezTo>
                      <a:pt x="239" y="44"/>
                      <a:pt x="243" y="41"/>
                      <a:pt x="246" y="38"/>
                    </a:cubicBezTo>
                    <a:cubicBezTo>
                      <a:pt x="249" y="36"/>
                      <a:pt x="250" y="34"/>
                      <a:pt x="253" y="30"/>
                    </a:cubicBezTo>
                    <a:cubicBezTo>
                      <a:pt x="257" y="25"/>
                      <a:pt x="258" y="25"/>
                      <a:pt x="262" y="24"/>
                    </a:cubicBezTo>
                    <a:cubicBezTo>
                      <a:pt x="267" y="22"/>
                      <a:pt x="288" y="12"/>
                      <a:pt x="289" y="10"/>
                    </a:cubicBezTo>
                    <a:cubicBezTo>
                      <a:pt x="290" y="9"/>
                      <a:pt x="285" y="9"/>
                      <a:pt x="280" y="8"/>
                    </a:cubicBezTo>
                    <a:cubicBezTo>
                      <a:pt x="279" y="8"/>
                      <a:pt x="277" y="8"/>
                      <a:pt x="276" y="8"/>
                    </a:cubicBezTo>
                    <a:cubicBezTo>
                      <a:pt x="276" y="8"/>
                      <a:pt x="275" y="8"/>
                      <a:pt x="274" y="8"/>
                    </a:cubicBezTo>
                    <a:cubicBezTo>
                      <a:pt x="270" y="8"/>
                      <a:pt x="265" y="9"/>
                      <a:pt x="262" y="11"/>
                    </a:cubicBezTo>
                    <a:cubicBezTo>
                      <a:pt x="261" y="13"/>
                      <a:pt x="259" y="13"/>
                      <a:pt x="256" y="13"/>
                    </a:cubicBezTo>
                    <a:cubicBezTo>
                      <a:pt x="255" y="13"/>
                      <a:pt x="254" y="13"/>
                      <a:pt x="253" y="13"/>
                    </a:cubicBezTo>
                    <a:cubicBezTo>
                      <a:pt x="252" y="13"/>
                      <a:pt x="250" y="13"/>
                      <a:pt x="249" y="14"/>
                    </a:cubicBezTo>
                    <a:cubicBezTo>
                      <a:pt x="248" y="14"/>
                      <a:pt x="247" y="14"/>
                      <a:pt x="246" y="14"/>
                    </a:cubicBezTo>
                    <a:cubicBezTo>
                      <a:pt x="245" y="14"/>
                      <a:pt x="245" y="14"/>
                      <a:pt x="244" y="14"/>
                    </a:cubicBezTo>
                    <a:cubicBezTo>
                      <a:pt x="244" y="14"/>
                      <a:pt x="243" y="14"/>
                      <a:pt x="243" y="14"/>
                    </a:cubicBezTo>
                    <a:cubicBezTo>
                      <a:pt x="238" y="14"/>
                      <a:pt x="236" y="11"/>
                      <a:pt x="234" y="11"/>
                    </a:cubicBezTo>
                    <a:cubicBezTo>
                      <a:pt x="232" y="9"/>
                      <a:pt x="244" y="6"/>
                      <a:pt x="245" y="4"/>
                    </a:cubicBezTo>
                    <a:cubicBezTo>
                      <a:pt x="246" y="3"/>
                      <a:pt x="244" y="3"/>
                      <a:pt x="240" y="3"/>
                    </a:cubicBezTo>
                    <a:cubicBezTo>
                      <a:pt x="239" y="3"/>
                      <a:pt x="237" y="3"/>
                      <a:pt x="235" y="3"/>
                    </a:cubicBezTo>
                    <a:cubicBezTo>
                      <a:pt x="235" y="3"/>
                      <a:pt x="234" y="3"/>
                      <a:pt x="233" y="3"/>
                    </a:cubicBezTo>
                    <a:cubicBezTo>
                      <a:pt x="227" y="3"/>
                      <a:pt x="224" y="1"/>
                      <a:pt x="21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01"/>
              <p:cNvSpPr>
                <a:spLocks/>
              </p:cNvSpPr>
              <p:nvPr/>
            </p:nvSpPr>
            <p:spPr bwMode="auto">
              <a:xfrm>
                <a:off x="4922838" y="4467225"/>
                <a:ext cx="63500" cy="38100"/>
              </a:xfrm>
              <a:custGeom>
                <a:avLst/>
                <a:gdLst>
                  <a:gd name="T0" fmla="*/ 9 w 17"/>
                  <a:gd name="T1" fmla="*/ 0 h 10"/>
                  <a:gd name="T2" fmla="*/ 8 w 17"/>
                  <a:gd name="T3" fmla="*/ 1 h 10"/>
                  <a:gd name="T4" fmla="*/ 0 w 17"/>
                  <a:gd name="T5" fmla="*/ 4 h 10"/>
                  <a:gd name="T6" fmla="*/ 5 w 17"/>
                  <a:gd name="T7" fmla="*/ 10 h 10"/>
                  <a:gd name="T8" fmla="*/ 6 w 17"/>
                  <a:gd name="T9" fmla="*/ 10 h 10"/>
                  <a:gd name="T10" fmla="*/ 7 w 17"/>
                  <a:gd name="T11" fmla="*/ 10 h 10"/>
                  <a:gd name="T12" fmla="*/ 15 w 17"/>
                  <a:gd name="T13" fmla="*/ 6 h 10"/>
                  <a:gd name="T14" fmla="*/ 11 w 17"/>
                  <a:gd name="T15" fmla="*/ 1 h 10"/>
                  <a:gd name="T16" fmla="*/ 9 w 17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9" y="0"/>
                    </a:moveTo>
                    <a:cubicBezTo>
                      <a:pt x="9" y="0"/>
                      <a:pt x="8" y="1"/>
                      <a:pt x="8" y="1"/>
                    </a:cubicBezTo>
                    <a:cubicBezTo>
                      <a:pt x="5" y="1"/>
                      <a:pt x="0" y="4"/>
                      <a:pt x="0" y="4"/>
                    </a:cubicBezTo>
                    <a:cubicBezTo>
                      <a:pt x="0" y="4"/>
                      <a:pt x="3" y="9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10" y="9"/>
                      <a:pt x="14" y="7"/>
                      <a:pt x="15" y="6"/>
                    </a:cubicBezTo>
                    <a:cubicBezTo>
                      <a:pt x="17" y="5"/>
                      <a:pt x="13" y="3"/>
                      <a:pt x="11" y="1"/>
                    </a:cubicBezTo>
                    <a:cubicBezTo>
                      <a:pt x="11" y="1"/>
                      <a:pt x="10" y="0"/>
                      <a:pt x="9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02"/>
              <p:cNvSpPr>
                <a:spLocks/>
              </p:cNvSpPr>
              <p:nvPr/>
            </p:nvSpPr>
            <p:spPr bwMode="auto">
              <a:xfrm>
                <a:off x="5461000" y="4470400"/>
                <a:ext cx="195263" cy="76200"/>
              </a:xfrm>
              <a:custGeom>
                <a:avLst/>
                <a:gdLst>
                  <a:gd name="T0" fmla="*/ 42 w 52"/>
                  <a:gd name="T1" fmla="*/ 0 h 20"/>
                  <a:gd name="T2" fmla="*/ 41 w 52"/>
                  <a:gd name="T3" fmla="*/ 1 h 20"/>
                  <a:gd name="T4" fmla="*/ 32 w 52"/>
                  <a:gd name="T5" fmla="*/ 2 h 20"/>
                  <a:gd name="T6" fmla="*/ 18 w 52"/>
                  <a:gd name="T7" fmla="*/ 7 h 20"/>
                  <a:gd name="T8" fmla="*/ 17 w 52"/>
                  <a:gd name="T9" fmla="*/ 7 h 20"/>
                  <a:gd name="T10" fmla="*/ 16 w 52"/>
                  <a:gd name="T11" fmla="*/ 7 h 20"/>
                  <a:gd name="T12" fmla="*/ 12 w 52"/>
                  <a:gd name="T13" fmla="*/ 2 h 20"/>
                  <a:gd name="T14" fmla="*/ 11 w 52"/>
                  <a:gd name="T15" fmla="*/ 2 h 20"/>
                  <a:gd name="T16" fmla="*/ 11 w 52"/>
                  <a:gd name="T17" fmla="*/ 2 h 20"/>
                  <a:gd name="T18" fmla="*/ 3 w 52"/>
                  <a:gd name="T19" fmla="*/ 5 h 20"/>
                  <a:gd name="T20" fmla="*/ 4 w 52"/>
                  <a:gd name="T21" fmla="*/ 9 h 20"/>
                  <a:gd name="T22" fmla="*/ 4 w 52"/>
                  <a:gd name="T23" fmla="*/ 9 h 20"/>
                  <a:gd name="T24" fmla="*/ 5 w 52"/>
                  <a:gd name="T25" fmla="*/ 9 h 20"/>
                  <a:gd name="T26" fmla="*/ 5 w 52"/>
                  <a:gd name="T27" fmla="*/ 8 h 20"/>
                  <a:gd name="T28" fmla="*/ 5 w 52"/>
                  <a:gd name="T29" fmla="*/ 8 h 20"/>
                  <a:gd name="T30" fmla="*/ 7 w 52"/>
                  <a:gd name="T31" fmla="*/ 13 h 20"/>
                  <a:gd name="T32" fmla="*/ 11 w 52"/>
                  <a:gd name="T33" fmla="*/ 18 h 20"/>
                  <a:gd name="T34" fmla="*/ 11 w 52"/>
                  <a:gd name="T35" fmla="*/ 18 h 20"/>
                  <a:gd name="T36" fmla="*/ 12 w 52"/>
                  <a:gd name="T37" fmla="*/ 18 h 20"/>
                  <a:gd name="T38" fmla="*/ 14 w 52"/>
                  <a:gd name="T39" fmla="*/ 18 h 20"/>
                  <a:gd name="T40" fmla="*/ 16 w 52"/>
                  <a:gd name="T41" fmla="*/ 18 h 20"/>
                  <a:gd name="T42" fmla="*/ 17 w 52"/>
                  <a:gd name="T43" fmla="*/ 17 h 20"/>
                  <a:gd name="T44" fmla="*/ 22 w 52"/>
                  <a:gd name="T45" fmla="*/ 19 h 20"/>
                  <a:gd name="T46" fmla="*/ 26 w 52"/>
                  <a:gd name="T47" fmla="*/ 20 h 20"/>
                  <a:gd name="T48" fmla="*/ 27 w 52"/>
                  <a:gd name="T49" fmla="*/ 20 h 20"/>
                  <a:gd name="T50" fmla="*/ 34 w 52"/>
                  <a:gd name="T51" fmla="*/ 18 h 20"/>
                  <a:gd name="T52" fmla="*/ 46 w 52"/>
                  <a:gd name="T53" fmla="*/ 13 h 20"/>
                  <a:gd name="T54" fmla="*/ 52 w 52"/>
                  <a:gd name="T55" fmla="*/ 7 h 20"/>
                  <a:gd name="T56" fmla="*/ 44 w 52"/>
                  <a:gd name="T57" fmla="*/ 1 h 20"/>
                  <a:gd name="T58" fmla="*/ 42 w 52"/>
                  <a:gd name="T5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2" h="20">
                    <a:moveTo>
                      <a:pt x="42" y="0"/>
                    </a:moveTo>
                    <a:cubicBezTo>
                      <a:pt x="42" y="0"/>
                      <a:pt x="41" y="0"/>
                      <a:pt x="41" y="1"/>
                    </a:cubicBezTo>
                    <a:cubicBezTo>
                      <a:pt x="38" y="1"/>
                      <a:pt x="33" y="2"/>
                      <a:pt x="32" y="2"/>
                    </a:cubicBezTo>
                    <a:cubicBezTo>
                      <a:pt x="31" y="3"/>
                      <a:pt x="22" y="6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6" y="7"/>
                    </a:cubicBezTo>
                    <a:cubicBezTo>
                      <a:pt x="12" y="7"/>
                      <a:pt x="13" y="3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5" y="3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8"/>
                      <a:pt x="8" y="13"/>
                      <a:pt x="7" y="13"/>
                    </a:cubicBezTo>
                    <a:cubicBezTo>
                      <a:pt x="6" y="14"/>
                      <a:pt x="10" y="17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7"/>
                      <a:pt x="17" y="17"/>
                      <a:pt x="17" y="17"/>
                    </a:cubicBezTo>
                    <a:cubicBezTo>
                      <a:pt x="19" y="17"/>
                      <a:pt x="20" y="18"/>
                      <a:pt x="22" y="19"/>
                    </a:cubicBezTo>
                    <a:cubicBezTo>
                      <a:pt x="23" y="19"/>
                      <a:pt x="25" y="20"/>
                      <a:pt x="26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30" y="19"/>
                      <a:pt x="32" y="18"/>
                      <a:pt x="34" y="18"/>
                    </a:cubicBezTo>
                    <a:cubicBezTo>
                      <a:pt x="36" y="17"/>
                      <a:pt x="42" y="13"/>
                      <a:pt x="46" y="13"/>
                    </a:cubicBezTo>
                    <a:cubicBezTo>
                      <a:pt x="50" y="12"/>
                      <a:pt x="52" y="9"/>
                      <a:pt x="52" y="7"/>
                    </a:cubicBezTo>
                    <a:cubicBezTo>
                      <a:pt x="52" y="6"/>
                      <a:pt x="46" y="1"/>
                      <a:pt x="44" y="1"/>
                    </a:cubicBezTo>
                    <a:cubicBezTo>
                      <a:pt x="43" y="1"/>
                      <a:pt x="43" y="0"/>
                      <a:pt x="4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03"/>
              <p:cNvSpPr>
                <a:spLocks/>
              </p:cNvSpPr>
              <p:nvPr/>
            </p:nvSpPr>
            <p:spPr bwMode="auto">
              <a:xfrm>
                <a:off x="4829175" y="6518275"/>
                <a:ext cx="63500" cy="30163"/>
              </a:xfrm>
              <a:custGeom>
                <a:avLst/>
                <a:gdLst>
                  <a:gd name="T0" fmla="*/ 13 w 17"/>
                  <a:gd name="T1" fmla="*/ 0 h 8"/>
                  <a:gd name="T2" fmla="*/ 9 w 17"/>
                  <a:gd name="T3" fmla="*/ 0 h 8"/>
                  <a:gd name="T4" fmla="*/ 0 w 17"/>
                  <a:gd name="T5" fmla="*/ 7 h 8"/>
                  <a:gd name="T6" fmla="*/ 3 w 17"/>
                  <a:gd name="T7" fmla="*/ 8 h 8"/>
                  <a:gd name="T8" fmla="*/ 5 w 17"/>
                  <a:gd name="T9" fmla="*/ 8 h 8"/>
                  <a:gd name="T10" fmla="*/ 11 w 17"/>
                  <a:gd name="T11" fmla="*/ 6 h 8"/>
                  <a:gd name="T12" fmla="*/ 17 w 17"/>
                  <a:gd name="T13" fmla="*/ 1 h 8"/>
                  <a:gd name="T14" fmla="*/ 13 w 17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8">
                    <a:moveTo>
                      <a:pt x="13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6" y="1"/>
                      <a:pt x="0" y="7"/>
                      <a:pt x="0" y="7"/>
                    </a:cubicBezTo>
                    <a:cubicBezTo>
                      <a:pt x="0" y="8"/>
                      <a:pt x="1" y="8"/>
                      <a:pt x="3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8" y="8"/>
                      <a:pt x="11" y="6"/>
                      <a:pt x="11" y="6"/>
                    </a:cubicBezTo>
                    <a:cubicBezTo>
                      <a:pt x="11" y="6"/>
                      <a:pt x="17" y="3"/>
                      <a:pt x="17" y="1"/>
                    </a:cubicBezTo>
                    <a:cubicBezTo>
                      <a:pt x="17" y="0"/>
                      <a:pt x="15" y="0"/>
                      <a:pt x="1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04"/>
              <p:cNvSpPr>
                <a:spLocks/>
              </p:cNvSpPr>
              <p:nvPr/>
            </p:nvSpPr>
            <p:spPr bwMode="auto">
              <a:xfrm>
                <a:off x="6084888" y="4097338"/>
                <a:ext cx="250825" cy="106363"/>
              </a:xfrm>
              <a:custGeom>
                <a:avLst/>
                <a:gdLst>
                  <a:gd name="T0" fmla="*/ 26 w 67"/>
                  <a:gd name="T1" fmla="*/ 0 h 28"/>
                  <a:gd name="T2" fmla="*/ 24 w 67"/>
                  <a:gd name="T3" fmla="*/ 2 h 28"/>
                  <a:gd name="T4" fmla="*/ 23 w 67"/>
                  <a:gd name="T5" fmla="*/ 4 h 28"/>
                  <a:gd name="T6" fmla="*/ 23 w 67"/>
                  <a:gd name="T7" fmla="*/ 4 h 28"/>
                  <a:gd name="T8" fmla="*/ 23 w 67"/>
                  <a:gd name="T9" fmla="*/ 4 h 28"/>
                  <a:gd name="T10" fmla="*/ 20 w 67"/>
                  <a:gd name="T11" fmla="*/ 3 h 28"/>
                  <a:gd name="T12" fmla="*/ 20 w 67"/>
                  <a:gd name="T13" fmla="*/ 3 h 28"/>
                  <a:gd name="T14" fmla="*/ 16 w 67"/>
                  <a:gd name="T15" fmla="*/ 4 h 28"/>
                  <a:gd name="T16" fmla="*/ 15 w 67"/>
                  <a:gd name="T17" fmla="*/ 4 h 28"/>
                  <a:gd name="T18" fmla="*/ 15 w 67"/>
                  <a:gd name="T19" fmla="*/ 4 h 28"/>
                  <a:gd name="T20" fmla="*/ 8 w 67"/>
                  <a:gd name="T21" fmla="*/ 1 h 28"/>
                  <a:gd name="T22" fmla="*/ 7 w 67"/>
                  <a:gd name="T23" fmla="*/ 1 h 28"/>
                  <a:gd name="T24" fmla="*/ 7 w 67"/>
                  <a:gd name="T25" fmla="*/ 1 h 28"/>
                  <a:gd name="T26" fmla="*/ 0 w 67"/>
                  <a:gd name="T27" fmla="*/ 5 h 28"/>
                  <a:gd name="T28" fmla="*/ 4 w 67"/>
                  <a:gd name="T29" fmla="*/ 10 h 28"/>
                  <a:gd name="T30" fmla="*/ 9 w 67"/>
                  <a:gd name="T31" fmla="*/ 15 h 28"/>
                  <a:gd name="T32" fmla="*/ 11 w 67"/>
                  <a:gd name="T33" fmla="*/ 15 h 28"/>
                  <a:gd name="T34" fmla="*/ 11 w 67"/>
                  <a:gd name="T35" fmla="*/ 15 h 28"/>
                  <a:gd name="T36" fmla="*/ 15 w 67"/>
                  <a:gd name="T37" fmla="*/ 13 h 28"/>
                  <a:gd name="T38" fmla="*/ 19 w 67"/>
                  <a:gd name="T39" fmla="*/ 13 h 28"/>
                  <a:gd name="T40" fmla="*/ 19 w 67"/>
                  <a:gd name="T41" fmla="*/ 13 h 28"/>
                  <a:gd name="T42" fmla="*/ 23 w 67"/>
                  <a:gd name="T43" fmla="*/ 14 h 28"/>
                  <a:gd name="T44" fmla="*/ 14 w 67"/>
                  <a:gd name="T45" fmla="*/ 18 h 28"/>
                  <a:gd name="T46" fmla="*/ 17 w 67"/>
                  <a:gd name="T47" fmla="*/ 23 h 28"/>
                  <a:gd name="T48" fmla="*/ 29 w 67"/>
                  <a:gd name="T49" fmla="*/ 28 h 28"/>
                  <a:gd name="T50" fmla="*/ 30 w 67"/>
                  <a:gd name="T51" fmla="*/ 28 h 28"/>
                  <a:gd name="T52" fmla="*/ 30 w 67"/>
                  <a:gd name="T53" fmla="*/ 28 h 28"/>
                  <a:gd name="T54" fmla="*/ 33 w 67"/>
                  <a:gd name="T55" fmla="*/ 23 h 28"/>
                  <a:gd name="T56" fmla="*/ 38 w 67"/>
                  <a:gd name="T57" fmla="*/ 18 h 28"/>
                  <a:gd name="T58" fmla="*/ 43 w 67"/>
                  <a:gd name="T59" fmla="*/ 13 h 28"/>
                  <a:gd name="T60" fmla="*/ 44 w 67"/>
                  <a:gd name="T61" fmla="*/ 12 h 28"/>
                  <a:gd name="T62" fmla="*/ 49 w 67"/>
                  <a:gd name="T63" fmla="*/ 18 h 28"/>
                  <a:gd name="T64" fmla="*/ 55 w 67"/>
                  <a:gd name="T65" fmla="*/ 23 h 28"/>
                  <a:gd name="T66" fmla="*/ 55 w 67"/>
                  <a:gd name="T67" fmla="*/ 23 h 28"/>
                  <a:gd name="T68" fmla="*/ 56 w 67"/>
                  <a:gd name="T69" fmla="*/ 23 h 28"/>
                  <a:gd name="T70" fmla="*/ 66 w 67"/>
                  <a:gd name="T71" fmla="*/ 19 h 28"/>
                  <a:gd name="T72" fmla="*/ 61 w 67"/>
                  <a:gd name="T73" fmla="*/ 17 h 28"/>
                  <a:gd name="T74" fmla="*/ 56 w 67"/>
                  <a:gd name="T75" fmla="*/ 14 h 28"/>
                  <a:gd name="T76" fmla="*/ 46 w 67"/>
                  <a:gd name="T77" fmla="*/ 9 h 28"/>
                  <a:gd name="T78" fmla="*/ 38 w 67"/>
                  <a:gd name="T79" fmla="*/ 4 h 28"/>
                  <a:gd name="T80" fmla="*/ 27 w 67"/>
                  <a:gd name="T81" fmla="*/ 0 h 28"/>
                  <a:gd name="T82" fmla="*/ 26 w 67"/>
                  <a:gd name="T83" fmla="*/ 0 h 28"/>
                  <a:gd name="T84" fmla="*/ 26 w 67"/>
                  <a:gd name="T8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7" h="28">
                    <a:moveTo>
                      <a:pt x="26" y="0"/>
                    </a:moveTo>
                    <a:cubicBezTo>
                      <a:pt x="25" y="0"/>
                      <a:pt x="25" y="1"/>
                      <a:pt x="24" y="2"/>
                    </a:cubicBezTo>
                    <a:cubicBezTo>
                      <a:pt x="24" y="3"/>
                      <a:pt x="24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7" y="3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0" y="2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1"/>
                      <a:pt x="1" y="3"/>
                      <a:pt x="0" y="5"/>
                    </a:cubicBezTo>
                    <a:cubicBezTo>
                      <a:pt x="0" y="5"/>
                      <a:pt x="2" y="9"/>
                      <a:pt x="4" y="10"/>
                    </a:cubicBezTo>
                    <a:cubicBezTo>
                      <a:pt x="5" y="10"/>
                      <a:pt x="6" y="13"/>
                      <a:pt x="9" y="15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5"/>
                      <a:pt x="15" y="13"/>
                      <a:pt x="15" y="13"/>
                    </a:cubicBezTo>
                    <a:cubicBezTo>
                      <a:pt x="15" y="13"/>
                      <a:pt x="17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3"/>
                      <a:pt x="22" y="13"/>
                      <a:pt x="23" y="14"/>
                    </a:cubicBezTo>
                    <a:cubicBezTo>
                      <a:pt x="24" y="16"/>
                      <a:pt x="13" y="16"/>
                      <a:pt x="14" y="18"/>
                    </a:cubicBezTo>
                    <a:cubicBezTo>
                      <a:pt x="14" y="19"/>
                      <a:pt x="17" y="21"/>
                      <a:pt x="17" y="23"/>
                    </a:cubicBezTo>
                    <a:cubicBezTo>
                      <a:pt x="18" y="24"/>
                      <a:pt x="27" y="26"/>
                      <a:pt x="29" y="28"/>
                    </a:cubicBezTo>
                    <a:cubicBezTo>
                      <a:pt x="29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2" y="28"/>
                      <a:pt x="32" y="25"/>
                      <a:pt x="33" y="23"/>
                    </a:cubicBezTo>
                    <a:cubicBezTo>
                      <a:pt x="34" y="20"/>
                      <a:pt x="36" y="20"/>
                      <a:pt x="38" y="18"/>
                    </a:cubicBezTo>
                    <a:cubicBezTo>
                      <a:pt x="40" y="17"/>
                      <a:pt x="41" y="13"/>
                      <a:pt x="43" y="13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6" y="13"/>
                      <a:pt x="49" y="17"/>
                      <a:pt x="49" y="18"/>
                    </a:cubicBezTo>
                    <a:cubicBezTo>
                      <a:pt x="48" y="20"/>
                      <a:pt x="52" y="22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6" y="23"/>
                      <a:pt x="56" y="23"/>
                    </a:cubicBezTo>
                    <a:cubicBezTo>
                      <a:pt x="59" y="23"/>
                      <a:pt x="65" y="20"/>
                      <a:pt x="66" y="19"/>
                    </a:cubicBezTo>
                    <a:cubicBezTo>
                      <a:pt x="67" y="19"/>
                      <a:pt x="63" y="17"/>
                      <a:pt x="61" y="17"/>
                    </a:cubicBezTo>
                    <a:cubicBezTo>
                      <a:pt x="59" y="17"/>
                      <a:pt x="57" y="16"/>
                      <a:pt x="56" y="14"/>
                    </a:cubicBezTo>
                    <a:cubicBezTo>
                      <a:pt x="55" y="12"/>
                      <a:pt x="50" y="9"/>
                      <a:pt x="46" y="9"/>
                    </a:cubicBezTo>
                    <a:cubicBezTo>
                      <a:pt x="43" y="9"/>
                      <a:pt x="40" y="5"/>
                      <a:pt x="38" y="4"/>
                    </a:cubicBezTo>
                    <a:cubicBezTo>
                      <a:pt x="35" y="3"/>
                      <a:pt x="29" y="0"/>
                      <a:pt x="2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05"/>
              <p:cNvSpPr>
                <a:spLocks/>
              </p:cNvSpPr>
              <p:nvPr/>
            </p:nvSpPr>
            <p:spPr bwMode="auto">
              <a:xfrm>
                <a:off x="6211888" y="4086225"/>
                <a:ext cx="169863" cy="46038"/>
              </a:xfrm>
              <a:custGeom>
                <a:avLst/>
                <a:gdLst>
                  <a:gd name="T0" fmla="*/ 3 w 45"/>
                  <a:gd name="T1" fmla="*/ 0 h 12"/>
                  <a:gd name="T2" fmla="*/ 5 w 45"/>
                  <a:gd name="T3" fmla="*/ 4 h 12"/>
                  <a:gd name="T4" fmla="*/ 13 w 45"/>
                  <a:gd name="T5" fmla="*/ 8 h 12"/>
                  <a:gd name="T6" fmla="*/ 16 w 45"/>
                  <a:gd name="T7" fmla="*/ 9 h 12"/>
                  <a:gd name="T8" fmla="*/ 17 w 45"/>
                  <a:gd name="T9" fmla="*/ 9 h 12"/>
                  <a:gd name="T10" fmla="*/ 19 w 45"/>
                  <a:gd name="T11" fmla="*/ 9 h 12"/>
                  <a:gd name="T12" fmla="*/ 22 w 45"/>
                  <a:gd name="T13" fmla="*/ 9 h 12"/>
                  <a:gd name="T14" fmla="*/ 23 w 45"/>
                  <a:gd name="T15" fmla="*/ 9 h 12"/>
                  <a:gd name="T16" fmla="*/ 24 w 45"/>
                  <a:gd name="T17" fmla="*/ 9 h 12"/>
                  <a:gd name="T18" fmla="*/ 35 w 45"/>
                  <a:gd name="T19" fmla="*/ 12 h 12"/>
                  <a:gd name="T20" fmla="*/ 35 w 45"/>
                  <a:gd name="T21" fmla="*/ 12 h 12"/>
                  <a:gd name="T22" fmla="*/ 35 w 45"/>
                  <a:gd name="T23" fmla="*/ 12 h 12"/>
                  <a:gd name="T24" fmla="*/ 44 w 45"/>
                  <a:gd name="T25" fmla="*/ 5 h 12"/>
                  <a:gd name="T26" fmla="*/ 38 w 45"/>
                  <a:gd name="T27" fmla="*/ 2 h 12"/>
                  <a:gd name="T28" fmla="*/ 37 w 45"/>
                  <a:gd name="T29" fmla="*/ 2 h 12"/>
                  <a:gd name="T30" fmla="*/ 36 w 45"/>
                  <a:gd name="T31" fmla="*/ 2 h 12"/>
                  <a:gd name="T32" fmla="*/ 27 w 45"/>
                  <a:gd name="T33" fmla="*/ 0 h 12"/>
                  <a:gd name="T34" fmla="*/ 26 w 45"/>
                  <a:gd name="T35" fmla="*/ 0 h 12"/>
                  <a:gd name="T36" fmla="*/ 26 w 45"/>
                  <a:gd name="T37" fmla="*/ 0 h 12"/>
                  <a:gd name="T38" fmla="*/ 21 w 45"/>
                  <a:gd name="T39" fmla="*/ 4 h 12"/>
                  <a:gd name="T40" fmla="*/ 21 w 45"/>
                  <a:gd name="T41" fmla="*/ 4 h 12"/>
                  <a:gd name="T42" fmla="*/ 21 w 45"/>
                  <a:gd name="T43" fmla="*/ 4 h 12"/>
                  <a:gd name="T44" fmla="*/ 13 w 45"/>
                  <a:gd name="T45" fmla="*/ 1 h 12"/>
                  <a:gd name="T46" fmla="*/ 7 w 45"/>
                  <a:gd name="T47" fmla="*/ 0 h 12"/>
                  <a:gd name="T48" fmla="*/ 4 w 45"/>
                  <a:gd name="T49" fmla="*/ 0 h 12"/>
                  <a:gd name="T50" fmla="*/ 3 w 45"/>
                  <a:gd name="T5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12">
                    <a:moveTo>
                      <a:pt x="3" y="0"/>
                    </a:moveTo>
                    <a:cubicBezTo>
                      <a:pt x="0" y="0"/>
                      <a:pt x="4" y="4"/>
                      <a:pt x="5" y="4"/>
                    </a:cubicBezTo>
                    <a:cubicBezTo>
                      <a:pt x="6" y="4"/>
                      <a:pt x="10" y="6"/>
                      <a:pt x="13" y="8"/>
                    </a:cubicBezTo>
                    <a:cubicBezTo>
                      <a:pt x="14" y="9"/>
                      <a:pt x="15" y="9"/>
                      <a:pt x="16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8" y="9"/>
                      <a:pt x="18" y="9"/>
                      <a:pt x="19" y="9"/>
                    </a:cubicBezTo>
                    <a:cubicBezTo>
                      <a:pt x="20" y="9"/>
                      <a:pt x="21" y="9"/>
                      <a:pt x="22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4" y="9"/>
                      <a:pt x="24" y="9"/>
                    </a:cubicBezTo>
                    <a:cubicBezTo>
                      <a:pt x="28" y="10"/>
                      <a:pt x="31" y="11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9" y="12"/>
                      <a:pt x="43" y="6"/>
                      <a:pt x="44" y="5"/>
                    </a:cubicBezTo>
                    <a:cubicBezTo>
                      <a:pt x="45" y="4"/>
                      <a:pt x="40" y="3"/>
                      <a:pt x="38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4" y="2"/>
                      <a:pt x="30" y="1"/>
                      <a:pt x="2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0"/>
                      <a:pt x="21" y="3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9" y="4"/>
                      <a:pt x="15" y="2"/>
                      <a:pt x="13" y="1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6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06"/>
              <p:cNvSpPr>
                <a:spLocks/>
              </p:cNvSpPr>
              <p:nvPr/>
            </p:nvSpPr>
            <p:spPr bwMode="auto">
              <a:xfrm>
                <a:off x="6797675" y="4283075"/>
                <a:ext cx="312738" cy="142875"/>
              </a:xfrm>
              <a:custGeom>
                <a:avLst/>
                <a:gdLst>
                  <a:gd name="T0" fmla="*/ 73 w 83"/>
                  <a:gd name="T1" fmla="*/ 0 h 38"/>
                  <a:gd name="T2" fmla="*/ 64 w 83"/>
                  <a:gd name="T3" fmla="*/ 2 h 38"/>
                  <a:gd name="T4" fmla="*/ 63 w 83"/>
                  <a:gd name="T5" fmla="*/ 2 h 38"/>
                  <a:gd name="T6" fmla="*/ 51 w 83"/>
                  <a:gd name="T7" fmla="*/ 1 h 38"/>
                  <a:gd name="T8" fmla="*/ 39 w 83"/>
                  <a:gd name="T9" fmla="*/ 0 h 38"/>
                  <a:gd name="T10" fmla="*/ 39 w 83"/>
                  <a:gd name="T11" fmla="*/ 0 h 38"/>
                  <a:gd name="T12" fmla="*/ 26 w 83"/>
                  <a:gd name="T13" fmla="*/ 7 h 38"/>
                  <a:gd name="T14" fmla="*/ 18 w 83"/>
                  <a:gd name="T15" fmla="*/ 11 h 38"/>
                  <a:gd name="T16" fmla="*/ 11 w 83"/>
                  <a:gd name="T17" fmla="*/ 17 h 38"/>
                  <a:gd name="T18" fmla="*/ 4 w 83"/>
                  <a:gd name="T19" fmla="*/ 23 h 38"/>
                  <a:gd name="T20" fmla="*/ 3 w 83"/>
                  <a:gd name="T21" fmla="*/ 23 h 38"/>
                  <a:gd name="T22" fmla="*/ 3 w 83"/>
                  <a:gd name="T23" fmla="*/ 23 h 38"/>
                  <a:gd name="T24" fmla="*/ 3 w 83"/>
                  <a:gd name="T25" fmla="*/ 23 h 38"/>
                  <a:gd name="T26" fmla="*/ 3 w 83"/>
                  <a:gd name="T27" fmla="*/ 23 h 38"/>
                  <a:gd name="T28" fmla="*/ 1 w 83"/>
                  <a:gd name="T29" fmla="*/ 28 h 38"/>
                  <a:gd name="T30" fmla="*/ 6 w 83"/>
                  <a:gd name="T31" fmla="*/ 30 h 38"/>
                  <a:gd name="T32" fmla="*/ 8 w 83"/>
                  <a:gd name="T33" fmla="*/ 30 h 38"/>
                  <a:gd name="T34" fmla="*/ 8 w 83"/>
                  <a:gd name="T35" fmla="*/ 30 h 38"/>
                  <a:gd name="T36" fmla="*/ 9 w 83"/>
                  <a:gd name="T37" fmla="*/ 30 h 38"/>
                  <a:gd name="T38" fmla="*/ 13 w 83"/>
                  <a:gd name="T39" fmla="*/ 35 h 38"/>
                  <a:gd name="T40" fmla="*/ 23 w 83"/>
                  <a:gd name="T41" fmla="*/ 38 h 38"/>
                  <a:gd name="T42" fmla="*/ 29 w 83"/>
                  <a:gd name="T43" fmla="*/ 38 h 38"/>
                  <a:gd name="T44" fmla="*/ 21 w 83"/>
                  <a:gd name="T45" fmla="*/ 31 h 38"/>
                  <a:gd name="T46" fmla="*/ 21 w 83"/>
                  <a:gd name="T47" fmla="*/ 24 h 38"/>
                  <a:gd name="T48" fmla="*/ 30 w 83"/>
                  <a:gd name="T49" fmla="*/ 16 h 38"/>
                  <a:gd name="T50" fmla="*/ 50 w 83"/>
                  <a:gd name="T51" fmla="*/ 9 h 38"/>
                  <a:gd name="T52" fmla="*/ 63 w 83"/>
                  <a:gd name="T53" fmla="*/ 7 h 38"/>
                  <a:gd name="T54" fmla="*/ 73 w 83"/>
                  <a:gd name="T55" fmla="*/ 7 h 38"/>
                  <a:gd name="T56" fmla="*/ 73 w 83"/>
                  <a:gd name="T57" fmla="*/ 7 h 38"/>
                  <a:gd name="T58" fmla="*/ 83 w 83"/>
                  <a:gd name="T59" fmla="*/ 2 h 38"/>
                  <a:gd name="T60" fmla="*/ 81 w 83"/>
                  <a:gd name="T61" fmla="*/ 0 h 38"/>
                  <a:gd name="T62" fmla="*/ 73 w 83"/>
                  <a:gd name="T63" fmla="*/ 0 h 38"/>
                  <a:gd name="T64" fmla="*/ 73 w 83"/>
                  <a:gd name="T6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3" h="38">
                    <a:moveTo>
                      <a:pt x="73" y="0"/>
                    </a:moveTo>
                    <a:cubicBezTo>
                      <a:pt x="70" y="0"/>
                      <a:pt x="66" y="2"/>
                      <a:pt x="64" y="2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0" y="2"/>
                      <a:pt x="53" y="1"/>
                      <a:pt x="51" y="1"/>
                    </a:cubicBezTo>
                    <a:cubicBezTo>
                      <a:pt x="49" y="0"/>
                      <a:pt x="42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27" y="5"/>
                      <a:pt x="26" y="7"/>
                    </a:cubicBezTo>
                    <a:cubicBezTo>
                      <a:pt x="25" y="9"/>
                      <a:pt x="21" y="11"/>
                      <a:pt x="18" y="11"/>
                    </a:cubicBezTo>
                    <a:cubicBezTo>
                      <a:pt x="16" y="11"/>
                      <a:pt x="12" y="16"/>
                      <a:pt x="11" y="17"/>
                    </a:cubicBezTo>
                    <a:cubicBezTo>
                      <a:pt x="10" y="18"/>
                      <a:pt x="6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0" y="23"/>
                      <a:pt x="0" y="27"/>
                      <a:pt x="1" y="28"/>
                    </a:cubicBezTo>
                    <a:cubicBezTo>
                      <a:pt x="2" y="28"/>
                      <a:pt x="4" y="29"/>
                      <a:pt x="6" y="30"/>
                    </a:cubicBezTo>
                    <a:cubicBezTo>
                      <a:pt x="6" y="30"/>
                      <a:pt x="7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2" y="30"/>
                      <a:pt x="12" y="33"/>
                      <a:pt x="13" y="35"/>
                    </a:cubicBezTo>
                    <a:cubicBezTo>
                      <a:pt x="14" y="36"/>
                      <a:pt x="19" y="37"/>
                      <a:pt x="23" y="38"/>
                    </a:cubicBezTo>
                    <a:cubicBezTo>
                      <a:pt x="27" y="38"/>
                      <a:pt x="29" y="38"/>
                      <a:pt x="29" y="38"/>
                    </a:cubicBezTo>
                    <a:cubicBezTo>
                      <a:pt x="29" y="38"/>
                      <a:pt x="24" y="34"/>
                      <a:pt x="21" y="31"/>
                    </a:cubicBezTo>
                    <a:cubicBezTo>
                      <a:pt x="19" y="28"/>
                      <a:pt x="21" y="26"/>
                      <a:pt x="21" y="24"/>
                    </a:cubicBezTo>
                    <a:cubicBezTo>
                      <a:pt x="22" y="23"/>
                      <a:pt x="27" y="18"/>
                      <a:pt x="30" y="16"/>
                    </a:cubicBezTo>
                    <a:cubicBezTo>
                      <a:pt x="33" y="14"/>
                      <a:pt x="44" y="11"/>
                      <a:pt x="50" y="9"/>
                    </a:cubicBezTo>
                    <a:cubicBezTo>
                      <a:pt x="54" y="8"/>
                      <a:pt x="59" y="7"/>
                      <a:pt x="63" y="7"/>
                    </a:cubicBezTo>
                    <a:cubicBezTo>
                      <a:pt x="67" y="7"/>
                      <a:pt x="70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9" y="7"/>
                      <a:pt x="83" y="5"/>
                      <a:pt x="83" y="2"/>
                    </a:cubicBezTo>
                    <a:cubicBezTo>
                      <a:pt x="83" y="1"/>
                      <a:pt x="82" y="1"/>
                      <a:pt x="81" y="0"/>
                    </a:cubicBezTo>
                    <a:cubicBezTo>
                      <a:pt x="78" y="0"/>
                      <a:pt x="75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07"/>
              <p:cNvSpPr>
                <a:spLocks noEditPoints="1"/>
              </p:cNvSpPr>
              <p:nvPr/>
            </p:nvSpPr>
            <p:spPr bwMode="auto">
              <a:xfrm>
                <a:off x="5595938" y="4357688"/>
                <a:ext cx="3644900" cy="1751013"/>
              </a:xfrm>
              <a:custGeom>
                <a:avLst/>
                <a:gdLst>
                  <a:gd name="T0" fmla="*/ 106 w 970"/>
                  <a:gd name="T1" fmla="*/ 65 h 465"/>
                  <a:gd name="T2" fmla="*/ 160 w 970"/>
                  <a:gd name="T3" fmla="*/ 77 h 465"/>
                  <a:gd name="T4" fmla="*/ 192 w 970"/>
                  <a:gd name="T5" fmla="*/ 64 h 465"/>
                  <a:gd name="T6" fmla="*/ 184 w 970"/>
                  <a:gd name="T7" fmla="*/ 77 h 465"/>
                  <a:gd name="T8" fmla="*/ 142 w 970"/>
                  <a:gd name="T9" fmla="*/ 91 h 465"/>
                  <a:gd name="T10" fmla="*/ 99 w 970"/>
                  <a:gd name="T11" fmla="*/ 104 h 465"/>
                  <a:gd name="T12" fmla="*/ 75 w 970"/>
                  <a:gd name="T13" fmla="*/ 137 h 465"/>
                  <a:gd name="T14" fmla="*/ 50 w 970"/>
                  <a:gd name="T15" fmla="*/ 172 h 465"/>
                  <a:gd name="T16" fmla="*/ 100 w 970"/>
                  <a:gd name="T17" fmla="*/ 143 h 465"/>
                  <a:gd name="T18" fmla="*/ 156 w 970"/>
                  <a:gd name="T19" fmla="*/ 168 h 465"/>
                  <a:gd name="T20" fmla="*/ 157 w 970"/>
                  <a:gd name="T21" fmla="*/ 144 h 465"/>
                  <a:gd name="T22" fmla="*/ 193 w 970"/>
                  <a:gd name="T23" fmla="*/ 160 h 465"/>
                  <a:gd name="T24" fmla="*/ 239 w 970"/>
                  <a:gd name="T25" fmla="*/ 137 h 465"/>
                  <a:gd name="T26" fmla="*/ 260 w 970"/>
                  <a:gd name="T27" fmla="*/ 164 h 465"/>
                  <a:gd name="T28" fmla="*/ 208 w 970"/>
                  <a:gd name="T29" fmla="*/ 173 h 465"/>
                  <a:gd name="T30" fmla="*/ 245 w 970"/>
                  <a:gd name="T31" fmla="*/ 197 h 465"/>
                  <a:gd name="T32" fmla="*/ 186 w 970"/>
                  <a:gd name="T33" fmla="*/ 190 h 465"/>
                  <a:gd name="T34" fmla="*/ 103 w 970"/>
                  <a:gd name="T35" fmla="*/ 173 h 465"/>
                  <a:gd name="T36" fmla="*/ 56 w 970"/>
                  <a:gd name="T37" fmla="*/ 179 h 465"/>
                  <a:gd name="T38" fmla="*/ 50 w 970"/>
                  <a:gd name="T39" fmla="*/ 303 h 465"/>
                  <a:gd name="T40" fmla="*/ 126 w 970"/>
                  <a:gd name="T41" fmla="*/ 302 h 465"/>
                  <a:gd name="T42" fmla="*/ 171 w 970"/>
                  <a:gd name="T43" fmla="*/ 462 h 465"/>
                  <a:gd name="T44" fmla="*/ 247 w 970"/>
                  <a:gd name="T45" fmla="*/ 404 h 465"/>
                  <a:gd name="T46" fmla="*/ 306 w 970"/>
                  <a:gd name="T47" fmla="*/ 289 h 465"/>
                  <a:gd name="T48" fmla="*/ 241 w 970"/>
                  <a:gd name="T49" fmla="*/ 220 h 465"/>
                  <a:gd name="T50" fmla="*/ 310 w 970"/>
                  <a:gd name="T51" fmla="*/ 278 h 465"/>
                  <a:gd name="T52" fmla="*/ 335 w 970"/>
                  <a:gd name="T53" fmla="*/ 243 h 465"/>
                  <a:gd name="T54" fmla="*/ 339 w 970"/>
                  <a:gd name="T55" fmla="*/ 234 h 465"/>
                  <a:gd name="T56" fmla="*/ 408 w 970"/>
                  <a:gd name="T57" fmla="*/ 263 h 465"/>
                  <a:gd name="T58" fmla="*/ 455 w 970"/>
                  <a:gd name="T59" fmla="*/ 325 h 465"/>
                  <a:gd name="T60" fmla="*/ 515 w 970"/>
                  <a:gd name="T61" fmla="*/ 297 h 465"/>
                  <a:gd name="T62" fmla="*/ 542 w 970"/>
                  <a:gd name="T63" fmla="*/ 356 h 465"/>
                  <a:gd name="T64" fmla="*/ 553 w 970"/>
                  <a:gd name="T65" fmla="*/ 339 h 465"/>
                  <a:gd name="T66" fmla="*/ 591 w 970"/>
                  <a:gd name="T67" fmla="*/ 363 h 465"/>
                  <a:gd name="T68" fmla="*/ 602 w 970"/>
                  <a:gd name="T69" fmla="*/ 329 h 465"/>
                  <a:gd name="T70" fmla="*/ 646 w 970"/>
                  <a:gd name="T71" fmla="*/ 297 h 465"/>
                  <a:gd name="T72" fmla="*/ 642 w 970"/>
                  <a:gd name="T73" fmla="*/ 271 h 465"/>
                  <a:gd name="T74" fmla="*/ 688 w 970"/>
                  <a:gd name="T75" fmla="*/ 311 h 465"/>
                  <a:gd name="T76" fmla="*/ 708 w 970"/>
                  <a:gd name="T77" fmla="*/ 284 h 465"/>
                  <a:gd name="T78" fmla="*/ 720 w 970"/>
                  <a:gd name="T79" fmla="*/ 231 h 465"/>
                  <a:gd name="T80" fmla="*/ 810 w 970"/>
                  <a:gd name="T81" fmla="*/ 238 h 465"/>
                  <a:gd name="T82" fmla="*/ 848 w 970"/>
                  <a:gd name="T83" fmla="*/ 246 h 465"/>
                  <a:gd name="T84" fmla="*/ 814 w 970"/>
                  <a:gd name="T85" fmla="*/ 290 h 465"/>
                  <a:gd name="T86" fmla="*/ 848 w 970"/>
                  <a:gd name="T87" fmla="*/ 263 h 465"/>
                  <a:gd name="T88" fmla="*/ 899 w 970"/>
                  <a:gd name="T89" fmla="*/ 277 h 465"/>
                  <a:gd name="T90" fmla="*/ 933 w 970"/>
                  <a:gd name="T91" fmla="*/ 272 h 465"/>
                  <a:gd name="T92" fmla="*/ 953 w 970"/>
                  <a:gd name="T93" fmla="*/ 272 h 465"/>
                  <a:gd name="T94" fmla="*/ 857 w 970"/>
                  <a:gd name="T95" fmla="*/ 200 h 465"/>
                  <a:gd name="T96" fmla="*/ 731 w 970"/>
                  <a:gd name="T97" fmla="*/ 127 h 465"/>
                  <a:gd name="T98" fmla="*/ 676 w 970"/>
                  <a:gd name="T99" fmla="*/ 87 h 465"/>
                  <a:gd name="T100" fmla="*/ 604 w 970"/>
                  <a:gd name="T101" fmla="*/ 57 h 465"/>
                  <a:gd name="T102" fmla="*/ 581 w 970"/>
                  <a:gd name="T103" fmla="*/ 29 h 465"/>
                  <a:gd name="T104" fmla="*/ 538 w 970"/>
                  <a:gd name="T105" fmla="*/ 21 h 465"/>
                  <a:gd name="T106" fmla="*/ 462 w 970"/>
                  <a:gd name="T107" fmla="*/ 28 h 465"/>
                  <a:gd name="T108" fmla="*/ 428 w 970"/>
                  <a:gd name="T109" fmla="*/ 43 h 465"/>
                  <a:gd name="T110" fmla="*/ 397 w 970"/>
                  <a:gd name="T111" fmla="*/ 33 h 465"/>
                  <a:gd name="T112" fmla="*/ 348 w 970"/>
                  <a:gd name="T113" fmla="*/ 30 h 465"/>
                  <a:gd name="T114" fmla="*/ 289 w 970"/>
                  <a:gd name="T115" fmla="*/ 22 h 465"/>
                  <a:gd name="T116" fmla="*/ 252 w 970"/>
                  <a:gd name="T117" fmla="*/ 45 h 465"/>
                  <a:gd name="T118" fmla="*/ 226 w 970"/>
                  <a:gd name="T119" fmla="*/ 9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70" h="465">
                    <a:moveTo>
                      <a:pt x="673" y="306"/>
                    </a:move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3" y="306"/>
                      <a:pt x="673" y="306"/>
                      <a:pt x="673" y="306"/>
                    </a:cubicBezTo>
                    <a:moveTo>
                      <a:pt x="195" y="0"/>
                    </a:moveTo>
                    <a:cubicBezTo>
                      <a:pt x="195" y="0"/>
                      <a:pt x="194" y="0"/>
                      <a:pt x="194" y="0"/>
                    </a:cubicBezTo>
                    <a:cubicBezTo>
                      <a:pt x="191" y="0"/>
                      <a:pt x="185" y="3"/>
                      <a:pt x="185" y="3"/>
                    </a:cubicBezTo>
                    <a:cubicBezTo>
                      <a:pt x="181" y="4"/>
                      <a:pt x="171" y="8"/>
                      <a:pt x="167" y="9"/>
                    </a:cubicBezTo>
                    <a:cubicBezTo>
                      <a:pt x="162" y="9"/>
                      <a:pt x="158" y="12"/>
                      <a:pt x="157" y="14"/>
                    </a:cubicBezTo>
                    <a:cubicBezTo>
                      <a:pt x="156" y="17"/>
                      <a:pt x="144" y="24"/>
                      <a:pt x="141" y="27"/>
                    </a:cubicBezTo>
                    <a:cubicBezTo>
                      <a:pt x="139" y="30"/>
                      <a:pt x="139" y="33"/>
                      <a:pt x="134" y="36"/>
                    </a:cubicBezTo>
                    <a:cubicBezTo>
                      <a:pt x="128" y="39"/>
                      <a:pt x="117" y="46"/>
                      <a:pt x="114" y="47"/>
                    </a:cubicBezTo>
                    <a:cubicBezTo>
                      <a:pt x="112" y="49"/>
                      <a:pt x="110" y="49"/>
                      <a:pt x="107" y="50"/>
                    </a:cubicBezTo>
                    <a:cubicBezTo>
                      <a:pt x="105" y="51"/>
                      <a:pt x="104" y="54"/>
                      <a:pt x="105" y="56"/>
                    </a:cubicBezTo>
                    <a:cubicBezTo>
                      <a:pt x="105" y="59"/>
                      <a:pt x="106" y="63"/>
                      <a:pt x="106" y="65"/>
                    </a:cubicBezTo>
                    <a:cubicBezTo>
                      <a:pt x="107" y="68"/>
                      <a:pt x="108" y="72"/>
                      <a:pt x="111" y="72"/>
                    </a:cubicBezTo>
                    <a:cubicBezTo>
                      <a:pt x="112" y="72"/>
                      <a:pt x="113" y="72"/>
                      <a:pt x="113" y="72"/>
                    </a:cubicBezTo>
                    <a:cubicBezTo>
                      <a:pt x="117" y="72"/>
                      <a:pt x="120" y="72"/>
                      <a:pt x="122" y="71"/>
                    </a:cubicBezTo>
                    <a:cubicBezTo>
                      <a:pt x="124" y="70"/>
                      <a:pt x="131" y="65"/>
                      <a:pt x="131" y="65"/>
                    </a:cubicBezTo>
                    <a:cubicBezTo>
                      <a:pt x="131" y="65"/>
                      <a:pt x="131" y="65"/>
                      <a:pt x="131" y="65"/>
                    </a:cubicBezTo>
                    <a:cubicBezTo>
                      <a:pt x="131" y="65"/>
                      <a:pt x="135" y="69"/>
                      <a:pt x="135" y="71"/>
                    </a:cubicBezTo>
                    <a:cubicBezTo>
                      <a:pt x="135" y="73"/>
                      <a:pt x="135" y="75"/>
                      <a:pt x="136" y="76"/>
                    </a:cubicBezTo>
                    <a:cubicBezTo>
                      <a:pt x="138" y="77"/>
                      <a:pt x="143" y="83"/>
                      <a:pt x="143" y="84"/>
                    </a:cubicBezTo>
                    <a:cubicBezTo>
                      <a:pt x="143" y="85"/>
                      <a:pt x="146" y="87"/>
                      <a:pt x="148" y="87"/>
                    </a:cubicBezTo>
                    <a:cubicBezTo>
                      <a:pt x="148" y="87"/>
                      <a:pt x="148" y="87"/>
                      <a:pt x="148" y="87"/>
                    </a:cubicBezTo>
                    <a:cubicBezTo>
                      <a:pt x="149" y="87"/>
                      <a:pt x="149" y="87"/>
                      <a:pt x="150" y="86"/>
                    </a:cubicBezTo>
                    <a:cubicBezTo>
                      <a:pt x="151" y="84"/>
                      <a:pt x="153" y="82"/>
                      <a:pt x="155" y="82"/>
                    </a:cubicBezTo>
                    <a:cubicBezTo>
                      <a:pt x="155" y="82"/>
                      <a:pt x="155" y="82"/>
                      <a:pt x="156" y="82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8" y="82"/>
                      <a:pt x="160" y="80"/>
                      <a:pt x="160" y="77"/>
                    </a:cubicBezTo>
                    <a:cubicBezTo>
                      <a:pt x="159" y="75"/>
                      <a:pt x="158" y="71"/>
                      <a:pt x="160" y="71"/>
                    </a:cubicBezTo>
                    <a:cubicBezTo>
                      <a:pt x="162" y="70"/>
                      <a:pt x="170" y="66"/>
                      <a:pt x="169" y="64"/>
                    </a:cubicBezTo>
                    <a:cubicBezTo>
                      <a:pt x="168" y="62"/>
                      <a:pt x="161" y="58"/>
                      <a:pt x="161" y="56"/>
                    </a:cubicBezTo>
                    <a:cubicBezTo>
                      <a:pt x="161" y="55"/>
                      <a:pt x="163" y="49"/>
                      <a:pt x="167" y="47"/>
                    </a:cubicBezTo>
                    <a:cubicBezTo>
                      <a:pt x="170" y="46"/>
                      <a:pt x="179" y="43"/>
                      <a:pt x="180" y="41"/>
                    </a:cubicBezTo>
                    <a:cubicBezTo>
                      <a:pt x="180" y="39"/>
                      <a:pt x="180" y="35"/>
                      <a:pt x="182" y="35"/>
                    </a:cubicBezTo>
                    <a:cubicBezTo>
                      <a:pt x="184" y="34"/>
                      <a:pt x="191" y="30"/>
                      <a:pt x="193" y="30"/>
                    </a:cubicBezTo>
                    <a:cubicBezTo>
                      <a:pt x="193" y="30"/>
                      <a:pt x="193" y="30"/>
                      <a:pt x="194" y="30"/>
                    </a:cubicBezTo>
                    <a:cubicBezTo>
                      <a:pt x="194" y="30"/>
                      <a:pt x="194" y="30"/>
                      <a:pt x="194" y="30"/>
                    </a:cubicBezTo>
                    <a:cubicBezTo>
                      <a:pt x="196" y="31"/>
                      <a:pt x="199" y="34"/>
                      <a:pt x="198" y="36"/>
                    </a:cubicBezTo>
                    <a:cubicBezTo>
                      <a:pt x="196" y="38"/>
                      <a:pt x="187" y="43"/>
                      <a:pt x="186" y="44"/>
                    </a:cubicBezTo>
                    <a:cubicBezTo>
                      <a:pt x="185" y="45"/>
                      <a:pt x="180" y="48"/>
                      <a:pt x="180" y="50"/>
                    </a:cubicBezTo>
                    <a:cubicBezTo>
                      <a:pt x="181" y="51"/>
                      <a:pt x="180" y="60"/>
                      <a:pt x="182" y="61"/>
                    </a:cubicBezTo>
                    <a:cubicBezTo>
                      <a:pt x="183" y="61"/>
                      <a:pt x="188" y="64"/>
                      <a:pt x="191" y="64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95" y="64"/>
                      <a:pt x="207" y="63"/>
                      <a:pt x="211" y="63"/>
                    </a:cubicBezTo>
                    <a:cubicBezTo>
                      <a:pt x="212" y="63"/>
                      <a:pt x="212" y="63"/>
                      <a:pt x="213" y="63"/>
                    </a:cubicBezTo>
                    <a:cubicBezTo>
                      <a:pt x="213" y="63"/>
                      <a:pt x="213" y="63"/>
                      <a:pt x="213" y="63"/>
                    </a:cubicBezTo>
                    <a:cubicBezTo>
                      <a:pt x="214" y="63"/>
                      <a:pt x="214" y="63"/>
                      <a:pt x="214" y="63"/>
                    </a:cubicBezTo>
                    <a:cubicBezTo>
                      <a:pt x="216" y="64"/>
                      <a:pt x="219" y="66"/>
                      <a:pt x="218" y="67"/>
                    </a:cubicBezTo>
                    <a:cubicBezTo>
                      <a:pt x="217" y="68"/>
                      <a:pt x="211" y="68"/>
                      <a:pt x="207" y="69"/>
                    </a:cubicBezTo>
                    <a:cubicBezTo>
                      <a:pt x="205" y="69"/>
                      <a:pt x="204" y="69"/>
                      <a:pt x="203" y="69"/>
                    </a:cubicBezTo>
                    <a:cubicBezTo>
                      <a:pt x="203" y="69"/>
                      <a:pt x="203" y="69"/>
                      <a:pt x="203" y="69"/>
                    </a:cubicBezTo>
                    <a:cubicBezTo>
                      <a:pt x="201" y="69"/>
                      <a:pt x="198" y="68"/>
                      <a:pt x="196" y="68"/>
                    </a:cubicBezTo>
                    <a:cubicBezTo>
                      <a:pt x="193" y="68"/>
                      <a:pt x="191" y="69"/>
                      <a:pt x="191" y="69"/>
                    </a:cubicBezTo>
                    <a:cubicBezTo>
                      <a:pt x="191" y="71"/>
                      <a:pt x="195" y="74"/>
                      <a:pt x="195" y="76"/>
                    </a:cubicBezTo>
                    <a:cubicBezTo>
                      <a:pt x="195" y="77"/>
                      <a:pt x="194" y="80"/>
                      <a:pt x="192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1" y="80"/>
                      <a:pt x="191" y="80"/>
                      <a:pt x="191" y="80"/>
                    </a:cubicBezTo>
                    <a:cubicBezTo>
                      <a:pt x="189" y="79"/>
                      <a:pt x="186" y="77"/>
                      <a:pt x="184" y="77"/>
                    </a:cubicBezTo>
                    <a:cubicBezTo>
                      <a:pt x="184" y="77"/>
                      <a:pt x="184" y="77"/>
                      <a:pt x="184" y="77"/>
                    </a:cubicBezTo>
                    <a:cubicBezTo>
                      <a:pt x="183" y="77"/>
                      <a:pt x="182" y="77"/>
                      <a:pt x="182" y="78"/>
                    </a:cubicBezTo>
                    <a:cubicBezTo>
                      <a:pt x="180" y="80"/>
                      <a:pt x="180" y="87"/>
                      <a:pt x="178" y="88"/>
                    </a:cubicBezTo>
                    <a:cubicBezTo>
                      <a:pt x="176" y="89"/>
                      <a:pt x="173" y="92"/>
                      <a:pt x="171" y="92"/>
                    </a:cubicBezTo>
                    <a:cubicBezTo>
                      <a:pt x="171" y="92"/>
                      <a:pt x="171" y="92"/>
                      <a:pt x="171" y="92"/>
                    </a:cubicBezTo>
                    <a:cubicBezTo>
                      <a:pt x="170" y="91"/>
                      <a:pt x="170" y="91"/>
                      <a:pt x="170" y="91"/>
                    </a:cubicBezTo>
                    <a:cubicBezTo>
                      <a:pt x="169" y="91"/>
                      <a:pt x="167" y="91"/>
                      <a:pt x="165" y="90"/>
                    </a:cubicBezTo>
                    <a:cubicBezTo>
                      <a:pt x="165" y="90"/>
                      <a:pt x="164" y="90"/>
                      <a:pt x="164" y="90"/>
                    </a:cubicBezTo>
                    <a:cubicBezTo>
                      <a:pt x="162" y="90"/>
                      <a:pt x="159" y="91"/>
                      <a:pt x="157" y="92"/>
                    </a:cubicBezTo>
                    <a:cubicBezTo>
                      <a:pt x="154" y="93"/>
                      <a:pt x="152" y="94"/>
                      <a:pt x="150" y="94"/>
                    </a:cubicBezTo>
                    <a:cubicBezTo>
                      <a:pt x="150" y="94"/>
                      <a:pt x="150" y="94"/>
                      <a:pt x="150" y="94"/>
                    </a:cubicBezTo>
                    <a:cubicBezTo>
                      <a:pt x="150" y="94"/>
                      <a:pt x="149" y="94"/>
                      <a:pt x="148" y="94"/>
                    </a:cubicBezTo>
                    <a:cubicBezTo>
                      <a:pt x="147" y="92"/>
                      <a:pt x="147" y="91"/>
                      <a:pt x="144" y="91"/>
                    </a:cubicBezTo>
                    <a:cubicBezTo>
                      <a:pt x="144" y="91"/>
                      <a:pt x="144" y="91"/>
                      <a:pt x="144" y="91"/>
                    </a:cubicBezTo>
                    <a:cubicBezTo>
                      <a:pt x="144" y="91"/>
                      <a:pt x="143" y="91"/>
                      <a:pt x="142" y="91"/>
                    </a:cubicBezTo>
                    <a:cubicBezTo>
                      <a:pt x="140" y="92"/>
                      <a:pt x="137" y="92"/>
                      <a:pt x="134" y="92"/>
                    </a:cubicBezTo>
                    <a:cubicBezTo>
                      <a:pt x="134" y="92"/>
                      <a:pt x="134" y="92"/>
                      <a:pt x="134" y="92"/>
                    </a:cubicBezTo>
                    <a:cubicBezTo>
                      <a:pt x="133" y="92"/>
                      <a:pt x="132" y="92"/>
                      <a:pt x="132" y="91"/>
                    </a:cubicBezTo>
                    <a:cubicBezTo>
                      <a:pt x="133" y="89"/>
                      <a:pt x="141" y="87"/>
                      <a:pt x="139" y="85"/>
                    </a:cubicBezTo>
                    <a:cubicBezTo>
                      <a:pt x="137" y="84"/>
                      <a:pt x="134" y="84"/>
                      <a:pt x="132" y="83"/>
                    </a:cubicBezTo>
                    <a:cubicBezTo>
                      <a:pt x="131" y="82"/>
                      <a:pt x="132" y="74"/>
                      <a:pt x="129" y="74"/>
                    </a:cubicBezTo>
                    <a:cubicBezTo>
                      <a:pt x="129" y="75"/>
                      <a:pt x="129" y="75"/>
                      <a:pt x="129" y="75"/>
                    </a:cubicBezTo>
                    <a:cubicBezTo>
                      <a:pt x="126" y="76"/>
                      <a:pt x="116" y="79"/>
                      <a:pt x="117" y="81"/>
                    </a:cubicBezTo>
                    <a:cubicBezTo>
                      <a:pt x="118" y="84"/>
                      <a:pt x="120" y="89"/>
                      <a:pt x="121" y="91"/>
                    </a:cubicBezTo>
                    <a:cubicBezTo>
                      <a:pt x="122" y="93"/>
                      <a:pt x="121" y="95"/>
                      <a:pt x="118" y="95"/>
                    </a:cubicBezTo>
                    <a:cubicBezTo>
                      <a:pt x="118" y="95"/>
                      <a:pt x="117" y="95"/>
                      <a:pt x="117" y="95"/>
                    </a:cubicBezTo>
                    <a:cubicBezTo>
                      <a:pt x="116" y="95"/>
                      <a:pt x="116" y="95"/>
                      <a:pt x="115" y="95"/>
                    </a:cubicBezTo>
                    <a:cubicBezTo>
                      <a:pt x="114" y="95"/>
                      <a:pt x="114" y="95"/>
                      <a:pt x="113" y="95"/>
                    </a:cubicBezTo>
                    <a:cubicBezTo>
                      <a:pt x="111" y="95"/>
                      <a:pt x="110" y="95"/>
                      <a:pt x="108" y="96"/>
                    </a:cubicBezTo>
                    <a:cubicBezTo>
                      <a:pt x="105" y="99"/>
                      <a:pt x="100" y="102"/>
                      <a:pt x="99" y="104"/>
                    </a:cubicBezTo>
                    <a:cubicBezTo>
                      <a:pt x="99" y="106"/>
                      <a:pt x="93" y="107"/>
                      <a:pt x="91" y="109"/>
                    </a:cubicBezTo>
                    <a:cubicBezTo>
                      <a:pt x="90" y="110"/>
                      <a:pt x="89" y="112"/>
                      <a:pt x="87" y="113"/>
                    </a:cubicBezTo>
                    <a:cubicBezTo>
                      <a:pt x="85" y="114"/>
                      <a:pt x="81" y="117"/>
                      <a:pt x="79" y="117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78" y="117"/>
                      <a:pt x="74" y="115"/>
                      <a:pt x="72" y="115"/>
                    </a:cubicBezTo>
                    <a:cubicBezTo>
                      <a:pt x="72" y="115"/>
                      <a:pt x="72" y="115"/>
                      <a:pt x="72" y="115"/>
                    </a:cubicBezTo>
                    <a:cubicBezTo>
                      <a:pt x="72" y="115"/>
                      <a:pt x="71" y="116"/>
                      <a:pt x="71" y="116"/>
                    </a:cubicBezTo>
                    <a:cubicBezTo>
                      <a:pt x="71" y="117"/>
                      <a:pt x="71" y="120"/>
                      <a:pt x="69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120"/>
                      <a:pt x="67" y="120"/>
                      <a:pt x="66" y="120"/>
                    </a:cubicBezTo>
                    <a:cubicBezTo>
                      <a:pt x="66" y="120"/>
                      <a:pt x="66" y="120"/>
                      <a:pt x="65" y="120"/>
                    </a:cubicBezTo>
                    <a:cubicBezTo>
                      <a:pt x="62" y="120"/>
                      <a:pt x="59" y="121"/>
                      <a:pt x="59" y="121"/>
                    </a:cubicBezTo>
                    <a:cubicBezTo>
                      <a:pt x="59" y="122"/>
                      <a:pt x="62" y="125"/>
                      <a:pt x="64" y="125"/>
                    </a:cubicBezTo>
                    <a:cubicBezTo>
                      <a:pt x="67" y="126"/>
                      <a:pt x="72" y="128"/>
                      <a:pt x="73" y="130"/>
                    </a:cubicBezTo>
                    <a:cubicBezTo>
                      <a:pt x="74" y="132"/>
                      <a:pt x="74" y="136"/>
                      <a:pt x="75" y="137"/>
                    </a:cubicBezTo>
                    <a:cubicBezTo>
                      <a:pt x="76" y="138"/>
                      <a:pt x="75" y="143"/>
                      <a:pt x="73" y="144"/>
                    </a:cubicBezTo>
                    <a:cubicBezTo>
                      <a:pt x="73" y="144"/>
                      <a:pt x="72" y="144"/>
                      <a:pt x="70" y="144"/>
                    </a:cubicBezTo>
                    <a:cubicBezTo>
                      <a:pt x="69" y="144"/>
                      <a:pt x="67" y="144"/>
                      <a:pt x="65" y="144"/>
                    </a:cubicBezTo>
                    <a:cubicBezTo>
                      <a:pt x="61" y="144"/>
                      <a:pt x="55" y="144"/>
                      <a:pt x="54" y="144"/>
                    </a:cubicBezTo>
                    <a:cubicBezTo>
                      <a:pt x="52" y="144"/>
                      <a:pt x="49" y="143"/>
                      <a:pt x="46" y="143"/>
                    </a:cubicBezTo>
                    <a:cubicBezTo>
                      <a:pt x="46" y="143"/>
                      <a:pt x="46" y="143"/>
                      <a:pt x="46" y="143"/>
                    </a:cubicBezTo>
                    <a:cubicBezTo>
                      <a:pt x="45" y="143"/>
                      <a:pt x="44" y="143"/>
                      <a:pt x="43" y="144"/>
                    </a:cubicBezTo>
                    <a:cubicBezTo>
                      <a:pt x="41" y="146"/>
                      <a:pt x="36" y="147"/>
                      <a:pt x="37" y="149"/>
                    </a:cubicBezTo>
                    <a:cubicBezTo>
                      <a:pt x="38" y="150"/>
                      <a:pt x="40" y="152"/>
                      <a:pt x="40" y="153"/>
                    </a:cubicBezTo>
                    <a:cubicBezTo>
                      <a:pt x="39" y="155"/>
                      <a:pt x="41" y="159"/>
                      <a:pt x="38" y="161"/>
                    </a:cubicBezTo>
                    <a:cubicBezTo>
                      <a:pt x="35" y="164"/>
                      <a:pt x="38" y="167"/>
                      <a:pt x="39" y="167"/>
                    </a:cubicBezTo>
                    <a:cubicBezTo>
                      <a:pt x="40" y="168"/>
                      <a:pt x="39" y="173"/>
                      <a:pt x="41" y="173"/>
                    </a:cubicBezTo>
                    <a:cubicBezTo>
                      <a:pt x="41" y="173"/>
                      <a:pt x="41" y="173"/>
                      <a:pt x="41" y="173"/>
                    </a:cubicBezTo>
                    <a:cubicBezTo>
                      <a:pt x="44" y="173"/>
                      <a:pt x="50" y="172"/>
                      <a:pt x="50" y="172"/>
                    </a:cubicBezTo>
                    <a:cubicBezTo>
                      <a:pt x="50" y="172"/>
                      <a:pt x="50" y="172"/>
                      <a:pt x="50" y="172"/>
                    </a:cubicBezTo>
                    <a:cubicBezTo>
                      <a:pt x="50" y="172"/>
                      <a:pt x="52" y="176"/>
                      <a:pt x="54" y="176"/>
                    </a:cubicBezTo>
                    <a:cubicBezTo>
                      <a:pt x="54" y="176"/>
                      <a:pt x="54" y="176"/>
                      <a:pt x="54" y="176"/>
                    </a:cubicBezTo>
                    <a:cubicBezTo>
                      <a:pt x="54" y="176"/>
                      <a:pt x="54" y="176"/>
                      <a:pt x="54" y="176"/>
                    </a:cubicBezTo>
                    <a:cubicBezTo>
                      <a:pt x="56" y="175"/>
                      <a:pt x="59" y="172"/>
                      <a:pt x="62" y="172"/>
                    </a:cubicBezTo>
                    <a:cubicBezTo>
                      <a:pt x="63" y="172"/>
                      <a:pt x="64" y="172"/>
                      <a:pt x="66" y="172"/>
                    </a:cubicBezTo>
                    <a:cubicBezTo>
                      <a:pt x="69" y="172"/>
                      <a:pt x="72" y="172"/>
                      <a:pt x="73" y="171"/>
                    </a:cubicBezTo>
                    <a:cubicBezTo>
                      <a:pt x="75" y="170"/>
                      <a:pt x="80" y="165"/>
                      <a:pt x="80" y="165"/>
                    </a:cubicBezTo>
                    <a:cubicBezTo>
                      <a:pt x="80" y="165"/>
                      <a:pt x="82" y="165"/>
                      <a:pt x="83" y="163"/>
                    </a:cubicBezTo>
                    <a:cubicBezTo>
                      <a:pt x="83" y="162"/>
                      <a:pt x="80" y="159"/>
                      <a:pt x="83" y="157"/>
                    </a:cubicBezTo>
                    <a:cubicBezTo>
                      <a:pt x="85" y="156"/>
                      <a:pt x="88" y="152"/>
                      <a:pt x="91" y="152"/>
                    </a:cubicBezTo>
                    <a:cubicBezTo>
                      <a:pt x="91" y="152"/>
                      <a:pt x="91" y="152"/>
                      <a:pt x="91" y="152"/>
                    </a:cubicBezTo>
                    <a:cubicBezTo>
                      <a:pt x="91" y="152"/>
                      <a:pt x="91" y="152"/>
                      <a:pt x="91" y="152"/>
                    </a:cubicBezTo>
                    <a:cubicBezTo>
                      <a:pt x="93" y="152"/>
                      <a:pt x="96" y="150"/>
                      <a:pt x="96" y="148"/>
                    </a:cubicBezTo>
                    <a:cubicBezTo>
                      <a:pt x="96" y="146"/>
                      <a:pt x="96" y="143"/>
                      <a:pt x="99" y="143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43"/>
                      <a:pt x="103" y="143"/>
                      <a:pt x="104" y="143"/>
                    </a:cubicBezTo>
                    <a:cubicBezTo>
                      <a:pt x="106" y="143"/>
                      <a:pt x="107" y="144"/>
                      <a:pt x="109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12" y="143"/>
                      <a:pt x="116" y="142"/>
                      <a:pt x="118" y="141"/>
                    </a:cubicBezTo>
                    <a:cubicBezTo>
                      <a:pt x="120" y="140"/>
                      <a:pt x="123" y="139"/>
                      <a:pt x="125" y="139"/>
                    </a:cubicBezTo>
                    <a:cubicBezTo>
                      <a:pt x="125" y="139"/>
                      <a:pt x="125" y="139"/>
                      <a:pt x="125" y="139"/>
                    </a:cubicBezTo>
                    <a:cubicBezTo>
                      <a:pt x="125" y="139"/>
                      <a:pt x="126" y="139"/>
                      <a:pt x="126" y="139"/>
                    </a:cubicBezTo>
                    <a:cubicBezTo>
                      <a:pt x="127" y="140"/>
                      <a:pt x="129" y="145"/>
                      <a:pt x="131" y="146"/>
                    </a:cubicBezTo>
                    <a:cubicBezTo>
                      <a:pt x="132" y="146"/>
                      <a:pt x="136" y="150"/>
                      <a:pt x="138" y="150"/>
                    </a:cubicBezTo>
                    <a:cubicBezTo>
                      <a:pt x="140" y="151"/>
                      <a:pt x="147" y="155"/>
                      <a:pt x="148" y="155"/>
                    </a:cubicBezTo>
                    <a:cubicBezTo>
                      <a:pt x="150" y="156"/>
                      <a:pt x="152" y="160"/>
                      <a:pt x="154" y="160"/>
                    </a:cubicBezTo>
                    <a:cubicBezTo>
                      <a:pt x="156" y="161"/>
                      <a:pt x="157" y="163"/>
                      <a:pt x="157" y="164"/>
                    </a:cubicBezTo>
                    <a:cubicBezTo>
                      <a:pt x="156" y="165"/>
                      <a:pt x="155" y="168"/>
                      <a:pt x="156" y="168"/>
                    </a:cubicBezTo>
                    <a:cubicBezTo>
                      <a:pt x="156" y="168"/>
                      <a:pt x="156" y="168"/>
                      <a:pt x="156" y="168"/>
                    </a:cubicBezTo>
                    <a:cubicBezTo>
                      <a:pt x="157" y="168"/>
                      <a:pt x="161" y="166"/>
                      <a:pt x="162" y="165"/>
                    </a:cubicBezTo>
                    <a:cubicBezTo>
                      <a:pt x="163" y="163"/>
                      <a:pt x="158" y="159"/>
                      <a:pt x="160" y="158"/>
                    </a:cubicBezTo>
                    <a:cubicBezTo>
                      <a:pt x="161" y="158"/>
                      <a:pt x="161" y="158"/>
                      <a:pt x="161" y="158"/>
                    </a:cubicBezTo>
                    <a:cubicBezTo>
                      <a:pt x="162" y="158"/>
                      <a:pt x="163" y="159"/>
                      <a:pt x="164" y="159"/>
                    </a:cubicBezTo>
                    <a:cubicBezTo>
                      <a:pt x="165" y="160"/>
                      <a:pt x="166" y="161"/>
                      <a:pt x="167" y="161"/>
                    </a:cubicBezTo>
                    <a:cubicBezTo>
                      <a:pt x="168" y="160"/>
                      <a:pt x="168" y="160"/>
                      <a:pt x="168" y="160"/>
                    </a:cubicBezTo>
                    <a:cubicBezTo>
                      <a:pt x="169" y="160"/>
                      <a:pt x="162" y="154"/>
                      <a:pt x="160" y="153"/>
                    </a:cubicBezTo>
                    <a:cubicBezTo>
                      <a:pt x="157" y="153"/>
                      <a:pt x="152" y="151"/>
                      <a:pt x="150" y="149"/>
                    </a:cubicBezTo>
                    <a:cubicBezTo>
                      <a:pt x="149" y="147"/>
                      <a:pt x="143" y="142"/>
                      <a:pt x="142" y="141"/>
                    </a:cubicBezTo>
                    <a:cubicBezTo>
                      <a:pt x="140" y="140"/>
                      <a:pt x="137" y="134"/>
                      <a:pt x="139" y="134"/>
                    </a:cubicBezTo>
                    <a:cubicBezTo>
                      <a:pt x="140" y="134"/>
                      <a:pt x="140" y="134"/>
                      <a:pt x="140" y="134"/>
                    </a:cubicBezTo>
                    <a:cubicBezTo>
                      <a:pt x="140" y="134"/>
                      <a:pt x="140" y="134"/>
                      <a:pt x="140" y="134"/>
                    </a:cubicBezTo>
                    <a:cubicBezTo>
                      <a:pt x="143" y="134"/>
                      <a:pt x="147" y="135"/>
                      <a:pt x="149" y="137"/>
                    </a:cubicBezTo>
                    <a:cubicBezTo>
                      <a:pt x="151" y="138"/>
                      <a:pt x="155" y="144"/>
                      <a:pt x="157" y="144"/>
                    </a:cubicBezTo>
                    <a:cubicBezTo>
                      <a:pt x="157" y="144"/>
                      <a:pt x="157" y="144"/>
                      <a:pt x="157" y="144"/>
                    </a:cubicBezTo>
                    <a:cubicBezTo>
                      <a:pt x="157" y="144"/>
                      <a:pt x="157" y="144"/>
                      <a:pt x="157" y="144"/>
                    </a:cubicBezTo>
                    <a:cubicBezTo>
                      <a:pt x="159" y="144"/>
                      <a:pt x="164" y="148"/>
                      <a:pt x="167" y="149"/>
                    </a:cubicBezTo>
                    <a:cubicBezTo>
                      <a:pt x="169" y="150"/>
                      <a:pt x="170" y="152"/>
                      <a:pt x="170" y="153"/>
                    </a:cubicBezTo>
                    <a:cubicBezTo>
                      <a:pt x="170" y="154"/>
                      <a:pt x="169" y="156"/>
                      <a:pt x="172" y="158"/>
                    </a:cubicBezTo>
                    <a:cubicBezTo>
                      <a:pt x="175" y="160"/>
                      <a:pt x="180" y="165"/>
                      <a:pt x="181" y="167"/>
                    </a:cubicBezTo>
                    <a:cubicBezTo>
                      <a:pt x="183" y="170"/>
                      <a:pt x="186" y="174"/>
                      <a:pt x="187" y="174"/>
                    </a:cubicBezTo>
                    <a:cubicBezTo>
                      <a:pt x="188" y="174"/>
                      <a:pt x="188" y="174"/>
                      <a:pt x="188" y="174"/>
                    </a:cubicBezTo>
                    <a:cubicBezTo>
                      <a:pt x="188" y="174"/>
                      <a:pt x="188" y="174"/>
                      <a:pt x="188" y="174"/>
                    </a:cubicBezTo>
                    <a:cubicBezTo>
                      <a:pt x="189" y="174"/>
                      <a:pt x="192" y="170"/>
                      <a:pt x="192" y="168"/>
                    </a:cubicBezTo>
                    <a:cubicBezTo>
                      <a:pt x="193" y="166"/>
                      <a:pt x="191" y="164"/>
                      <a:pt x="190" y="163"/>
                    </a:cubicBezTo>
                    <a:cubicBezTo>
                      <a:pt x="189" y="161"/>
                      <a:pt x="187" y="158"/>
                      <a:pt x="188" y="158"/>
                    </a:cubicBezTo>
                    <a:cubicBezTo>
                      <a:pt x="188" y="158"/>
                      <a:pt x="188" y="158"/>
                      <a:pt x="188" y="158"/>
                    </a:cubicBezTo>
                    <a:cubicBezTo>
                      <a:pt x="188" y="158"/>
                      <a:pt x="188" y="158"/>
                      <a:pt x="188" y="158"/>
                    </a:cubicBezTo>
                    <a:cubicBezTo>
                      <a:pt x="189" y="158"/>
                      <a:pt x="191" y="160"/>
                      <a:pt x="193" y="160"/>
                    </a:cubicBezTo>
                    <a:cubicBezTo>
                      <a:pt x="193" y="160"/>
                      <a:pt x="193" y="160"/>
                      <a:pt x="193" y="160"/>
                    </a:cubicBezTo>
                    <a:cubicBezTo>
                      <a:pt x="193" y="160"/>
                      <a:pt x="194" y="160"/>
                      <a:pt x="194" y="160"/>
                    </a:cubicBezTo>
                    <a:cubicBezTo>
                      <a:pt x="195" y="158"/>
                      <a:pt x="197" y="156"/>
                      <a:pt x="199" y="156"/>
                    </a:cubicBezTo>
                    <a:cubicBezTo>
                      <a:pt x="199" y="156"/>
                      <a:pt x="199" y="156"/>
                      <a:pt x="199" y="156"/>
                    </a:cubicBezTo>
                    <a:cubicBezTo>
                      <a:pt x="200" y="157"/>
                      <a:pt x="200" y="157"/>
                      <a:pt x="200" y="157"/>
                    </a:cubicBezTo>
                    <a:cubicBezTo>
                      <a:pt x="201" y="157"/>
                      <a:pt x="202" y="159"/>
                      <a:pt x="204" y="159"/>
                    </a:cubicBezTo>
                    <a:cubicBezTo>
                      <a:pt x="204" y="159"/>
                      <a:pt x="205" y="159"/>
                      <a:pt x="205" y="159"/>
                    </a:cubicBezTo>
                    <a:cubicBezTo>
                      <a:pt x="207" y="159"/>
                      <a:pt x="211" y="158"/>
                      <a:pt x="212" y="157"/>
                    </a:cubicBezTo>
                    <a:cubicBezTo>
                      <a:pt x="214" y="156"/>
                      <a:pt x="212" y="154"/>
                      <a:pt x="213" y="152"/>
                    </a:cubicBezTo>
                    <a:cubicBezTo>
                      <a:pt x="215" y="149"/>
                      <a:pt x="219" y="146"/>
                      <a:pt x="219" y="143"/>
                    </a:cubicBezTo>
                    <a:cubicBezTo>
                      <a:pt x="219" y="141"/>
                      <a:pt x="218" y="138"/>
                      <a:pt x="222" y="136"/>
                    </a:cubicBezTo>
                    <a:cubicBezTo>
                      <a:pt x="224" y="135"/>
                      <a:pt x="227" y="134"/>
                      <a:pt x="230" y="134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30" y="134"/>
                      <a:pt x="230" y="134"/>
                      <a:pt x="230" y="134"/>
                    </a:cubicBezTo>
                    <a:cubicBezTo>
                      <a:pt x="231" y="134"/>
                      <a:pt x="232" y="135"/>
                      <a:pt x="232" y="135"/>
                    </a:cubicBezTo>
                    <a:cubicBezTo>
                      <a:pt x="234" y="136"/>
                      <a:pt x="239" y="137"/>
                      <a:pt x="239" y="137"/>
                    </a:cubicBezTo>
                    <a:cubicBezTo>
                      <a:pt x="239" y="137"/>
                      <a:pt x="233" y="140"/>
                      <a:pt x="234" y="141"/>
                    </a:cubicBezTo>
                    <a:cubicBezTo>
                      <a:pt x="235" y="142"/>
                      <a:pt x="237" y="145"/>
                      <a:pt x="239" y="145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241" y="145"/>
                      <a:pt x="248" y="143"/>
                      <a:pt x="248" y="143"/>
                    </a:cubicBezTo>
                    <a:cubicBezTo>
                      <a:pt x="248" y="143"/>
                      <a:pt x="248" y="143"/>
                      <a:pt x="248" y="143"/>
                    </a:cubicBezTo>
                    <a:cubicBezTo>
                      <a:pt x="246" y="141"/>
                      <a:pt x="245" y="140"/>
                      <a:pt x="243" y="138"/>
                    </a:cubicBezTo>
                    <a:cubicBezTo>
                      <a:pt x="243" y="138"/>
                      <a:pt x="253" y="135"/>
                      <a:pt x="256" y="135"/>
                    </a:cubicBezTo>
                    <a:cubicBezTo>
                      <a:pt x="256" y="135"/>
                      <a:pt x="256" y="135"/>
                      <a:pt x="256" y="135"/>
                    </a:cubicBezTo>
                    <a:cubicBezTo>
                      <a:pt x="258" y="135"/>
                      <a:pt x="265" y="135"/>
                      <a:pt x="265" y="135"/>
                    </a:cubicBezTo>
                    <a:cubicBezTo>
                      <a:pt x="265" y="135"/>
                      <a:pt x="254" y="143"/>
                      <a:pt x="256" y="145"/>
                    </a:cubicBezTo>
                    <a:cubicBezTo>
                      <a:pt x="258" y="146"/>
                      <a:pt x="264" y="148"/>
                      <a:pt x="266" y="150"/>
                    </a:cubicBezTo>
                    <a:cubicBezTo>
                      <a:pt x="269" y="152"/>
                      <a:pt x="275" y="155"/>
                      <a:pt x="275" y="157"/>
                    </a:cubicBezTo>
                    <a:cubicBezTo>
                      <a:pt x="276" y="160"/>
                      <a:pt x="278" y="163"/>
                      <a:pt x="272" y="164"/>
                    </a:cubicBezTo>
                    <a:cubicBezTo>
                      <a:pt x="270" y="164"/>
                      <a:pt x="267" y="164"/>
                      <a:pt x="264" y="164"/>
                    </a:cubicBezTo>
                    <a:cubicBezTo>
                      <a:pt x="263" y="164"/>
                      <a:pt x="262" y="164"/>
                      <a:pt x="260" y="164"/>
                    </a:cubicBezTo>
                    <a:cubicBezTo>
                      <a:pt x="259" y="164"/>
                      <a:pt x="258" y="163"/>
                      <a:pt x="257" y="163"/>
                    </a:cubicBezTo>
                    <a:cubicBezTo>
                      <a:pt x="255" y="161"/>
                      <a:pt x="250" y="157"/>
                      <a:pt x="247" y="157"/>
                    </a:cubicBezTo>
                    <a:cubicBezTo>
                      <a:pt x="246" y="157"/>
                      <a:pt x="246" y="157"/>
                      <a:pt x="246" y="157"/>
                    </a:cubicBezTo>
                    <a:cubicBezTo>
                      <a:pt x="246" y="157"/>
                      <a:pt x="245" y="157"/>
                      <a:pt x="244" y="157"/>
                    </a:cubicBezTo>
                    <a:cubicBezTo>
                      <a:pt x="243" y="157"/>
                      <a:pt x="242" y="157"/>
                      <a:pt x="240" y="157"/>
                    </a:cubicBezTo>
                    <a:cubicBezTo>
                      <a:pt x="239" y="157"/>
                      <a:pt x="237" y="157"/>
                      <a:pt x="236" y="157"/>
                    </a:cubicBezTo>
                    <a:cubicBezTo>
                      <a:pt x="235" y="157"/>
                      <a:pt x="234" y="157"/>
                      <a:pt x="233" y="157"/>
                    </a:cubicBezTo>
                    <a:cubicBezTo>
                      <a:pt x="229" y="158"/>
                      <a:pt x="226" y="160"/>
                      <a:pt x="224" y="160"/>
                    </a:cubicBezTo>
                    <a:cubicBezTo>
                      <a:pt x="224" y="160"/>
                      <a:pt x="224" y="160"/>
                      <a:pt x="224" y="160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2" y="159"/>
                      <a:pt x="222" y="159"/>
                      <a:pt x="222" y="159"/>
                    </a:cubicBezTo>
                    <a:cubicBezTo>
                      <a:pt x="222" y="159"/>
                      <a:pt x="222" y="159"/>
                      <a:pt x="221" y="159"/>
                    </a:cubicBezTo>
                    <a:cubicBezTo>
                      <a:pt x="220" y="159"/>
                      <a:pt x="218" y="160"/>
                      <a:pt x="216" y="161"/>
                    </a:cubicBezTo>
                    <a:cubicBezTo>
                      <a:pt x="214" y="162"/>
                      <a:pt x="204" y="162"/>
                      <a:pt x="204" y="164"/>
                    </a:cubicBezTo>
                    <a:cubicBezTo>
                      <a:pt x="204" y="165"/>
                      <a:pt x="204" y="172"/>
                      <a:pt x="208" y="173"/>
                    </a:cubicBezTo>
                    <a:cubicBezTo>
                      <a:pt x="212" y="174"/>
                      <a:pt x="218" y="177"/>
                      <a:pt x="220" y="178"/>
                    </a:cubicBezTo>
                    <a:cubicBezTo>
                      <a:pt x="221" y="178"/>
                      <a:pt x="221" y="178"/>
                      <a:pt x="221" y="178"/>
                    </a:cubicBezTo>
                    <a:cubicBezTo>
                      <a:pt x="221" y="178"/>
                      <a:pt x="221" y="178"/>
                      <a:pt x="221" y="178"/>
                    </a:cubicBezTo>
                    <a:cubicBezTo>
                      <a:pt x="222" y="178"/>
                      <a:pt x="223" y="178"/>
                      <a:pt x="223" y="178"/>
                    </a:cubicBezTo>
                    <a:cubicBezTo>
                      <a:pt x="224" y="177"/>
                      <a:pt x="225" y="177"/>
                      <a:pt x="226" y="177"/>
                    </a:cubicBezTo>
                    <a:cubicBezTo>
                      <a:pt x="227" y="177"/>
                      <a:pt x="227" y="177"/>
                      <a:pt x="227" y="177"/>
                    </a:cubicBezTo>
                    <a:cubicBezTo>
                      <a:pt x="227" y="177"/>
                      <a:pt x="228" y="177"/>
                      <a:pt x="228" y="177"/>
                    </a:cubicBezTo>
                    <a:cubicBezTo>
                      <a:pt x="232" y="178"/>
                      <a:pt x="233" y="181"/>
                      <a:pt x="236" y="182"/>
                    </a:cubicBezTo>
                    <a:cubicBezTo>
                      <a:pt x="236" y="182"/>
                      <a:pt x="237" y="182"/>
                      <a:pt x="237" y="182"/>
                    </a:cubicBezTo>
                    <a:cubicBezTo>
                      <a:pt x="237" y="182"/>
                      <a:pt x="237" y="182"/>
                      <a:pt x="238" y="182"/>
                    </a:cubicBezTo>
                    <a:cubicBezTo>
                      <a:pt x="242" y="181"/>
                      <a:pt x="249" y="179"/>
                      <a:pt x="252" y="179"/>
                    </a:cubicBezTo>
                    <a:cubicBezTo>
                      <a:pt x="252" y="179"/>
                      <a:pt x="252" y="179"/>
                      <a:pt x="252" y="179"/>
                    </a:cubicBezTo>
                    <a:cubicBezTo>
                      <a:pt x="252" y="179"/>
                      <a:pt x="252" y="179"/>
                      <a:pt x="252" y="179"/>
                    </a:cubicBezTo>
                    <a:cubicBezTo>
                      <a:pt x="254" y="179"/>
                      <a:pt x="248" y="185"/>
                      <a:pt x="249" y="188"/>
                    </a:cubicBezTo>
                    <a:cubicBezTo>
                      <a:pt x="250" y="190"/>
                      <a:pt x="248" y="195"/>
                      <a:pt x="245" y="197"/>
                    </a:cubicBezTo>
                    <a:cubicBezTo>
                      <a:pt x="242" y="198"/>
                      <a:pt x="239" y="201"/>
                      <a:pt x="237" y="201"/>
                    </a:cubicBezTo>
                    <a:cubicBezTo>
                      <a:pt x="237" y="201"/>
                      <a:pt x="237" y="201"/>
                      <a:pt x="236" y="201"/>
                    </a:cubicBezTo>
                    <a:cubicBezTo>
                      <a:pt x="236" y="201"/>
                      <a:pt x="236" y="201"/>
                      <a:pt x="236" y="201"/>
                    </a:cubicBezTo>
                    <a:cubicBezTo>
                      <a:pt x="234" y="200"/>
                      <a:pt x="233" y="198"/>
                      <a:pt x="230" y="198"/>
                    </a:cubicBezTo>
                    <a:cubicBezTo>
                      <a:pt x="230" y="198"/>
                      <a:pt x="229" y="198"/>
                      <a:pt x="229" y="198"/>
                    </a:cubicBezTo>
                    <a:cubicBezTo>
                      <a:pt x="228" y="198"/>
                      <a:pt x="228" y="198"/>
                      <a:pt x="227" y="199"/>
                    </a:cubicBezTo>
                    <a:cubicBezTo>
                      <a:pt x="223" y="200"/>
                      <a:pt x="222" y="203"/>
                      <a:pt x="219" y="203"/>
                    </a:cubicBezTo>
                    <a:cubicBezTo>
                      <a:pt x="219" y="203"/>
                      <a:pt x="219" y="203"/>
                      <a:pt x="219" y="203"/>
                    </a:cubicBezTo>
                    <a:cubicBezTo>
                      <a:pt x="218" y="203"/>
                      <a:pt x="217" y="202"/>
                      <a:pt x="215" y="201"/>
                    </a:cubicBezTo>
                    <a:cubicBezTo>
                      <a:pt x="209" y="198"/>
                      <a:pt x="204" y="196"/>
                      <a:pt x="201" y="196"/>
                    </a:cubicBezTo>
                    <a:cubicBezTo>
                      <a:pt x="201" y="196"/>
                      <a:pt x="200" y="196"/>
                      <a:pt x="200" y="196"/>
                    </a:cubicBezTo>
                    <a:cubicBezTo>
                      <a:pt x="199" y="195"/>
                      <a:pt x="198" y="195"/>
                      <a:pt x="197" y="195"/>
                    </a:cubicBezTo>
                    <a:cubicBezTo>
                      <a:pt x="196" y="195"/>
                      <a:pt x="196" y="195"/>
                      <a:pt x="195" y="195"/>
                    </a:cubicBezTo>
                    <a:cubicBezTo>
                      <a:pt x="193" y="195"/>
                      <a:pt x="192" y="195"/>
                      <a:pt x="192" y="194"/>
                    </a:cubicBezTo>
                    <a:cubicBezTo>
                      <a:pt x="192" y="192"/>
                      <a:pt x="190" y="190"/>
                      <a:pt x="186" y="190"/>
                    </a:cubicBezTo>
                    <a:cubicBezTo>
                      <a:pt x="186" y="190"/>
                      <a:pt x="186" y="190"/>
                      <a:pt x="185" y="190"/>
                    </a:cubicBezTo>
                    <a:cubicBezTo>
                      <a:pt x="185" y="190"/>
                      <a:pt x="184" y="190"/>
                      <a:pt x="183" y="190"/>
                    </a:cubicBezTo>
                    <a:cubicBezTo>
                      <a:pt x="178" y="191"/>
                      <a:pt x="174" y="193"/>
                      <a:pt x="174" y="196"/>
                    </a:cubicBezTo>
                    <a:cubicBezTo>
                      <a:pt x="174" y="197"/>
                      <a:pt x="173" y="200"/>
                      <a:pt x="171" y="200"/>
                    </a:cubicBezTo>
                    <a:cubicBezTo>
                      <a:pt x="171" y="200"/>
                      <a:pt x="171" y="200"/>
                      <a:pt x="171" y="200"/>
                    </a:cubicBezTo>
                    <a:cubicBezTo>
                      <a:pt x="171" y="200"/>
                      <a:pt x="170" y="200"/>
                      <a:pt x="170" y="200"/>
                    </a:cubicBezTo>
                    <a:cubicBezTo>
                      <a:pt x="167" y="199"/>
                      <a:pt x="155" y="196"/>
                      <a:pt x="154" y="193"/>
                    </a:cubicBezTo>
                    <a:cubicBezTo>
                      <a:pt x="152" y="190"/>
                      <a:pt x="148" y="189"/>
                      <a:pt x="144" y="189"/>
                    </a:cubicBezTo>
                    <a:cubicBezTo>
                      <a:pt x="141" y="189"/>
                      <a:pt x="128" y="186"/>
                      <a:pt x="130" y="184"/>
                    </a:cubicBezTo>
                    <a:cubicBezTo>
                      <a:pt x="132" y="182"/>
                      <a:pt x="134" y="178"/>
                      <a:pt x="133" y="176"/>
                    </a:cubicBezTo>
                    <a:cubicBezTo>
                      <a:pt x="133" y="174"/>
                      <a:pt x="128" y="171"/>
                      <a:pt x="123" y="171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22" y="171"/>
                      <a:pt x="122" y="171"/>
                      <a:pt x="121" y="171"/>
                    </a:cubicBezTo>
                    <a:cubicBezTo>
                      <a:pt x="117" y="171"/>
                      <a:pt x="111" y="173"/>
                      <a:pt x="106" y="173"/>
                    </a:cubicBezTo>
                    <a:cubicBezTo>
                      <a:pt x="105" y="173"/>
                      <a:pt x="104" y="173"/>
                      <a:pt x="103" y="173"/>
                    </a:cubicBezTo>
                    <a:cubicBezTo>
                      <a:pt x="101" y="172"/>
                      <a:pt x="99" y="172"/>
                      <a:pt x="97" y="172"/>
                    </a:cubicBezTo>
                    <a:cubicBezTo>
                      <a:pt x="97" y="172"/>
                      <a:pt x="97" y="172"/>
                      <a:pt x="97" y="172"/>
                    </a:cubicBezTo>
                    <a:cubicBezTo>
                      <a:pt x="95" y="172"/>
                      <a:pt x="93" y="173"/>
                      <a:pt x="91" y="173"/>
                    </a:cubicBezTo>
                    <a:cubicBezTo>
                      <a:pt x="87" y="175"/>
                      <a:pt x="75" y="180"/>
                      <a:pt x="71" y="180"/>
                    </a:cubicBezTo>
                    <a:cubicBezTo>
                      <a:pt x="71" y="180"/>
                      <a:pt x="71" y="180"/>
                      <a:pt x="71" y="180"/>
                    </a:cubicBezTo>
                    <a:cubicBezTo>
                      <a:pt x="71" y="180"/>
                      <a:pt x="71" y="180"/>
                      <a:pt x="70" y="180"/>
                    </a:cubicBezTo>
                    <a:cubicBezTo>
                      <a:pt x="69" y="179"/>
                      <a:pt x="68" y="179"/>
                      <a:pt x="67" y="179"/>
                    </a:cubicBezTo>
                    <a:cubicBezTo>
                      <a:pt x="67" y="179"/>
                      <a:pt x="67" y="179"/>
                      <a:pt x="67" y="179"/>
                    </a:cubicBezTo>
                    <a:cubicBezTo>
                      <a:pt x="66" y="179"/>
                      <a:pt x="64" y="179"/>
                      <a:pt x="63" y="180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2" y="180"/>
                      <a:pt x="62" y="180"/>
                      <a:pt x="62" y="180"/>
                    </a:cubicBezTo>
                    <a:cubicBezTo>
                      <a:pt x="61" y="180"/>
                      <a:pt x="60" y="179"/>
                      <a:pt x="59" y="179"/>
                    </a:cubicBezTo>
                    <a:cubicBezTo>
                      <a:pt x="58" y="179"/>
                      <a:pt x="57" y="179"/>
                      <a:pt x="56" y="179"/>
                    </a:cubicBezTo>
                    <a:cubicBezTo>
                      <a:pt x="56" y="179"/>
                      <a:pt x="56" y="179"/>
                      <a:pt x="56" y="179"/>
                    </a:cubicBezTo>
                    <a:cubicBezTo>
                      <a:pt x="56" y="179"/>
                      <a:pt x="56" y="179"/>
                      <a:pt x="56" y="179"/>
                    </a:cubicBezTo>
                    <a:cubicBezTo>
                      <a:pt x="53" y="179"/>
                      <a:pt x="51" y="181"/>
                      <a:pt x="50" y="183"/>
                    </a:cubicBezTo>
                    <a:cubicBezTo>
                      <a:pt x="48" y="185"/>
                      <a:pt x="44" y="188"/>
                      <a:pt x="40" y="189"/>
                    </a:cubicBezTo>
                    <a:cubicBezTo>
                      <a:pt x="37" y="191"/>
                      <a:pt x="33" y="194"/>
                      <a:pt x="34" y="196"/>
                    </a:cubicBezTo>
                    <a:cubicBezTo>
                      <a:pt x="35" y="198"/>
                      <a:pt x="38" y="201"/>
                      <a:pt x="34" y="204"/>
                    </a:cubicBezTo>
                    <a:cubicBezTo>
                      <a:pt x="30" y="207"/>
                      <a:pt x="25" y="211"/>
                      <a:pt x="23" y="212"/>
                    </a:cubicBezTo>
                    <a:cubicBezTo>
                      <a:pt x="21" y="214"/>
                      <a:pt x="18" y="218"/>
                      <a:pt x="18" y="219"/>
                    </a:cubicBezTo>
                    <a:cubicBezTo>
                      <a:pt x="17" y="220"/>
                      <a:pt x="7" y="228"/>
                      <a:pt x="7" y="230"/>
                    </a:cubicBezTo>
                    <a:cubicBezTo>
                      <a:pt x="6" y="232"/>
                      <a:pt x="2" y="241"/>
                      <a:pt x="2" y="241"/>
                    </a:cubicBezTo>
                    <a:cubicBezTo>
                      <a:pt x="2" y="241"/>
                      <a:pt x="6" y="245"/>
                      <a:pt x="6" y="249"/>
                    </a:cubicBezTo>
                    <a:cubicBezTo>
                      <a:pt x="5" y="254"/>
                      <a:pt x="4" y="260"/>
                      <a:pt x="3" y="263"/>
                    </a:cubicBezTo>
                    <a:cubicBezTo>
                      <a:pt x="1" y="265"/>
                      <a:pt x="0" y="270"/>
                      <a:pt x="3" y="273"/>
                    </a:cubicBezTo>
                    <a:cubicBezTo>
                      <a:pt x="6" y="276"/>
                      <a:pt x="17" y="282"/>
                      <a:pt x="19" y="285"/>
                    </a:cubicBezTo>
                    <a:cubicBezTo>
                      <a:pt x="21" y="288"/>
                      <a:pt x="19" y="291"/>
                      <a:pt x="25" y="292"/>
                    </a:cubicBezTo>
                    <a:cubicBezTo>
                      <a:pt x="31" y="294"/>
                      <a:pt x="39" y="296"/>
                      <a:pt x="40" y="298"/>
                    </a:cubicBezTo>
                    <a:cubicBezTo>
                      <a:pt x="42" y="300"/>
                      <a:pt x="46" y="303"/>
                      <a:pt x="50" y="303"/>
                    </a:cubicBezTo>
                    <a:cubicBezTo>
                      <a:pt x="50" y="303"/>
                      <a:pt x="50" y="303"/>
                      <a:pt x="50" y="303"/>
                    </a:cubicBezTo>
                    <a:cubicBezTo>
                      <a:pt x="51" y="302"/>
                      <a:pt x="51" y="302"/>
                      <a:pt x="51" y="302"/>
                    </a:cubicBezTo>
                    <a:cubicBezTo>
                      <a:pt x="54" y="302"/>
                      <a:pt x="61" y="298"/>
                      <a:pt x="64" y="298"/>
                    </a:cubicBezTo>
                    <a:cubicBezTo>
                      <a:pt x="65" y="298"/>
                      <a:pt x="65" y="298"/>
                      <a:pt x="65" y="298"/>
                    </a:cubicBezTo>
                    <a:cubicBezTo>
                      <a:pt x="67" y="298"/>
                      <a:pt x="68" y="300"/>
                      <a:pt x="72" y="300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3" y="300"/>
                      <a:pt x="74" y="300"/>
                      <a:pt x="76" y="299"/>
                    </a:cubicBezTo>
                    <a:cubicBezTo>
                      <a:pt x="81" y="297"/>
                      <a:pt x="93" y="292"/>
                      <a:pt x="97" y="292"/>
                    </a:cubicBezTo>
                    <a:cubicBezTo>
                      <a:pt x="97" y="292"/>
                      <a:pt x="97" y="292"/>
                      <a:pt x="97" y="292"/>
                    </a:cubicBezTo>
                    <a:cubicBezTo>
                      <a:pt x="100" y="293"/>
                      <a:pt x="105" y="293"/>
                      <a:pt x="106" y="296"/>
                    </a:cubicBezTo>
                    <a:cubicBezTo>
                      <a:pt x="107" y="298"/>
                      <a:pt x="108" y="302"/>
                      <a:pt x="111" y="302"/>
                    </a:cubicBezTo>
                    <a:cubicBezTo>
                      <a:pt x="112" y="302"/>
                      <a:pt x="112" y="302"/>
                      <a:pt x="112" y="302"/>
                    </a:cubicBezTo>
                    <a:cubicBezTo>
                      <a:pt x="114" y="301"/>
                      <a:pt x="119" y="300"/>
                      <a:pt x="122" y="300"/>
                    </a:cubicBezTo>
                    <a:cubicBezTo>
                      <a:pt x="122" y="300"/>
                      <a:pt x="122" y="300"/>
                      <a:pt x="122" y="300"/>
                    </a:cubicBezTo>
                    <a:cubicBezTo>
                      <a:pt x="124" y="300"/>
                      <a:pt x="126" y="301"/>
                      <a:pt x="126" y="302"/>
                    </a:cubicBezTo>
                    <a:cubicBezTo>
                      <a:pt x="128" y="304"/>
                      <a:pt x="129" y="313"/>
                      <a:pt x="128" y="315"/>
                    </a:cubicBezTo>
                    <a:cubicBezTo>
                      <a:pt x="127" y="316"/>
                      <a:pt x="124" y="323"/>
                      <a:pt x="126" y="324"/>
                    </a:cubicBezTo>
                    <a:cubicBezTo>
                      <a:pt x="128" y="326"/>
                      <a:pt x="132" y="332"/>
                      <a:pt x="134" y="334"/>
                    </a:cubicBezTo>
                    <a:cubicBezTo>
                      <a:pt x="137" y="336"/>
                      <a:pt x="144" y="344"/>
                      <a:pt x="145" y="347"/>
                    </a:cubicBezTo>
                    <a:cubicBezTo>
                      <a:pt x="145" y="349"/>
                      <a:pt x="143" y="351"/>
                      <a:pt x="144" y="353"/>
                    </a:cubicBezTo>
                    <a:cubicBezTo>
                      <a:pt x="145" y="355"/>
                      <a:pt x="149" y="359"/>
                      <a:pt x="148" y="363"/>
                    </a:cubicBezTo>
                    <a:cubicBezTo>
                      <a:pt x="147" y="367"/>
                      <a:pt x="146" y="368"/>
                      <a:pt x="143" y="370"/>
                    </a:cubicBezTo>
                    <a:cubicBezTo>
                      <a:pt x="141" y="372"/>
                      <a:pt x="141" y="378"/>
                      <a:pt x="140" y="380"/>
                    </a:cubicBezTo>
                    <a:cubicBezTo>
                      <a:pt x="139" y="383"/>
                      <a:pt x="133" y="387"/>
                      <a:pt x="139" y="391"/>
                    </a:cubicBezTo>
                    <a:cubicBezTo>
                      <a:pt x="145" y="396"/>
                      <a:pt x="149" y="403"/>
                      <a:pt x="151" y="407"/>
                    </a:cubicBezTo>
                    <a:cubicBezTo>
                      <a:pt x="152" y="412"/>
                      <a:pt x="152" y="423"/>
                      <a:pt x="153" y="425"/>
                    </a:cubicBezTo>
                    <a:cubicBezTo>
                      <a:pt x="154" y="427"/>
                      <a:pt x="159" y="431"/>
                      <a:pt x="160" y="434"/>
                    </a:cubicBezTo>
                    <a:cubicBezTo>
                      <a:pt x="161" y="437"/>
                      <a:pt x="166" y="442"/>
                      <a:pt x="168" y="444"/>
                    </a:cubicBezTo>
                    <a:cubicBezTo>
                      <a:pt x="169" y="446"/>
                      <a:pt x="171" y="451"/>
                      <a:pt x="170" y="453"/>
                    </a:cubicBezTo>
                    <a:cubicBezTo>
                      <a:pt x="168" y="456"/>
                      <a:pt x="170" y="460"/>
                      <a:pt x="171" y="462"/>
                    </a:cubicBezTo>
                    <a:cubicBezTo>
                      <a:pt x="172" y="463"/>
                      <a:pt x="177" y="465"/>
                      <a:pt x="181" y="465"/>
                    </a:cubicBezTo>
                    <a:cubicBezTo>
                      <a:pt x="181" y="465"/>
                      <a:pt x="181" y="465"/>
                      <a:pt x="181" y="465"/>
                    </a:cubicBezTo>
                    <a:cubicBezTo>
                      <a:pt x="182" y="465"/>
                      <a:pt x="183" y="465"/>
                      <a:pt x="183" y="465"/>
                    </a:cubicBezTo>
                    <a:cubicBezTo>
                      <a:pt x="186" y="464"/>
                      <a:pt x="190" y="462"/>
                      <a:pt x="194" y="462"/>
                    </a:cubicBezTo>
                    <a:cubicBezTo>
                      <a:pt x="194" y="462"/>
                      <a:pt x="195" y="462"/>
                      <a:pt x="195" y="462"/>
                    </a:cubicBezTo>
                    <a:cubicBezTo>
                      <a:pt x="196" y="463"/>
                      <a:pt x="197" y="463"/>
                      <a:pt x="198" y="463"/>
                    </a:cubicBezTo>
                    <a:cubicBezTo>
                      <a:pt x="198" y="463"/>
                      <a:pt x="199" y="463"/>
                      <a:pt x="200" y="463"/>
                    </a:cubicBezTo>
                    <a:cubicBezTo>
                      <a:pt x="200" y="463"/>
                      <a:pt x="200" y="463"/>
                      <a:pt x="201" y="463"/>
                    </a:cubicBezTo>
                    <a:cubicBezTo>
                      <a:pt x="205" y="463"/>
                      <a:pt x="210" y="461"/>
                      <a:pt x="215" y="458"/>
                    </a:cubicBezTo>
                    <a:cubicBezTo>
                      <a:pt x="220" y="455"/>
                      <a:pt x="226" y="446"/>
                      <a:pt x="229" y="444"/>
                    </a:cubicBezTo>
                    <a:cubicBezTo>
                      <a:pt x="233" y="441"/>
                      <a:pt x="236" y="440"/>
                      <a:pt x="236" y="437"/>
                    </a:cubicBezTo>
                    <a:cubicBezTo>
                      <a:pt x="237" y="435"/>
                      <a:pt x="235" y="431"/>
                      <a:pt x="237" y="429"/>
                    </a:cubicBezTo>
                    <a:cubicBezTo>
                      <a:pt x="240" y="426"/>
                      <a:pt x="247" y="424"/>
                      <a:pt x="248" y="423"/>
                    </a:cubicBezTo>
                    <a:cubicBezTo>
                      <a:pt x="249" y="422"/>
                      <a:pt x="250" y="415"/>
                      <a:pt x="249" y="412"/>
                    </a:cubicBezTo>
                    <a:cubicBezTo>
                      <a:pt x="248" y="408"/>
                      <a:pt x="245" y="405"/>
                      <a:pt x="247" y="404"/>
                    </a:cubicBezTo>
                    <a:cubicBezTo>
                      <a:pt x="250" y="402"/>
                      <a:pt x="254" y="401"/>
                      <a:pt x="257" y="398"/>
                    </a:cubicBezTo>
                    <a:cubicBezTo>
                      <a:pt x="261" y="395"/>
                      <a:pt x="267" y="393"/>
                      <a:pt x="271" y="390"/>
                    </a:cubicBezTo>
                    <a:cubicBezTo>
                      <a:pt x="274" y="387"/>
                      <a:pt x="274" y="384"/>
                      <a:pt x="274" y="381"/>
                    </a:cubicBezTo>
                    <a:cubicBezTo>
                      <a:pt x="275" y="377"/>
                      <a:pt x="269" y="363"/>
                      <a:pt x="268" y="360"/>
                    </a:cubicBezTo>
                    <a:cubicBezTo>
                      <a:pt x="267" y="357"/>
                      <a:pt x="264" y="353"/>
                      <a:pt x="267" y="348"/>
                    </a:cubicBezTo>
                    <a:cubicBezTo>
                      <a:pt x="271" y="344"/>
                      <a:pt x="274" y="335"/>
                      <a:pt x="278" y="333"/>
                    </a:cubicBezTo>
                    <a:cubicBezTo>
                      <a:pt x="282" y="332"/>
                      <a:pt x="289" y="324"/>
                      <a:pt x="292" y="323"/>
                    </a:cubicBezTo>
                    <a:cubicBezTo>
                      <a:pt x="296" y="323"/>
                      <a:pt x="297" y="323"/>
                      <a:pt x="304" y="319"/>
                    </a:cubicBezTo>
                    <a:cubicBezTo>
                      <a:pt x="310" y="314"/>
                      <a:pt x="310" y="312"/>
                      <a:pt x="314" y="308"/>
                    </a:cubicBezTo>
                    <a:cubicBezTo>
                      <a:pt x="317" y="304"/>
                      <a:pt x="320" y="298"/>
                      <a:pt x="321" y="296"/>
                    </a:cubicBezTo>
                    <a:cubicBezTo>
                      <a:pt x="322" y="295"/>
                      <a:pt x="323" y="290"/>
                      <a:pt x="322" y="289"/>
                    </a:cubicBezTo>
                    <a:cubicBezTo>
                      <a:pt x="321" y="289"/>
                      <a:pt x="321" y="289"/>
                      <a:pt x="321" y="289"/>
                    </a:cubicBezTo>
                    <a:cubicBezTo>
                      <a:pt x="320" y="289"/>
                      <a:pt x="319" y="289"/>
                      <a:pt x="318" y="289"/>
                    </a:cubicBezTo>
                    <a:cubicBezTo>
                      <a:pt x="316" y="289"/>
                      <a:pt x="314" y="289"/>
                      <a:pt x="312" y="289"/>
                    </a:cubicBezTo>
                    <a:cubicBezTo>
                      <a:pt x="309" y="289"/>
                      <a:pt x="307" y="289"/>
                      <a:pt x="306" y="289"/>
                    </a:cubicBezTo>
                    <a:cubicBezTo>
                      <a:pt x="306" y="289"/>
                      <a:pt x="305" y="289"/>
                      <a:pt x="305" y="289"/>
                    </a:cubicBezTo>
                    <a:cubicBezTo>
                      <a:pt x="305" y="289"/>
                      <a:pt x="305" y="289"/>
                      <a:pt x="305" y="289"/>
                    </a:cubicBezTo>
                    <a:cubicBezTo>
                      <a:pt x="304" y="289"/>
                      <a:pt x="302" y="290"/>
                      <a:pt x="301" y="290"/>
                    </a:cubicBezTo>
                    <a:cubicBezTo>
                      <a:pt x="299" y="290"/>
                      <a:pt x="297" y="290"/>
                      <a:pt x="296" y="290"/>
                    </a:cubicBezTo>
                    <a:cubicBezTo>
                      <a:pt x="295" y="290"/>
                      <a:pt x="294" y="290"/>
                      <a:pt x="294" y="290"/>
                    </a:cubicBezTo>
                    <a:cubicBezTo>
                      <a:pt x="293" y="290"/>
                      <a:pt x="293" y="290"/>
                      <a:pt x="292" y="290"/>
                    </a:cubicBezTo>
                    <a:cubicBezTo>
                      <a:pt x="289" y="288"/>
                      <a:pt x="285" y="287"/>
                      <a:pt x="285" y="286"/>
                    </a:cubicBezTo>
                    <a:cubicBezTo>
                      <a:pt x="286" y="285"/>
                      <a:pt x="284" y="281"/>
                      <a:pt x="281" y="279"/>
                    </a:cubicBezTo>
                    <a:cubicBezTo>
                      <a:pt x="279" y="277"/>
                      <a:pt x="272" y="271"/>
                      <a:pt x="269" y="269"/>
                    </a:cubicBezTo>
                    <a:cubicBezTo>
                      <a:pt x="267" y="267"/>
                      <a:pt x="265" y="263"/>
                      <a:pt x="264" y="260"/>
                    </a:cubicBezTo>
                    <a:cubicBezTo>
                      <a:pt x="262" y="257"/>
                      <a:pt x="259" y="254"/>
                      <a:pt x="258" y="252"/>
                    </a:cubicBezTo>
                    <a:cubicBezTo>
                      <a:pt x="257" y="249"/>
                      <a:pt x="256" y="247"/>
                      <a:pt x="256" y="245"/>
                    </a:cubicBezTo>
                    <a:cubicBezTo>
                      <a:pt x="256" y="243"/>
                      <a:pt x="253" y="241"/>
                      <a:pt x="252" y="240"/>
                    </a:cubicBezTo>
                    <a:cubicBezTo>
                      <a:pt x="251" y="238"/>
                      <a:pt x="249" y="233"/>
                      <a:pt x="247" y="229"/>
                    </a:cubicBezTo>
                    <a:cubicBezTo>
                      <a:pt x="245" y="226"/>
                      <a:pt x="241" y="220"/>
                      <a:pt x="241" y="220"/>
                    </a:cubicBezTo>
                    <a:cubicBezTo>
                      <a:pt x="241" y="220"/>
                      <a:pt x="233" y="210"/>
                      <a:pt x="234" y="208"/>
                    </a:cubicBezTo>
                    <a:cubicBezTo>
                      <a:pt x="234" y="208"/>
                      <a:pt x="234" y="208"/>
                      <a:pt x="234" y="208"/>
                    </a:cubicBezTo>
                    <a:cubicBezTo>
                      <a:pt x="234" y="208"/>
                      <a:pt x="241" y="215"/>
                      <a:pt x="243" y="215"/>
                    </a:cubicBezTo>
                    <a:cubicBezTo>
                      <a:pt x="244" y="216"/>
                      <a:pt x="248" y="216"/>
                      <a:pt x="249" y="218"/>
                    </a:cubicBezTo>
                    <a:cubicBezTo>
                      <a:pt x="251" y="219"/>
                      <a:pt x="256" y="226"/>
                      <a:pt x="257" y="228"/>
                    </a:cubicBezTo>
                    <a:cubicBezTo>
                      <a:pt x="259" y="230"/>
                      <a:pt x="265" y="237"/>
                      <a:pt x="266" y="240"/>
                    </a:cubicBezTo>
                    <a:cubicBezTo>
                      <a:pt x="267" y="242"/>
                      <a:pt x="264" y="245"/>
                      <a:pt x="267" y="247"/>
                    </a:cubicBezTo>
                    <a:cubicBezTo>
                      <a:pt x="270" y="248"/>
                      <a:pt x="272" y="251"/>
                      <a:pt x="274" y="254"/>
                    </a:cubicBezTo>
                    <a:cubicBezTo>
                      <a:pt x="276" y="257"/>
                      <a:pt x="283" y="265"/>
                      <a:pt x="283" y="267"/>
                    </a:cubicBezTo>
                    <a:cubicBezTo>
                      <a:pt x="284" y="268"/>
                      <a:pt x="285" y="275"/>
                      <a:pt x="285" y="275"/>
                    </a:cubicBezTo>
                    <a:cubicBezTo>
                      <a:pt x="285" y="275"/>
                      <a:pt x="288" y="280"/>
                      <a:pt x="290" y="280"/>
                    </a:cubicBezTo>
                    <a:cubicBezTo>
                      <a:pt x="290" y="280"/>
                      <a:pt x="290" y="280"/>
                      <a:pt x="290" y="280"/>
                    </a:cubicBezTo>
                    <a:cubicBezTo>
                      <a:pt x="292" y="280"/>
                      <a:pt x="295" y="280"/>
                      <a:pt x="299" y="279"/>
                    </a:cubicBezTo>
                    <a:cubicBezTo>
                      <a:pt x="303" y="279"/>
                      <a:pt x="307" y="278"/>
                      <a:pt x="309" y="278"/>
                    </a:cubicBezTo>
                    <a:cubicBezTo>
                      <a:pt x="309" y="278"/>
                      <a:pt x="310" y="278"/>
                      <a:pt x="310" y="278"/>
                    </a:cubicBezTo>
                    <a:cubicBezTo>
                      <a:pt x="312" y="278"/>
                      <a:pt x="315" y="279"/>
                      <a:pt x="317" y="279"/>
                    </a:cubicBezTo>
                    <a:cubicBezTo>
                      <a:pt x="320" y="279"/>
                      <a:pt x="323" y="278"/>
                      <a:pt x="324" y="277"/>
                    </a:cubicBezTo>
                    <a:cubicBezTo>
                      <a:pt x="326" y="274"/>
                      <a:pt x="330" y="272"/>
                      <a:pt x="334" y="272"/>
                    </a:cubicBezTo>
                    <a:cubicBezTo>
                      <a:pt x="334" y="272"/>
                      <a:pt x="334" y="272"/>
                      <a:pt x="334" y="272"/>
                    </a:cubicBezTo>
                    <a:cubicBezTo>
                      <a:pt x="334" y="272"/>
                      <a:pt x="335" y="272"/>
                      <a:pt x="335" y="272"/>
                    </a:cubicBezTo>
                    <a:cubicBezTo>
                      <a:pt x="339" y="272"/>
                      <a:pt x="342" y="271"/>
                      <a:pt x="344" y="270"/>
                    </a:cubicBezTo>
                    <a:cubicBezTo>
                      <a:pt x="345" y="270"/>
                      <a:pt x="351" y="269"/>
                      <a:pt x="353" y="267"/>
                    </a:cubicBezTo>
                    <a:cubicBezTo>
                      <a:pt x="354" y="266"/>
                      <a:pt x="353" y="263"/>
                      <a:pt x="355" y="262"/>
                    </a:cubicBezTo>
                    <a:cubicBezTo>
                      <a:pt x="358" y="261"/>
                      <a:pt x="359" y="259"/>
                      <a:pt x="361" y="258"/>
                    </a:cubicBezTo>
                    <a:cubicBezTo>
                      <a:pt x="362" y="256"/>
                      <a:pt x="360" y="253"/>
                      <a:pt x="357" y="251"/>
                    </a:cubicBezTo>
                    <a:cubicBezTo>
                      <a:pt x="354" y="249"/>
                      <a:pt x="348" y="247"/>
                      <a:pt x="348" y="245"/>
                    </a:cubicBezTo>
                    <a:cubicBezTo>
                      <a:pt x="348" y="244"/>
                      <a:pt x="346" y="238"/>
                      <a:pt x="346" y="238"/>
                    </a:cubicBezTo>
                    <a:cubicBezTo>
                      <a:pt x="346" y="238"/>
                      <a:pt x="339" y="243"/>
                      <a:pt x="337" y="243"/>
                    </a:cubicBezTo>
                    <a:cubicBezTo>
                      <a:pt x="337" y="243"/>
                      <a:pt x="337" y="243"/>
                      <a:pt x="337" y="243"/>
                    </a:cubicBezTo>
                    <a:cubicBezTo>
                      <a:pt x="336" y="243"/>
                      <a:pt x="336" y="243"/>
                      <a:pt x="335" y="243"/>
                    </a:cubicBezTo>
                    <a:cubicBezTo>
                      <a:pt x="335" y="243"/>
                      <a:pt x="334" y="243"/>
                      <a:pt x="333" y="243"/>
                    </a:cubicBezTo>
                    <a:cubicBezTo>
                      <a:pt x="333" y="243"/>
                      <a:pt x="332" y="243"/>
                      <a:pt x="331" y="243"/>
                    </a:cubicBezTo>
                    <a:cubicBezTo>
                      <a:pt x="330" y="243"/>
                      <a:pt x="330" y="243"/>
                      <a:pt x="329" y="243"/>
                    </a:cubicBezTo>
                    <a:cubicBezTo>
                      <a:pt x="328" y="243"/>
                      <a:pt x="327" y="243"/>
                      <a:pt x="327" y="242"/>
                    </a:cubicBezTo>
                    <a:cubicBezTo>
                      <a:pt x="325" y="241"/>
                      <a:pt x="325" y="238"/>
                      <a:pt x="322" y="236"/>
                    </a:cubicBezTo>
                    <a:cubicBezTo>
                      <a:pt x="320" y="233"/>
                      <a:pt x="317" y="231"/>
                      <a:pt x="314" y="228"/>
                    </a:cubicBezTo>
                    <a:cubicBezTo>
                      <a:pt x="312" y="225"/>
                      <a:pt x="308" y="221"/>
                      <a:pt x="309" y="219"/>
                    </a:cubicBezTo>
                    <a:cubicBezTo>
                      <a:pt x="309" y="217"/>
                      <a:pt x="309" y="214"/>
                      <a:pt x="312" y="214"/>
                    </a:cubicBezTo>
                    <a:cubicBezTo>
                      <a:pt x="312" y="214"/>
                      <a:pt x="312" y="214"/>
                      <a:pt x="312" y="214"/>
                    </a:cubicBezTo>
                    <a:cubicBezTo>
                      <a:pt x="313" y="214"/>
                      <a:pt x="313" y="214"/>
                      <a:pt x="313" y="215"/>
                    </a:cubicBezTo>
                    <a:cubicBezTo>
                      <a:pt x="317" y="216"/>
                      <a:pt x="319" y="222"/>
                      <a:pt x="322" y="224"/>
                    </a:cubicBezTo>
                    <a:cubicBezTo>
                      <a:pt x="326" y="226"/>
                      <a:pt x="329" y="229"/>
                      <a:pt x="332" y="231"/>
                    </a:cubicBezTo>
                    <a:cubicBezTo>
                      <a:pt x="334" y="233"/>
                      <a:pt x="336" y="234"/>
                      <a:pt x="337" y="234"/>
                    </a:cubicBezTo>
                    <a:cubicBezTo>
                      <a:pt x="338" y="234"/>
                      <a:pt x="338" y="234"/>
                      <a:pt x="338" y="234"/>
                    </a:cubicBezTo>
                    <a:cubicBezTo>
                      <a:pt x="338" y="234"/>
                      <a:pt x="338" y="234"/>
                      <a:pt x="339" y="234"/>
                    </a:cubicBezTo>
                    <a:cubicBezTo>
                      <a:pt x="340" y="234"/>
                      <a:pt x="343" y="233"/>
                      <a:pt x="345" y="233"/>
                    </a:cubicBezTo>
                    <a:cubicBezTo>
                      <a:pt x="346" y="233"/>
                      <a:pt x="346" y="233"/>
                      <a:pt x="347" y="233"/>
                    </a:cubicBezTo>
                    <a:cubicBezTo>
                      <a:pt x="348" y="234"/>
                      <a:pt x="348" y="234"/>
                      <a:pt x="348" y="234"/>
                    </a:cubicBezTo>
                    <a:cubicBezTo>
                      <a:pt x="350" y="236"/>
                      <a:pt x="350" y="240"/>
                      <a:pt x="353" y="241"/>
                    </a:cubicBezTo>
                    <a:cubicBezTo>
                      <a:pt x="354" y="241"/>
                      <a:pt x="356" y="241"/>
                      <a:pt x="358" y="242"/>
                    </a:cubicBezTo>
                    <a:cubicBezTo>
                      <a:pt x="360" y="242"/>
                      <a:pt x="362" y="243"/>
                      <a:pt x="364" y="244"/>
                    </a:cubicBezTo>
                    <a:cubicBezTo>
                      <a:pt x="367" y="246"/>
                      <a:pt x="373" y="247"/>
                      <a:pt x="376" y="248"/>
                    </a:cubicBezTo>
                    <a:cubicBezTo>
                      <a:pt x="379" y="248"/>
                      <a:pt x="385" y="249"/>
                      <a:pt x="388" y="250"/>
                    </a:cubicBezTo>
                    <a:cubicBezTo>
                      <a:pt x="389" y="250"/>
                      <a:pt x="391" y="250"/>
                      <a:pt x="393" y="251"/>
                    </a:cubicBezTo>
                    <a:cubicBezTo>
                      <a:pt x="395" y="251"/>
                      <a:pt x="396" y="252"/>
                      <a:pt x="397" y="253"/>
                    </a:cubicBezTo>
                    <a:cubicBezTo>
                      <a:pt x="397" y="255"/>
                      <a:pt x="400" y="259"/>
                      <a:pt x="402" y="260"/>
                    </a:cubicBezTo>
                    <a:cubicBezTo>
                      <a:pt x="402" y="260"/>
                      <a:pt x="403" y="260"/>
                      <a:pt x="403" y="260"/>
                    </a:cubicBezTo>
                    <a:cubicBezTo>
                      <a:pt x="404" y="261"/>
                      <a:pt x="404" y="261"/>
                      <a:pt x="405" y="261"/>
                    </a:cubicBezTo>
                    <a:cubicBezTo>
                      <a:pt x="406" y="261"/>
                      <a:pt x="406" y="261"/>
                      <a:pt x="407" y="261"/>
                    </a:cubicBezTo>
                    <a:cubicBezTo>
                      <a:pt x="408" y="261"/>
                      <a:pt x="409" y="262"/>
                      <a:pt x="408" y="263"/>
                    </a:cubicBezTo>
                    <a:cubicBezTo>
                      <a:pt x="406" y="265"/>
                      <a:pt x="409" y="268"/>
                      <a:pt x="410" y="270"/>
                    </a:cubicBezTo>
                    <a:cubicBezTo>
                      <a:pt x="411" y="271"/>
                      <a:pt x="415" y="273"/>
                      <a:pt x="416" y="274"/>
                    </a:cubicBezTo>
                    <a:cubicBezTo>
                      <a:pt x="417" y="274"/>
                      <a:pt x="417" y="274"/>
                      <a:pt x="417" y="274"/>
                    </a:cubicBezTo>
                    <a:cubicBezTo>
                      <a:pt x="417" y="274"/>
                      <a:pt x="417" y="274"/>
                      <a:pt x="417" y="274"/>
                    </a:cubicBezTo>
                    <a:cubicBezTo>
                      <a:pt x="418" y="274"/>
                      <a:pt x="418" y="274"/>
                      <a:pt x="419" y="274"/>
                    </a:cubicBezTo>
                    <a:cubicBezTo>
                      <a:pt x="419" y="274"/>
                      <a:pt x="420" y="274"/>
                      <a:pt x="420" y="274"/>
                    </a:cubicBezTo>
                    <a:cubicBezTo>
                      <a:pt x="421" y="274"/>
                      <a:pt x="422" y="274"/>
                      <a:pt x="423" y="274"/>
                    </a:cubicBezTo>
                    <a:cubicBezTo>
                      <a:pt x="424" y="274"/>
                      <a:pt x="425" y="275"/>
                      <a:pt x="425" y="275"/>
                    </a:cubicBezTo>
                    <a:cubicBezTo>
                      <a:pt x="425" y="278"/>
                      <a:pt x="421" y="281"/>
                      <a:pt x="423" y="284"/>
                    </a:cubicBezTo>
                    <a:cubicBezTo>
                      <a:pt x="425" y="286"/>
                      <a:pt x="427" y="291"/>
                      <a:pt x="427" y="293"/>
                    </a:cubicBezTo>
                    <a:cubicBezTo>
                      <a:pt x="427" y="295"/>
                      <a:pt x="429" y="301"/>
                      <a:pt x="431" y="303"/>
                    </a:cubicBezTo>
                    <a:cubicBezTo>
                      <a:pt x="433" y="305"/>
                      <a:pt x="436" y="310"/>
                      <a:pt x="438" y="314"/>
                    </a:cubicBezTo>
                    <a:cubicBezTo>
                      <a:pt x="440" y="319"/>
                      <a:pt x="441" y="328"/>
                      <a:pt x="444" y="328"/>
                    </a:cubicBezTo>
                    <a:cubicBezTo>
                      <a:pt x="444" y="328"/>
                      <a:pt x="444" y="329"/>
                      <a:pt x="444" y="329"/>
                    </a:cubicBezTo>
                    <a:cubicBezTo>
                      <a:pt x="447" y="329"/>
                      <a:pt x="453" y="326"/>
                      <a:pt x="455" y="325"/>
                    </a:cubicBezTo>
                    <a:cubicBezTo>
                      <a:pt x="457" y="324"/>
                      <a:pt x="455" y="322"/>
                      <a:pt x="458" y="318"/>
                    </a:cubicBezTo>
                    <a:cubicBezTo>
                      <a:pt x="460" y="315"/>
                      <a:pt x="458" y="313"/>
                      <a:pt x="458" y="309"/>
                    </a:cubicBezTo>
                    <a:cubicBezTo>
                      <a:pt x="458" y="306"/>
                      <a:pt x="458" y="303"/>
                      <a:pt x="461" y="303"/>
                    </a:cubicBezTo>
                    <a:cubicBezTo>
                      <a:pt x="461" y="303"/>
                      <a:pt x="461" y="303"/>
                      <a:pt x="461" y="303"/>
                    </a:cubicBezTo>
                    <a:cubicBezTo>
                      <a:pt x="461" y="303"/>
                      <a:pt x="461" y="303"/>
                      <a:pt x="461" y="303"/>
                    </a:cubicBezTo>
                    <a:cubicBezTo>
                      <a:pt x="465" y="303"/>
                      <a:pt x="473" y="301"/>
                      <a:pt x="475" y="299"/>
                    </a:cubicBezTo>
                    <a:cubicBezTo>
                      <a:pt x="477" y="297"/>
                      <a:pt x="484" y="296"/>
                      <a:pt x="487" y="295"/>
                    </a:cubicBezTo>
                    <a:cubicBezTo>
                      <a:pt x="489" y="295"/>
                      <a:pt x="489" y="292"/>
                      <a:pt x="491" y="291"/>
                    </a:cubicBezTo>
                    <a:cubicBezTo>
                      <a:pt x="492" y="290"/>
                      <a:pt x="495" y="290"/>
                      <a:pt x="497" y="290"/>
                    </a:cubicBezTo>
                    <a:cubicBezTo>
                      <a:pt x="498" y="290"/>
                      <a:pt x="498" y="290"/>
                      <a:pt x="499" y="290"/>
                    </a:cubicBezTo>
                    <a:cubicBezTo>
                      <a:pt x="500" y="290"/>
                      <a:pt x="500" y="290"/>
                      <a:pt x="500" y="290"/>
                    </a:cubicBezTo>
                    <a:cubicBezTo>
                      <a:pt x="500" y="291"/>
                      <a:pt x="501" y="291"/>
                      <a:pt x="502" y="291"/>
                    </a:cubicBezTo>
                    <a:cubicBezTo>
                      <a:pt x="504" y="292"/>
                      <a:pt x="508" y="293"/>
                      <a:pt x="509" y="293"/>
                    </a:cubicBezTo>
                    <a:cubicBezTo>
                      <a:pt x="510" y="293"/>
                      <a:pt x="510" y="293"/>
                      <a:pt x="511" y="293"/>
                    </a:cubicBezTo>
                    <a:cubicBezTo>
                      <a:pt x="513" y="294"/>
                      <a:pt x="515" y="296"/>
                      <a:pt x="515" y="297"/>
                    </a:cubicBezTo>
                    <a:cubicBezTo>
                      <a:pt x="515" y="299"/>
                      <a:pt x="514" y="301"/>
                      <a:pt x="517" y="303"/>
                    </a:cubicBezTo>
                    <a:cubicBezTo>
                      <a:pt x="519" y="306"/>
                      <a:pt x="523" y="307"/>
                      <a:pt x="524" y="310"/>
                    </a:cubicBezTo>
                    <a:cubicBezTo>
                      <a:pt x="524" y="313"/>
                      <a:pt x="525" y="316"/>
                      <a:pt x="525" y="316"/>
                    </a:cubicBezTo>
                    <a:cubicBezTo>
                      <a:pt x="525" y="316"/>
                      <a:pt x="525" y="321"/>
                      <a:pt x="525" y="322"/>
                    </a:cubicBezTo>
                    <a:cubicBezTo>
                      <a:pt x="525" y="324"/>
                      <a:pt x="526" y="324"/>
                      <a:pt x="528" y="325"/>
                    </a:cubicBezTo>
                    <a:cubicBezTo>
                      <a:pt x="528" y="325"/>
                      <a:pt x="529" y="325"/>
                      <a:pt x="529" y="325"/>
                    </a:cubicBezTo>
                    <a:cubicBezTo>
                      <a:pt x="529" y="325"/>
                      <a:pt x="529" y="325"/>
                      <a:pt x="529" y="325"/>
                    </a:cubicBezTo>
                    <a:cubicBezTo>
                      <a:pt x="531" y="325"/>
                      <a:pt x="535" y="323"/>
                      <a:pt x="537" y="323"/>
                    </a:cubicBezTo>
                    <a:cubicBezTo>
                      <a:pt x="537" y="323"/>
                      <a:pt x="537" y="323"/>
                      <a:pt x="537" y="323"/>
                    </a:cubicBezTo>
                    <a:cubicBezTo>
                      <a:pt x="538" y="323"/>
                      <a:pt x="538" y="323"/>
                      <a:pt x="538" y="323"/>
                    </a:cubicBezTo>
                    <a:cubicBezTo>
                      <a:pt x="539" y="325"/>
                      <a:pt x="541" y="328"/>
                      <a:pt x="541" y="329"/>
                    </a:cubicBezTo>
                    <a:cubicBezTo>
                      <a:pt x="541" y="331"/>
                      <a:pt x="543" y="338"/>
                      <a:pt x="544" y="339"/>
                    </a:cubicBezTo>
                    <a:cubicBezTo>
                      <a:pt x="545" y="340"/>
                      <a:pt x="546" y="344"/>
                      <a:pt x="546" y="345"/>
                    </a:cubicBezTo>
                    <a:cubicBezTo>
                      <a:pt x="546" y="347"/>
                      <a:pt x="546" y="349"/>
                      <a:pt x="544" y="350"/>
                    </a:cubicBezTo>
                    <a:cubicBezTo>
                      <a:pt x="542" y="351"/>
                      <a:pt x="541" y="355"/>
                      <a:pt x="542" y="356"/>
                    </a:cubicBezTo>
                    <a:cubicBezTo>
                      <a:pt x="544" y="358"/>
                      <a:pt x="547" y="360"/>
                      <a:pt x="549" y="363"/>
                    </a:cubicBezTo>
                    <a:cubicBezTo>
                      <a:pt x="552" y="366"/>
                      <a:pt x="555" y="369"/>
                      <a:pt x="554" y="370"/>
                    </a:cubicBezTo>
                    <a:cubicBezTo>
                      <a:pt x="553" y="371"/>
                      <a:pt x="553" y="374"/>
                      <a:pt x="555" y="376"/>
                    </a:cubicBezTo>
                    <a:cubicBezTo>
                      <a:pt x="557" y="379"/>
                      <a:pt x="558" y="380"/>
                      <a:pt x="559" y="382"/>
                    </a:cubicBezTo>
                    <a:cubicBezTo>
                      <a:pt x="560" y="384"/>
                      <a:pt x="568" y="392"/>
                      <a:pt x="571" y="393"/>
                    </a:cubicBezTo>
                    <a:cubicBezTo>
                      <a:pt x="572" y="393"/>
                      <a:pt x="572" y="393"/>
                      <a:pt x="572" y="393"/>
                    </a:cubicBezTo>
                    <a:cubicBezTo>
                      <a:pt x="573" y="392"/>
                      <a:pt x="571" y="389"/>
                      <a:pt x="570" y="387"/>
                    </a:cubicBezTo>
                    <a:cubicBezTo>
                      <a:pt x="569" y="385"/>
                      <a:pt x="567" y="383"/>
                      <a:pt x="568" y="381"/>
                    </a:cubicBezTo>
                    <a:cubicBezTo>
                      <a:pt x="568" y="379"/>
                      <a:pt x="564" y="372"/>
                      <a:pt x="562" y="370"/>
                    </a:cubicBezTo>
                    <a:cubicBezTo>
                      <a:pt x="559" y="368"/>
                      <a:pt x="555" y="365"/>
                      <a:pt x="555" y="364"/>
                    </a:cubicBezTo>
                    <a:cubicBezTo>
                      <a:pt x="555" y="363"/>
                      <a:pt x="554" y="358"/>
                      <a:pt x="552" y="355"/>
                    </a:cubicBezTo>
                    <a:cubicBezTo>
                      <a:pt x="549" y="353"/>
                      <a:pt x="547" y="350"/>
                      <a:pt x="549" y="349"/>
                    </a:cubicBezTo>
                    <a:cubicBezTo>
                      <a:pt x="552" y="347"/>
                      <a:pt x="552" y="346"/>
                      <a:pt x="552" y="344"/>
                    </a:cubicBezTo>
                    <a:cubicBezTo>
                      <a:pt x="552" y="342"/>
                      <a:pt x="551" y="339"/>
                      <a:pt x="553" y="339"/>
                    </a:cubicBezTo>
                    <a:cubicBezTo>
                      <a:pt x="553" y="339"/>
                      <a:pt x="553" y="339"/>
                      <a:pt x="553" y="339"/>
                    </a:cubicBezTo>
                    <a:cubicBezTo>
                      <a:pt x="554" y="339"/>
                      <a:pt x="556" y="342"/>
                      <a:pt x="556" y="342"/>
                    </a:cubicBezTo>
                    <a:cubicBezTo>
                      <a:pt x="556" y="343"/>
                      <a:pt x="556" y="344"/>
                      <a:pt x="556" y="345"/>
                    </a:cubicBezTo>
                    <a:cubicBezTo>
                      <a:pt x="556" y="345"/>
                      <a:pt x="556" y="345"/>
                      <a:pt x="556" y="345"/>
                    </a:cubicBezTo>
                    <a:cubicBezTo>
                      <a:pt x="556" y="345"/>
                      <a:pt x="564" y="349"/>
                      <a:pt x="564" y="350"/>
                    </a:cubicBezTo>
                    <a:cubicBezTo>
                      <a:pt x="565" y="352"/>
                      <a:pt x="564" y="354"/>
                      <a:pt x="566" y="355"/>
                    </a:cubicBezTo>
                    <a:cubicBezTo>
                      <a:pt x="568" y="356"/>
                      <a:pt x="568" y="357"/>
                      <a:pt x="569" y="358"/>
                    </a:cubicBezTo>
                    <a:cubicBezTo>
                      <a:pt x="570" y="359"/>
                      <a:pt x="574" y="359"/>
                      <a:pt x="575" y="361"/>
                    </a:cubicBezTo>
                    <a:cubicBezTo>
                      <a:pt x="576" y="363"/>
                      <a:pt x="575" y="366"/>
                      <a:pt x="575" y="366"/>
                    </a:cubicBezTo>
                    <a:cubicBezTo>
                      <a:pt x="575" y="366"/>
                      <a:pt x="581" y="365"/>
                      <a:pt x="582" y="365"/>
                    </a:cubicBezTo>
                    <a:cubicBezTo>
                      <a:pt x="582" y="365"/>
                      <a:pt x="582" y="365"/>
                      <a:pt x="582" y="365"/>
                    </a:cubicBezTo>
                    <a:cubicBezTo>
                      <a:pt x="582" y="365"/>
                      <a:pt x="582" y="365"/>
                      <a:pt x="582" y="365"/>
                    </a:cubicBezTo>
                    <a:cubicBezTo>
                      <a:pt x="583" y="365"/>
                      <a:pt x="583" y="364"/>
                      <a:pt x="583" y="364"/>
                    </a:cubicBezTo>
                    <a:cubicBezTo>
                      <a:pt x="583" y="363"/>
                      <a:pt x="583" y="362"/>
                      <a:pt x="585" y="362"/>
                    </a:cubicBezTo>
                    <a:cubicBezTo>
                      <a:pt x="585" y="362"/>
                      <a:pt x="585" y="362"/>
                      <a:pt x="585" y="362"/>
                    </a:cubicBezTo>
                    <a:cubicBezTo>
                      <a:pt x="587" y="362"/>
                      <a:pt x="590" y="363"/>
                      <a:pt x="591" y="363"/>
                    </a:cubicBezTo>
                    <a:cubicBezTo>
                      <a:pt x="592" y="363"/>
                      <a:pt x="593" y="363"/>
                      <a:pt x="593" y="363"/>
                    </a:cubicBezTo>
                    <a:cubicBezTo>
                      <a:pt x="594" y="361"/>
                      <a:pt x="595" y="358"/>
                      <a:pt x="595" y="354"/>
                    </a:cubicBezTo>
                    <a:cubicBezTo>
                      <a:pt x="594" y="351"/>
                      <a:pt x="589" y="345"/>
                      <a:pt x="587" y="343"/>
                    </a:cubicBezTo>
                    <a:cubicBezTo>
                      <a:pt x="585" y="340"/>
                      <a:pt x="581" y="336"/>
                      <a:pt x="580" y="333"/>
                    </a:cubicBezTo>
                    <a:cubicBezTo>
                      <a:pt x="578" y="331"/>
                      <a:pt x="577" y="326"/>
                      <a:pt x="579" y="326"/>
                    </a:cubicBezTo>
                    <a:cubicBezTo>
                      <a:pt x="581" y="325"/>
                      <a:pt x="583" y="323"/>
                      <a:pt x="585" y="322"/>
                    </a:cubicBezTo>
                    <a:cubicBezTo>
                      <a:pt x="585" y="322"/>
                      <a:pt x="585" y="322"/>
                      <a:pt x="585" y="322"/>
                    </a:cubicBezTo>
                    <a:cubicBezTo>
                      <a:pt x="586" y="322"/>
                      <a:pt x="590" y="323"/>
                      <a:pt x="592" y="324"/>
                    </a:cubicBezTo>
                    <a:cubicBezTo>
                      <a:pt x="593" y="324"/>
                      <a:pt x="597" y="327"/>
                      <a:pt x="597" y="327"/>
                    </a:cubicBezTo>
                    <a:cubicBezTo>
                      <a:pt x="597" y="327"/>
                      <a:pt x="596" y="331"/>
                      <a:pt x="597" y="332"/>
                    </a:cubicBezTo>
                    <a:cubicBezTo>
                      <a:pt x="597" y="332"/>
                      <a:pt x="597" y="332"/>
                      <a:pt x="597" y="332"/>
                    </a:cubicBezTo>
                    <a:cubicBezTo>
                      <a:pt x="597" y="332"/>
                      <a:pt x="597" y="332"/>
                      <a:pt x="597" y="332"/>
                    </a:cubicBezTo>
                    <a:cubicBezTo>
                      <a:pt x="598" y="332"/>
                      <a:pt x="599" y="331"/>
                      <a:pt x="599" y="330"/>
                    </a:cubicBezTo>
                    <a:cubicBezTo>
                      <a:pt x="600" y="329"/>
                      <a:pt x="601" y="329"/>
                      <a:pt x="602" y="329"/>
                    </a:cubicBezTo>
                    <a:cubicBezTo>
                      <a:pt x="602" y="329"/>
                      <a:pt x="602" y="329"/>
                      <a:pt x="602" y="329"/>
                    </a:cubicBezTo>
                    <a:cubicBezTo>
                      <a:pt x="604" y="329"/>
                      <a:pt x="610" y="329"/>
                      <a:pt x="612" y="330"/>
                    </a:cubicBezTo>
                    <a:cubicBezTo>
                      <a:pt x="615" y="331"/>
                      <a:pt x="620" y="331"/>
                      <a:pt x="624" y="331"/>
                    </a:cubicBezTo>
                    <a:cubicBezTo>
                      <a:pt x="624" y="331"/>
                      <a:pt x="625" y="331"/>
                      <a:pt x="626" y="331"/>
                    </a:cubicBezTo>
                    <a:cubicBezTo>
                      <a:pt x="627" y="331"/>
                      <a:pt x="628" y="331"/>
                      <a:pt x="630" y="331"/>
                    </a:cubicBezTo>
                    <a:cubicBezTo>
                      <a:pt x="630" y="331"/>
                      <a:pt x="631" y="331"/>
                      <a:pt x="631" y="331"/>
                    </a:cubicBezTo>
                    <a:cubicBezTo>
                      <a:pt x="632" y="331"/>
                      <a:pt x="633" y="331"/>
                      <a:pt x="634" y="331"/>
                    </a:cubicBezTo>
                    <a:cubicBezTo>
                      <a:pt x="634" y="331"/>
                      <a:pt x="635" y="331"/>
                      <a:pt x="635" y="331"/>
                    </a:cubicBezTo>
                    <a:cubicBezTo>
                      <a:pt x="640" y="331"/>
                      <a:pt x="645" y="330"/>
                      <a:pt x="645" y="327"/>
                    </a:cubicBezTo>
                    <a:cubicBezTo>
                      <a:pt x="646" y="325"/>
                      <a:pt x="649" y="322"/>
                      <a:pt x="650" y="322"/>
                    </a:cubicBezTo>
                    <a:cubicBezTo>
                      <a:pt x="650" y="322"/>
                      <a:pt x="650" y="322"/>
                      <a:pt x="650" y="322"/>
                    </a:cubicBezTo>
                    <a:cubicBezTo>
                      <a:pt x="650" y="322"/>
                      <a:pt x="650" y="322"/>
                      <a:pt x="650" y="322"/>
                    </a:cubicBezTo>
                    <a:cubicBezTo>
                      <a:pt x="652" y="322"/>
                      <a:pt x="655" y="319"/>
                      <a:pt x="655" y="317"/>
                    </a:cubicBezTo>
                    <a:cubicBezTo>
                      <a:pt x="655" y="316"/>
                      <a:pt x="647" y="312"/>
                      <a:pt x="649" y="311"/>
                    </a:cubicBezTo>
                    <a:cubicBezTo>
                      <a:pt x="650" y="311"/>
                      <a:pt x="652" y="308"/>
                      <a:pt x="651" y="306"/>
                    </a:cubicBezTo>
                    <a:cubicBezTo>
                      <a:pt x="651" y="305"/>
                      <a:pt x="648" y="298"/>
                      <a:pt x="646" y="297"/>
                    </a:cubicBezTo>
                    <a:cubicBezTo>
                      <a:pt x="645" y="296"/>
                      <a:pt x="640" y="291"/>
                      <a:pt x="640" y="290"/>
                    </a:cubicBezTo>
                    <a:cubicBezTo>
                      <a:pt x="641" y="289"/>
                      <a:pt x="644" y="288"/>
                      <a:pt x="646" y="288"/>
                    </a:cubicBezTo>
                    <a:cubicBezTo>
                      <a:pt x="647" y="288"/>
                      <a:pt x="650" y="286"/>
                      <a:pt x="651" y="286"/>
                    </a:cubicBezTo>
                    <a:cubicBezTo>
                      <a:pt x="651" y="286"/>
                      <a:pt x="651" y="286"/>
                      <a:pt x="652" y="286"/>
                    </a:cubicBezTo>
                    <a:cubicBezTo>
                      <a:pt x="653" y="286"/>
                      <a:pt x="655" y="288"/>
                      <a:pt x="656" y="288"/>
                    </a:cubicBezTo>
                    <a:cubicBezTo>
                      <a:pt x="657" y="288"/>
                      <a:pt x="657" y="287"/>
                      <a:pt x="657" y="287"/>
                    </a:cubicBezTo>
                    <a:cubicBezTo>
                      <a:pt x="657" y="286"/>
                      <a:pt x="648" y="281"/>
                      <a:pt x="648" y="281"/>
                    </a:cubicBezTo>
                    <a:cubicBezTo>
                      <a:pt x="648" y="281"/>
                      <a:pt x="648" y="281"/>
                      <a:pt x="648" y="281"/>
                    </a:cubicBezTo>
                    <a:cubicBezTo>
                      <a:pt x="648" y="281"/>
                      <a:pt x="645" y="282"/>
                      <a:pt x="643" y="282"/>
                    </a:cubicBezTo>
                    <a:cubicBezTo>
                      <a:pt x="642" y="282"/>
                      <a:pt x="642" y="281"/>
                      <a:pt x="641" y="281"/>
                    </a:cubicBezTo>
                    <a:cubicBezTo>
                      <a:pt x="641" y="281"/>
                      <a:pt x="641" y="281"/>
                      <a:pt x="641" y="281"/>
                    </a:cubicBezTo>
                    <a:cubicBezTo>
                      <a:pt x="639" y="279"/>
                      <a:pt x="638" y="275"/>
                      <a:pt x="636" y="275"/>
                    </a:cubicBezTo>
                    <a:cubicBezTo>
                      <a:pt x="635" y="274"/>
                      <a:pt x="632" y="268"/>
                      <a:pt x="634" y="268"/>
                    </a:cubicBezTo>
                    <a:cubicBezTo>
                      <a:pt x="634" y="268"/>
                      <a:pt x="634" y="268"/>
                      <a:pt x="634" y="268"/>
                    </a:cubicBezTo>
                    <a:cubicBezTo>
                      <a:pt x="635" y="269"/>
                      <a:pt x="642" y="271"/>
                      <a:pt x="642" y="271"/>
                    </a:cubicBezTo>
                    <a:cubicBezTo>
                      <a:pt x="642" y="271"/>
                      <a:pt x="647" y="269"/>
                      <a:pt x="648" y="268"/>
                    </a:cubicBezTo>
                    <a:cubicBezTo>
                      <a:pt x="648" y="268"/>
                      <a:pt x="648" y="268"/>
                      <a:pt x="648" y="268"/>
                    </a:cubicBezTo>
                    <a:cubicBezTo>
                      <a:pt x="650" y="268"/>
                      <a:pt x="656" y="271"/>
                      <a:pt x="656" y="271"/>
                    </a:cubicBezTo>
                    <a:cubicBezTo>
                      <a:pt x="654" y="271"/>
                      <a:pt x="653" y="272"/>
                      <a:pt x="652" y="273"/>
                    </a:cubicBezTo>
                    <a:cubicBezTo>
                      <a:pt x="652" y="273"/>
                      <a:pt x="651" y="277"/>
                      <a:pt x="652" y="278"/>
                    </a:cubicBezTo>
                    <a:cubicBezTo>
                      <a:pt x="652" y="278"/>
                      <a:pt x="652" y="278"/>
                      <a:pt x="652" y="278"/>
                    </a:cubicBezTo>
                    <a:cubicBezTo>
                      <a:pt x="654" y="278"/>
                      <a:pt x="662" y="278"/>
                      <a:pt x="662" y="278"/>
                    </a:cubicBezTo>
                    <a:cubicBezTo>
                      <a:pt x="664" y="279"/>
                      <a:pt x="666" y="280"/>
                      <a:pt x="668" y="281"/>
                    </a:cubicBezTo>
                    <a:cubicBezTo>
                      <a:pt x="668" y="281"/>
                      <a:pt x="667" y="285"/>
                      <a:pt x="667" y="286"/>
                    </a:cubicBezTo>
                    <a:cubicBezTo>
                      <a:pt x="667" y="288"/>
                      <a:pt x="675" y="291"/>
                      <a:pt x="675" y="293"/>
                    </a:cubicBezTo>
                    <a:cubicBezTo>
                      <a:pt x="676" y="295"/>
                      <a:pt x="673" y="297"/>
                      <a:pt x="674" y="299"/>
                    </a:cubicBezTo>
                    <a:cubicBezTo>
                      <a:pt x="675" y="301"/>
                      <a:pt x="674" y="306"/>
                      <a:pt x="673" y="306"/>
                    </a:cubicBezTo>
                    <a:cubicBezTo>
                      <a:pt x="673" y="306"/>
                      <a:pt x="673" y="306"/>
                      <a:pt x="673" y="306"/>
                    </a:cubicBezTo>
                    <a:cubicBezTo>
                      <a:pt x="674" y="306"/>
                      <a:pt x="676" y="307"/>
                      <a:pt x="680" y="308"/>
                    </a:cubicBezTo>
                    <a:cubicBezTo>
                      <a:pt x="683" y="310"/>
                      <a:pt x="686" y="311"/>
                      <a:pt x="688" y="311"/>
                    </a:cubicBezTo>
                    <a:cubicBezTo>
                      <a:pt x="688" y="311"/>
                      <a:pt x="688" y="311"/>
                      <a:pt x="688" y="311"/>
                    </a:cubicBezTo>
                    <a:cubicBezTo>
                      <a:pt x="690" y="310"/>
                      <a:pt x="691" y="304"/>
                      <a:pt x="690" y="302"/>
                    </a:cubicBezTo>
                    <a:cubicBezTo>
                      <a:pt x="688" y="300"/>
                      <a:pt x="683" y="294"/>
                      <a:pt x="682" y="292"/>
                    </a:cubicBezTo>
                    <a:cubicBezTo>
                      <a:pt x="682" y="291"/>
                      <a:pt x="680" y="286"/>
                      <a:pt x="681" y="286"/>
                    </a:cubicBezTo>
                    <a:cubicBezTo>
                      <a:pt x="681" y="286"/>
                      <a:pt x="681" y="286"/>
                      <a:pt x="681" y="286"/>
                    </a:cubicBezTo>
                    <a:cubicBezTo>
                      <a:pt x="683" y="286"/>
                      <a:pt x="685" y="286"/>
                      <a:pt x="687" y="286"/>
                    </a:cubicBezTo>
                    <a:cubicBezTo>
                      <a:pt x="688" y="286"/>
                      <a:pt x="688" y="286"/>
                      <a:pt x="689" y="286"/>
                    </a:cubicBezTo>
                    <a:cubicBezTo>
                      <a:pt x="689" y="284"/>
                      <a:pt x="690" y="282"/>
                      <a:pt x="693" y="281"/>
                    </a:cubicBezTo>
                    <a:cubicBezTo>
                      <a:pt x="695" y="280"/>
                      <a:pt x="696" y="279"/>
                      <a:pt x="697" y="279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9" y="279"/>
                      <a:pt x="699" y="279"/>
                      <a:pt x="699" y="279"/>
                    </a:cubicBezTo>
                    <a:cubicBezTo>
                      <a:pt x="700" y="280"/>
                      <a:pt x="701" y="281"/>
                      <a:pt x="702" y="281"/>
                    </a:cubicBezTo>
                    <a:cubicBezTo>
                      <a:pt x="703" y="282"/>
                      <a:pt x="704" y="283"/>
                      <a:pt x="705" y="283"/>
                    </a:cubicBezTo>
                    <a:cubicBezTo>
                      <a:pt x="706" y="284"/>
                      <a:pt x="707" y="284"/>
                      <a:pt x="708" y="284"/>
                    </a:cubicBezTo>
                    <a:cubicBezTo>
                      <a:pt x="708" y="284"/>
                      <a:pt x="708" y="284"/>
                      <a:pt x="708" y="284"/>
                    </a:cubicBezTo>
                    <a:cubicBezTo>
                      <a:pt x="712" y="284"/>
                      <a:pt x="720" y="282"/>
                      <a:pt x="721" y="281"/>
                    </a:cubicBezTo>
                    <a:cubicBezTo>
                      <a:pt x="722" y="280"/>
                      <a:pt x="724" y="278"/>
                      <a:pt x="726" y="278"/>
                    </a:cubicBezTo>
                    <a:cubicBezTo>
                      <a:pt x="726" y="278"/>
                      <a:pt x="726" y="278"/>
                      <a:pt x="726" y="278"/>
                    </a:cubicBezTo>
                    <a:cubicBezTo>
                      <a:pt x="727" y="278"/>
                      <a:pt x="727" y="278"/>
                      <a:pt x="727" y="278"/>
                    </a:cubicBezTo>
                    <a:cubicBezTo>
                      <a:pt x="729" y="278"/>
                      <a:pt x="732" y="275"/>
                      <a:pt x="734" y="274"/>
                    </a:cubicBezTo>
                    <a:cubicBezTo>
                      <a:pt x="735" y="272"/>
                      <a:pt x="738" y="270"/>
                      <a:pt x="739" y="267"/>
                    </a:cubicBezTo>
                    <a:cubicBezTo>
                      <a:pt x="739" y="263"/>
                      <a:pt x="739" y="259"/>
                      <a:pt x="740" y="258"/>
                    </a:cubicBezTo>
                    <a:cubicBezTo>
                      <a:pt x="742" y="256"/>
                      <a:pt x="744" y="254"/>
                      <a:pt x="743" y="252"/>
                    </a:cubicBezTo>
                    <a:cubicBezTo>
                      <a:pt x="743" y="250"/>
                      <a:pt x="740" y="247"/>
                      <a:pt x="738" y="244"/>
                    </a:cubicBezTo>
                    <a:cubicBezTo>
                      <a:pt x="737" y="242"/>
                      <a:pt x="735" y="240"/>
                      <a:pt x="733" y="239"/>
                    </a:cubicBezTo>
                    <a:cubicBezTo>
                      <a:pt x="733" y="239"/>
                      <a:pt x="733" y="239"/>
                      <a:pt x="732" y="239"/>
                    </a:cubicBezTo>
                    <a:cubicBezTo>
                      <a:pt x="732" y="239"/>
                      <a:pt x="732" y="239"/>
                      <a:pt x="732" y="239"/>
                    </a:cubicBezTo>
                    <a:cubicBezTo>
                      <a:pt x="732" y="239"/>
                      <a:pt x="731" y="239"/>
                      <a:pt x="731" y="239"/>
                    </a:cubicBezTo>
                    <a:cubicBezTo>
                      <a:pt x="728" y="239"/>
                      <a:pt x="725" y="238"/>
                      <a:pt x="725" y="238"/>
                    </a:cubicBezTo>
                    <a:cubicBezTo>
                      <a:pt x="725" y="238"/>
                      <a:pt x="722" y="232"/>
                      <a:pt x="720" y="231"/>
                    </a:cubicBezTo>
                    <a:cubicBezTo>
                      <a:pt x="719" y="230"/>
                      <a:pt x="715" y="229"/>
                      <a:pt x="715" y="227"/>
                    </a:cubicBezTo>
                    <a:cubicBezTo>
                      <a:pt x="716" y="226"/>
                      <a:pt x="726" y="226"/>
                      <a:pt x="728" y="225"/>
                    </a:cubicBezTo>
                    <a:cubicBezTo>
                      <a:pt x="730" y="224"/>
                      <a:pt x="739" y="222"/>
                      <a:pt x="739" y="221"/>
                    </a:cubicBezTo>
                    <a:cubicBezTo>
                      <a:pt x="740" y="220"/>
                      <a:pt x="745" y="217"/>
                      <a:pt x="748" y="217"/>
                    </a:cubicBezTo>
                    <a:cubicBezTo>
                      <a:pt x="748" y="217"/>
                      <a:pt x="748" y="217"/>
                      <a:pt x="748" y="217"/>
                    </a:cubicBezTo>
                    <a:cubicBezTo>
                      <a:pt x="750" y="217"/>
                      <a:pt x="753" y="219"/>
                      <a:pt x="756" y="220"/>
                    </a:cubicBezTo>
                    <a:cubicBezTo>
                      <a:pt x="757" y="221"/>
                      <a:pt x="759" y="222"/>
                      <a:pt x="761" y="222"/>
                    </a:cubicBezTo>
                    <a:cubicBezTo>
                      <a:pt x="763" y="224"/>
                      <a:pt x="766" y="226"/>
                      <a:pt x="769" y="227"/>
                    </a:cubicBezTo>
                    <a:cubicBezTo>
                      <a:pt x="771" y="228"/>
                      <a:pt x="773" y="229"/>
                      <a:pt x="774" y="229"/>
                    </a:cubicBezTo>
                    <a:cubicBezTo>
                      <a:pt x="776" y="229"/>
                      <a:pt x="780" y="229"/>
                      <a:pt x="782" y="230"/>
                    </a:cubicBezTo>
                    <a:cubicBezTo>
                      <a:pt x="782" y="230"/>
                      <a:pt x="782" y="230"/>
                      <a:pt x="782" y="230"/>
                    </a:cubicBezTo>
                    <a:cubicBezTo>
                      <a:pt x="784" y="231"/>
                      <a:pt x="789" y="239"/>
                      <a:pt x="792" y="240"/>
                    </a:cubicBezTo>
                    <a:cubicBezTo>
                      <a:pt x="795" y="241"/>
                      <a:pt x="803" y="244"/>
                      <a:pt x="805" y="244"/>
                    </a:cubicBezTo>
                    <a:cubicBezTo>
                      <a:pt x="806" y="244"/>
                      <a:pt x="806" y="244"/>
                      <a:pt x="806" y="244"/>
                    </a:cubicBezTo>
                    <a:cubicBezTo>
                      <a:pt x="806" y="243"/>
                      <a:pt x="808" y="238"/>
                      <a:pt x="810" y="238"/>
                    </a:cubicBezTo>
                    <a:cubicBezTo>
                      <a:pt x="810" y="238"/>
                      <a:pt x="810" y="238"/>
                      <a:pt x="810" y="238"/>
                    </a:cubicBezTo>
                    <a:cubicBezTo>
                      <a:pt x="810" y="238"/>
                      <a:pt x="810" y="238"/>
                      <a:pt x="810" y="238"/>
                    </a:cubicBezTo>
                    <a:cubicBezTo>
                      <a:pt x="813" y="238"/>
                      <a:pt x="815" y="236"/>
                      <a:pt x="817" y="236"/>
                    </a:cubicBezTo>
                    <a:cubicBezTo>
                      <a:pt x="817" y="236"/>
                      <a:pt x="817" y="236"/>
                      <a:pt x="817" y="236"/>
                    </a:cubicBezTo>
                    <a:cubicBezTo>
                      <a:pt x="819" y="236"/>
                      <a:pt x="823" y="237"/>
                      <a:pt x="825" y="238"/>
                    </a:cubicBezTo>
                    <a:cubicBezTo>
                      <a:pt x="827" y="239"/>
                      <a:pt x="832" y="241"/>
                      <a:pt x="832" y="241"/>
                    </a:cubicBezTo>
                    <a:cubicBezTo>
                      <a:pt x="832" y="241"/>
                      <a:pt x="829" y="247"/>
                      <a:pt x="830" y="249"/>
                    </a:cubicBezTo>
                    <a:cubicBezTo>
                      <a:pt x="831" y="249"/>
                      <a:pt x="831" y="249"/>
                      <a:pt x="831" y="249"/>
                    </a:cubicBezTo>
                    <a:cubicBezTo>
                      <a:pt x="832" y="249"/>
                      <a:pt x="832" y="249"/>
                      <a:pt x="833" y="249"/>
                    </a:cubicBezTo>
                    <a:cubicBezTo>
                      <a:pt x="834" y="249"/>
                      <a:pt x="835" y="249"/>
                      <a:pt x="836" y="249"/>
                    </a:cubicBezTo>
                    <a:cubicBezTo>
                      <a:pt x="837" y="249"/>
                      <a:pt x="838" y="249"/>
                      <a:pt x="839" y="249"/>
                    </a:cubicBezTo>
                    <a:cubicBezTo>
                      <a:pt x="839" y="249"/>
                      <a:pt x="839" y="249"/>
                      <a:pt x="839" y="249"/>
                    </a:cubicBezTo>
                    <a:cubicBezTo>
                      <a:pt x="840" y="249"/>
                      <a:pt x="842" y="249"/>
                      <a:pt x="843" y="249"/>
                    </a:cubicBezTo>
                    <a:cubicBezTo>
                      <a:pt x="844" y="249"/>
                      <a:pt x="845" y="249"/>
                      <a:pt x="845" y="248"/>
                    </a:cubicBezTo>
                    <a:cubicBezTo>
                      <a:pt x="846" y="247"/>
                      <a:pt x="847" y="246"/>
                      <a:pt x="848" y="246"/>
                    </a:cubicBezTo>
                    <a:cubicBezTo>
                      <a:pt x="849" y="246"/>
                      <a:pt x="849" y="246"/>
                      <a:pt x="850" y="246"/>
                    </a:cubicBezTo>
                    <a:cubicBezTo>
                      <a:pt x="852" y="247"/>
                      <a:pt x="856" y="250"/>
                      <a:pt x="856" y="250"/>
                    </a:cubicBezTo>
                    <a:cubicBezTo>
                      <a:pt x="856" y="250"/>
                      <a:pt x="855" y="250"/>
                      <a:pt x="854" y="250"/>
                    </a:cubicBezTo>
                    <a:cubicBezTo>
                      <a:pt x="852" y="250"/>
                      <a:pt x="849" y="251"/>
                      <a:pt x="848" y="253"/>
                    </a:cubicBezTo>
                    <a:cubicBezTo>
                      <a:pt x="848" y="255"/>
                      <a:pt x="844" y="256"/>
                      <a:pt x="842" y="256"/>
                    </a:cubicBezTo>
                    <a:cubicBezTo>
                      <a:pt x="842" y="256"/>
                      <a:pt x="842" y="256"/>
                      <a:pt x="841" y="256"/>
                    </a:cubicBezTo>
                    <a:cubicBezTo>
                      <a:pt x="841" y="256"/>
                      <a:pt x="840" y="256"/>
                      <a:pt x="840" y="256"/>
                    </a:cubicBezTo>
                    <a:cubicBezTo>
                      <a:pt x="837" y="256"/>
                      <a:pt x="833" y="256"/>
                      <a:pt x="832" y="258"/>
                    </a:cubicBezTo>
                    <a:cubicBezTo>
                      <a:pt x="830" y="259"/>
                      <a:pt x="825" y="261"/>
                      <a:pt x="823" y="261"/>
                    </a:cubicBezTo>
                    <a:cubicBezTo>
                      <a:pt x="823" y="261"/>
                      <a:pt x="823" y="261"/>
                      <a:pt x="822" y="261"/>
                    </a:cubicBezTo>
                    <a:cubicBezTo>
                      <a:pt x="821" y="261"/>
                      <a:pt x="819" y="260"/>
                      <a:pt x="817" y="260"/>
                    </a:cubicBezTo>
                    <a:cubicBezTo>
                      <a:pt x="816" y="260"/>
                      <a:pt x="815" y="260"/>
                      <a:pt x="815" y="261"/>
                    </a:cubicBezTo>
                    <a:cubicBezTo>
                      <a:pt x="815" y="263"/>
                      <a:pt x="810" y="264"/>
                      <a:pt x="810" y="266"/>
                    </a:cubicBezTo>
                    <a:cubicBezTo>
                      <a:pt x="810" y="267"/>
                      <a:pt x="811" y="278"/>
                      <a:pt x="812" y="281"/>
                    </a:cubicBezTo>
                    <a:cubicBezTo>
                      <a:pt x="813" y="284"/>
                      <a:pt x="815" y="288"/>
                      <a:pt x="814" y="290"/>
                    </a:cubicBezTo>
                    <a:cubicBezTo>
                      <a:pt x="813" y="292"/>
                      <a:pt x="815" y="297"/>
                      <a:pt x="815" y="297"/>
                    </a:cubicBezTo>
                    <a:cubicBezTo>
                      <a:pt x="815" y="297"/>
                      <a:pt x="825" y="297"/>
                      <a:pt x="826" y="295"/>
                    </a:cubicBezTo>
                    <a:cubicBezTo>
                      <a:pt x="827" y="293"/>
                      <a:pt x="826" y="290"/>
                      <a:pt x="827" y="290"/>
                    </a:cubicBezTo>
                    <a:cubicBezTo>
                      <a:pt x="827" y="290"/>
                      <a:pt x="828" y="290"/>
                      <a:pt x="828" y="290"/>
                    </a:cubicBezTo>
                    <a:cubicBezTo>
                      <a:pt x="828" y="290"/>
                      <a:pt x="829" y="290"/>
                      <a:pt x="829" y="290"/>
                    </a:cubicBezTo>
                    <a:cubicBezTo>
                      <a:pt x="831" y="290"/>
                      <a:pt x="832" y="288"/>
                      <a:pt x="834" y="288"/>
                    </a:cubicBezTo>
                    <a:cubicBezTo>
                      <a:pt x="834" y="288"/>
                      <a:pt x="834" y="288"/>
                      <a:pt x="834" y="288"/>
                    </a:cubicBezTo>
                    <a:cubicBezTo>
                      <a:pt x="835" y="288"/>
                      <a:pt x="836" y="288"/>
                      <a:pt x="837" y="289"/>
                    </a:cubicBezTo>
                    <a:cubicBezTo>
                      <a:pt x="837" y="289"/>
                      <a:pt x="838" y="289"/>
                      <a:pt x="839" y="289"/>
                    </a:cubicBezTo>
                    <a:cubicBezTo>
                      <a:pt x="839" y="289"/>
                      <a:pt x="840" y="289"/>
                      <a:pt x="840" y="288"/>
                    </a:cubicBezTo>
                    <a:cubicBezTo>
                      <a:pt x="841" y="284"/>
                      <a:pt x="844" y="283"/>
                      <a:pt x="845" y="282"/>
                    </a:cubicBezTo>
                    <a:cubicBezTo>
                      <a:pt x="846" y="280"/>
                      <a:pt x="845" y="275"/>
                      <a:pt x="845" y="275"/>
                    </a:cubicBezTo>
                    <a:cubicBezTo>
                      <a:pt x="845" y="275"/>
                      <a:pt x="839" y="270"/>
                      <a:pt x="841" y="269"/>
                    </a:cubicBezTo>
                    <a:cubicBezTo>
                      <a:pt x="843" y="268"/>
                      <a:pt x="845" y="265"/>
                      <a:pt x="845" y="264"/>
                    </a:cubicBezTo>
                    <a:cubicBezTo>
                      <a:pt x="846" y="263"/>
                      <a:pt x="847" y="263"/>
                      <a:pt x="848" y="263"/>
                    </a:cubicBezTo>
                    <a:cubicBezTo>
                      <a:pt x="849" y="263"/>
                      <a:pt x="851" y="263"/>
                      <a:pt x="853" y="264"/>
                    </a:cubicBezTo>
                    <a:cubicBezTo>
                      <a:pt x="853" y="265"/>
                      <a:pt x="853" y="265"/>
                      <a:pt x="853" y="265"/>
                    </a:cubicBezTo>
                    <a:cubicBezTo>
                      <a:pt x="854" y="265"/>
                      <a:pt x="855" y="265"/>
                      <a:pt x="855" y="266"/>
                    </a:cubicBezTo>
                    <a:cubicBezTo>
                      <a:pt x="857" y="267"/>
                      <a:pt x="860" y="268"/>
                      <a:pt x="862" y="268"/>
                    </a:cubicBezTo>
                    <a:cubicBezTo>
                      <a:pt x="865" y="269"/>
                      <a:pt x="869" y="269"/>
                      <a:pt x="871" y="271"/>
                    </a:cubicBezTo>
                    <a:cubicBezTo>
                      <a:pt x="871" y="271"/>
                      <a:pt x="872" y="271"/>
                      <a:pt x="872" y="272"/>
                    </a:cubicBezTo>
                    <a:cubicBezTo>
                      <a:pt x="874" y="274"/>
                      <a:pt x="876" y="278"/>
                      <a:pt x="877" y="279"/>
                    </a:cubicBezTo>
                    <a:cubicBezTo>
                      <a:pt x="878" y="279"/>
                      <a:pt x="878" y="279"/>
                      <a:pt x="878" y="279"/>
                    </a:cubicBezTo>
                    <a:cubicBezTo>
                      <a:pt x="878" y="279"/>
                      <a:pt x="878" y="279"/>
                      <a:pt x="878" y="279"/>
                    </a:cubicBezTo>
                    <a:cubicBezTo>
                      <a:pt x="879" y="279"/>
                      <a:pt x="880" y="279"/>
                      <a:pt x="881" y="278"/>
                    </a:cubicBezTo>
                    <a:cubicBezTo>
                      <a:pt x="882" y="278"/>
                      <a:pt x="884" y="277"/>
                      <a:pt x="885" y="277"/>
                    </a:cubicBezTo>
                    <a:cubicBezTo>
                      <a:pt x="886" y="277"/>
                      <a:pt x="886" y="277"/>
                      <a:pt x="886" y="278"/>
                    </a:cubicBezTo>
                    <a:cubicBezTo>
                      <a:pt x="887" y="278"/>
                      <a:pt x="888" y="278"/>
                      <a:pt x="889" y="278"/>
                    </a:cubicBezTo>
                    <a:cubicBezTo>
                      <a:pt x="890" y="278"/>
                      <a:pt x="892" y="278"/>
                      <a:pt x="894" y="277"/>
                    </a:cubicBezTo>
                    <a:cubicBezTo>
                      <a:pt x="896" y="277"/>
                      <a:pt x="898" y="277"/>
                      <a:pt x="899" y="277"/>
                    </a:cubicBezTo>
                    <a:cubicBezTo>
                      <a:pt x="901" y="277"/>
                      <a:pt x="902" y="277"/>
                      <a:pt x="903" y="278"/>
                    </a:cubicBezTo>
                    <a:cubicBezTo>
                      <a:pt x="906" y="279"/>
                      <a:pt x="909" y="279"/>
                      <a:pt x="911" y="281"/>
                    </a:cubicBezTo>
                    <a:cubicBezTo>
                      <a:pt x="912" y="281"/>
                      <a:pt x="913" y="282"/>
                      <a:pt x="913" y="282"/>
                    </a:cubicBezTo>
                    <a:cubicBezTo>
                      <a:pt x="915" y="284"/>
                      <a:pt x="917" y="286"/>
                      <a:pt x="918" y="287"/>
                    </a:cubicBezTo>
                    <a:cubicBezTo>
                      <a:pt x="918" y="287"/>
                      <a:pt x="919" y="287"/>
                      <a:pt x="919" y="287"/>
                    </a:cubicBezTo>
                    <a:cubicBezTo>
                      <a:pt x="919" y="287"/>
                      <a:pt x="920" y="287"/>
                      <a:pt x="920" y="286"/>
                    </a:cubicBezTo>
                    <a:cubicBezTo>
                      <a:pt x="921" y="282"/>
                      <a:pt x="917" y="275"/>
                      <a:pt x="916" y="273"/>
                    </a:cubicBezTo>
                    <a:cubicBezTo>
                      <a:pt x="915" y="272"/>
                      <a:pt x="911" y="266"/>
                      <a:pt x="913" y="266"/>
                    </a:cubicBezTo>
                    <a:cubicBezTo>
                      <a:pt x="913" y="266"/>
                      <a:pt x="913" y="266"/>
                      <a:pt x="914" y="266"/>
                    </a:cubicBezTo>
                    <a:cubicBezTo>
                      <a:pt x="916" y="267"/>
                      <a:pt x="921" y="270"/>
                      <a:pt x="923" y="270"/>
                    </a:cubicBezTo>
                    <a:cubicBezTo>
                      <a:pt x="923" y="270"/>
                      <a:pt x="924" y="270"/>
                      <a:pt x="924" y="269"/>
                    </a:cubicBezTo>
                    <a:cubicBezTo>
                      <a:pt x="924" y="268"/>
                      <a:pt x="925" y="262"/>
                      <a:pt x="926" y="262"/>
                    </a:cubicBezTo>
                    <a:cubicBezTo>
                      <a:pt x="927" y="262"/>
                      <a:pt x="927" y="262"/>
                      <a:pt x="927" y="262"/>
                    </a:cubicBezTo>
                    <a:cubicBezTo>
                      <a:pt x="927" y="262"/>
                      <a:pt x="927" y="262"/>
                      <a:pt x="927" y="262"/>
                    </a:cubicBezTo>
                    <a:cubicBezTo>
                      <a:pt x="929" y="264"/>
                      <a:pt x="929" y="269"/>
                      <a:pt x="933" y="272"/>
                    </a:cubicBezTo>
                    <a:cubicBezTo>
                      <a:pt x="935" y="272"/>
                      <a:pt x="936" y="273"/>
                      <a:pt x="938" y="274"/>
                    </a:cubicBezTo>
                    <a:cubicBezTo>
                      <a:pt x="940" y="276"/>
                      <a:pt x="943" y="277"/>
                      <a:pt x="944" y="280"/>
                    </a:cubicBezTo>
                    <a:cubicBezTo>
                      <a:pt x="945" y="283"/>
                      <a:pt x="953" y="291"/>
                      <a:pt x="953" y="291"/>
                    </a:cubicBezTo>
                    <a:cubicBezTo>
                      <a:pt x="953" y="291"/>
                      <a:pt x="958" y="290"/>
                      <a:pt x="960" y="290"/>
                    </a:cubicBezTo>
                    <a:cubicBezTo>
                      <a:pt x="960" y="289"/>
                      <a:pt x="960" y="289"/>
                      <a:pt x="961" y="289"/>
                    </a:cubicBezTo>
                    <a:cubicBezTo>
                      <a:pt x="962" y="289"/>
                      <a:pt x="963" y="290"/>
                      <a:pt x="965" y="290"/>
                    </a:cubicBezTo>
                    <a:cubicBezTo>
                      <a:pt x="966" y="291"/>
                      <a:pt x="968" y="292"/>
                      <a:pt x="969" y="292"/>
                    </a:cubicBezTo>
                    <a:cubicBezTo>
                      <a:pt x="969" y="292"/>
                      <a:pt x="969" y="291"/>
                      <a:pt x="970" y="291"/>
                    </a:cubicBezTo>
                    <a:cubicBezTo>
                      <a:pt x="970" y="291"/>
                      <a:pt x="970" y="291"/>
                      <a:pt x="970" y="291"/>
                    </a:cubicBezTo>
                    <a:cubicBezTo>
                      <a:pt x="970" y="291"/>
                      <a:pt x="970" y="291"/>
                      <a:pt x="970" y="291"/>
                    </a:cubicBezTo>
                    <a:cubicBezTo>
                      <a:pt x="970" y="290"/>
                      <a:pt x="970" y="290"/>
                      <a:pt x="970" y="290"/>
                    </a:cubicBezTo>
                    <a:cubicBezTo>
                      <a:pt x="970" y="290"/>
                      <a:pt x="970" y="289"/>
                      <a:pt x="969" y="288"/>
                    </a:cubicBezTo>
                    <a:cubicBezTo>
                      <a:pt x="969" y="287"/>
                      <a:pt x="967" y="286"/>
                      <a:pt x="966" y="284"/>
                    </a:cubicBezTo>
                    <a:cubicBezTo>
                      <a:pt x="965" y="282"/>
                      <a:pt x="959" y="275"/>
                      <a:pt x="955" y="273"/>
                    </a:cubicBezTo>
                    <a:cubicBezTo>
                      <a:pt x="955" y="272"/>
                      <a:pt x="954" y="272"/>
                      <a:pt x="953" y="272"/>
                    </a:cubicBezTo>
                    <a:cubicBezTo>
                      <a:pt x="953" y="272"/>
                      <a:pt x="953" y="272"/>
                      <a:pt x="953" y="272"/>
                    </a:cubicBezTo>
                    <a:cubicBezTo>
                      <a:pt x="952" y="272"/>
                      <a:pt x="952" y="272"/>
                      <a:pt x="951" y="272"/>
                    </a:cubicBezTo>
                    <a:cubicBezTo>
                      <a:pt x="950" y="272"/>
                      <a:pt x="949" y="272"/>
                      <a:pt x="948" y="272"/>
                    </a:cubicBezTo>
                    <a:cubicBezTo>
                      <a:pt x="946" y="271"/>
                      <a:pt x="945" y="269"/>
                      <a:pt x="944" y="267"/>
                    </a:cubicBezTo>
                    <a:cubicBezTo>
                      <a:pt x="943" y="263"/>
                      <a:pt x="927" y="247"/>
                      <a:pt x="920" y="237"/>
                    </a:cubicBezTo>
                    <a:cubicBezTo>
                      <a:pt x="912" y="228"/>
                      <a:pt x="891" y="215"/>
                      <a:pt x="887" y="212"/>
                    </a:cubicBezTo>
                    <a:cubicBezTo>
                      <a:pt x="885" y="212"/>
                      <a:pt x="884" y="211"/>
                      <a:pt x="883" y="210"/>
                    </a:cubicBezTo>
                    <a:cubicBezTo>
                      <a:pt x="882" y="209"/>
                      <a:pt x="880" y="209"/>
                      <a:pt x="879" y="209"/>
                    </a:cubicBezTo>
                    <a:cubicBezTo>
                      <a:pt x="879" y="209"/>
                      <a:pt x="878" y="209"/>
                      <a:pt x="878" y="211"/>
                    </a:cubicBezTo>
                    <a:cubicBezTo>
                      <a:pt x="878" y="213"/>
                      <a:pt x="877" y="215"/>
                      <a:pt x="875" y="215"/>
                    </a:cubicBezTo>
                    <a:cubicBezTo>
                      <a:pt x="875" y="215"/>
                      <a:pt x="875" y="215"/>
                      <a:pt x="875" y="215"/>
                    </a:cubicBezTo>
                    <a:cubicBezTo>
                      <a:pt x="874" y="214"/>
                      <a:pt x="874" y="214"/>
                      <a:pt x="874" y="214"/>
                    </a:cubicBezTo>
                    <a:cubicBezTo>
                      <a:pt x="872" y="212"/>
                      <a:pt x="868" y="205"/>
                      <a:pt x="864" y="203"/>
                    </a:cubicBezTo>
                    <a:cubicBezTo>
                      <a:pt x="863" y="203"/>
                      <a:pt x="863" y="203"/>
                      <a:pt x="862" y="203"/>
                    </a:cubicBezTo>
                    <a:cubicBezTo>
                      <a:pt x="861" y="202"/>
                      <a:pt x="859" y="202"/>
                      <a:pt x="857" y="200"/>
                    </a:cubicBezTo>
                    <a:cubicBezTo>
                      <a:pt x="851" y="197"/>
                      <a:pt x="843" y="193"/>
                      <a:pt x="841" y="191"/>
                    </a:cubicBezTo>
                    <a:cubicBezTo>
                      <a:pt x="839" y="191"/>
                      <a:pt x="836" y="190"/>
                      <a:pt x="833" y="188"/>
                    </a:cubicBezTo>
                    <a:cubicBezTo>
                      <a:pt x="831" y="187"/>
                      <a:pt x="829" y="186"/>
                      <a:pt x="829" y="184"/>
                    </a:cubicBezTo>
                    <a:cubicBezTo>
                      <a:pt x="829" y="180"/>
                      <a:pt x="828" y="176"/>
                      <a:pt x="823" y="172"/>
                    </a:cubicBezTo>
                    <a:cubicBezTo>
                      <a:pt x="822" y="172"/>
                      <a:pt x="822" y="172"/>
                      <a:pt x="822" y="172"/>
                    </a:cubicBezTo>
                    <a:cubicBezTo>
                      <a:pt x="820" y="171"/>
                      <a:pt x="816" y="170"/>
                      <a:pt x="812" y="169"/>
                    </a:cubicBezTo>
                    <a:cubicBezTo>
                      <a:pt x="809" y="168"/>
                      <a:pt x="804" y="167"/>
                      <a:pt x="801" y="165"/>
                    </a:cubicBezTo>
                    <a:cubicBezTo>
                      <a:pt x="798" y="163"/>
                      <a:pt x="795" y="162"/>
                      <a:pt x="794" y="160"/>
                    </a:cubicBezTo>
                    <a:cubicBezTo>
                      <a:pt x="788" y="152"/>
                      <a:pt x="786" y="152"/>
                      <a:pt x="781" y="147"/>
                    </a:cubicBezTo>
                    <a:cubicBezTo>
                      <a:pt x="777" y="142"/>
                      <a:pt x="767" y="135"/>
                      <a:pt x="760" y="130"/>
                    </a:cubicBezTo>
                    <a:cubicBezTo>
                      <a:pt x="756" y="127"/>
                      <a:pt x="749" y="123"/>
                      <a:pt x="744" y="121"/>
                    </a:cubicBezTo>
                    <a:cubicBezTo>
                      <a:pt x="743" y="120"/>
                      <a:pt x="741" y="119"/>
                      <a:pt x="740" y="119"/>
                    </a:cubicBezTo>
                    <a:cubicBezTo>
                      <a:pt x="739" y="119"/>
                      <a:pt x="739" y="119"/>
                      <a:pt x="738" y="120"/>
                    </a:cubicBezTo>
                    <a:cubicBezTo>
                      <a:pt x="736" y="121"/>
                      <a:pt x="736" y="127"/>
                      <a:pt x="733" y="127"/>
                    </a:cubicBezTo>
                    <a:cubicBezTo>
                      <a:pt x="732" y="127"/>
                      <a:pt x="732" y="127"/>
                      <a:pt x="731" y="127"/>
                    </a:cubicBezTo>
                    <a:cubicBezTo>
                      <a:pt x="731" y="127"/>
                      <a:pt x="730" y="126"/>
                      <a:pt x="730" y="126"/>
                    </a:cubicBezTo>
                    <a:cubicBezTo>
                      <a:pt x="728" y="125"/>
                      <a:pt x="726" y="124"/>
                      <a:pt x="724" y="123"/>
                    </a:cubicBezTo>
                    <a:cubicBezTo>
                      <a:pt x="722" y="122"/>
                      <a:pt x="720" y="121"/>
                      <a:pt x="717" y="121"/>
                    </a:cubicBezTo>
                    <a:cubicBezTo>
                      <a:pt x="715" y="120"/>
                      <a:pt x="713" y="119"/>
                      <a:pt x="712" y="119"/>
                    </a:cubicBezTo>
                    <a:cubicBezTo>
                      <a:pt x="711" y="118"/>
                      <a:pt x="710" y="118"/>
                      <a:pt x="709" y="117"/>
                    </a:cubicBezTo>
                    <a:cubicBezTo>
                      <a:pt x="709" y="116"/>
                      <a:pt x="705" y="111"/>
                      <a:pt x="703" y="110"/>
                    </a:cubicBezTo>
                    <a:cubicBezTo>
                      <a:pt x="702" y="110"/>
                      <a:pt x="702" y="110"/>
                      <a:pt x="702" y="110"/>
                    </a:cubicBezTo>
                    <a:cubicBezTo>
                      <a:pt x="701" y="110"/>
                      <a:pt x="701" y="110"/>
                      <a:pt x="701" y="110"/>
                    </a:cubicBezTo>
                    <a:cubicBezTo>
                      <a:pt x="699" y="112"/>
                      <a:pt x="696" y="114"/>
                      <a:pt x="694" y="114"/>
                    </a:cubicBezTo>
                    <a:cubicBezTo>
                      <a:pt x="694" y="114"/>
                      <a:pt x="693" y="114"/>
                      <a:pt x="693" y="114"/>
                    </a:cubicBezTo>
                    <a:cubicBezTo>
                      <a:pt x="692" y="113"/>
                      <a:pt x="692" y="113"/>
                      <a:pt x="692" y="113"/>
                    </a:cubicBezTo>
                    <a:cubicBezTo>
                      <a:pt x="690" y="111"/>
                      <a:pt x="685" y="104"/>
                      <a:pt x="685" y="101"/>
                    </a:cubicBezTo>
                    <a:cubicBezTo>
                      <a:pt x="685" y="97"/>
                      <a:pt x="686" y="91"/>
                      <a:pt x="680" y="88"/>
                    </a:cubicBezTo>
                    <a:cubicBezTo>
                      <a:pt x="679" y="88"/>
                      <a:pt x="679" y="88"/>
                      <a:pt x="678" y="88"/>
                    </a:cubicBezTo>
                    <a:cubicBezTo>
                      <a:pt x="677" y="88"/>
                      <a:pt x="676" y="88"/>
                      <a:pt x="676" y="87"/>
                    </a:cubicBezTo>
                    <a:cubicBezTo>
                      <a:pt x="673" y="86"/>
                      <a:pt x="671" y="85"/>
                      <a:pt x="670" y="83"/>
                    </a:cubicBezTo>
                    <a:cubicBezTo>
                      <a:pt x="668" y="82"/>
                      <a:pt x="667" y="81"/>
                      <a:pt x="665" y="80"/>
                    </a:cubicBezTo>
                    <a:cubicBezTo>
                      <a:pt x="665" y="80"/>
                      <a:pt x="664" y="80"/>
                      <a:pt x="664" y="80"/>
                    </a:cubicBezTo>
                    <a:cubicBezTo>
                      <a:pt x="664" y="80"/>
                      <a:pt x="664" y="80"/>
                      <a:pt x="664" y="80"/>
                    </a:cubicBezTo>
                    <a:cubicBezTo>
                      <a:pt x="662" y="80"/>
                      <a:pt x="661" y="81"/>
                      <a:pt x="661" y="82"/>
                    </a:cubicBezTo>
                    <a:cubicBezTo>
                      <a:pt x="660" y="83"/>
                      <a:pt x="660" y="84"/>
                      <a:pt x="658" y="84"/>
                    </a:cubicBezTo>
                    <a:cubicBezTo>
                      <a:pt x="658" y="84"/>
                      <a:pt x="658" y="84"/>
                      <a:pt x="658" y="84"/>
                    </a:cubicBezTo>
                    <a:cubicBezTo>
                      <a:pt x="656" y="84"/>
                      <a:pt x="649" y="82"/>
                      <a:pt x="645" y="80"/>
                    </a:cubicBezTo>
                    <a:cubicBezTo>
                      <a:pt x="643" y="80"/>
                      <a:pt x="641" y="79"/>
                      <a:pt x="641" y="78"/>
                    </a:cubicBezTo>
                    <a:cubicBezTo>
                      <a:pt x="638" y="76"/>
                      <a:pt x="637" y="73"/>
                      <a:pt x="632" y="71"/>
                    </a:cubicBezTo>
                    <a:cubicBezTo>
                      <a:pt x="632" y="70"/>
                      <a:pt x="631" y="70"/>
                      <a:pt x="630" y="70"/>
                    </a:cubicBezTo>
                    <a:cubicBezTo>
                      <a:pt x="629" y="70"/>
                      <a:pt x="628" y="69"/>
                      <a:pt x="626" y="69"/>
                    </a:cubicBezTo>
                    <a:cubicBezTo>
                      <a:pt x="624" y="68"/>
                      <a:pt x="623" y="68"/>
                      <a:pt x="621" y="67"/>
                    </a:cubicBezTo>
                    <a:cubicBezTo>
                      <a:pt x="618" y="66"/>
                      <a:pt x="616" y="65"/>
                      <a:pt x="614" y="64"/>
                    </a:cubicBezTo>
                    <a:cubicBezTo>
                      <a:pt x="610" y="60"/>
                      <a:pt x="608" y="59"/>
                      <a:pt x="604" y="57"/>
                    </a:cubicBezTo>
                    <a:cubicBezTo>
                      <a:pt x="602" y="57"/>
                      <a:pt x="601" y="57"/>
                      <a:pt x="600" y="57"/>
                    </a:cubicBezTo>
                    <a:cubicBezTo>
                      <a:pt x="598" y="57"/>
                      <a:pt x="596" y="57"/>
                      <a:pt x="594" y="58"/>
                    </a:cubicBezTo>
                    <a:cubicBezTo>
                      <a:pt x="594" y="58"/>
                      <a:pt x="593" y="58"/>
                      <a:pt x="593" y="58"/>
                    </a:cubicBezTo>
                    <a:cubicBezTo>
                      <a:pt x="591" y="58"/>
                      <a:pt x="586" y="57"/>
                      <a:pt x="582" y="57"/>
                    </a:cubicBezTo>
                    <a:cubicBezTo>
                      <a:pt x="578" y="56"/>
                      <a:pt x="575" y="56"/>
                      <a:pt x="575" y="56"/>
                    </a:cubicBezTo>
                    <a:cubicBezTo>
                      <a:pt x="575" y="56"/>
                      <a:pt x="575" y="56"/>
                      <a:pt x="575" y="56"/>
                    </a:cubicBezTo>
                    <a:cubicBezTo>
                      <a:pt x="575" y="56"/>
                      <a:pt x="591" y="52"/>
                      <a:pt x="593" y="52"/>
                    </a:cubicBezTo>
                    <a:cubicBezTo>
                      <a:pt x="595" y="51"/>
                      <a:pt x="607" y="51"/>
                      <a:pt x="611" y="49"/>
                    </a:cubicBezTo>
                    <a:cubicBezTo>
                      <a:pt x="615" y="48"/>
                      <a:pt x="618" y="47"/>
                      <a:pt x="613" y="43"/>
                    </a:cubicBezTo>
                    <a:cubicBezTo>
                      <a:pt x="609" y="40"/>
                      <a:pt x="607" y="36"/>
                      <a:pt x="601" y="34"/>
                    </a:cubicBezTo>
                    <a:cubicBezTo>
                      <a:pt x="597" y="32"/>
                      <a:pt x="594" y="31"/>
                      <a:pt x="592" y="30"/>
                    </a:cubicBezTo>
                    <a:cubicBezTo>
                      <a:pt x="591" y="30"/>
                      <a:pt x="590" y="30"/>
                      <a:pt x="589" y="30"/>
                    </a:cubicBezTo>
                    <a:cubicBezTo>
                      <a:pt x="589" y="30"/>
                      <a:pt x="588" y="30"/>
                      <a:pt x="588" y="30"/>
                    </a:cubicBezTo>
                    <a:cubicBezTo>
                      <a:pt x="588" y="30"/>
                      <a:pt x="587" y="30"/>
                      <a:pt x="587" y="30"/>
                    </a:cubicBezTo>
                    <a:cubicBezTo>
                      <a:pt x="585" y="30"/>
                      <a:pt x="583" y="30"/>
                      <a:pt x="581" y="29"/>
                    </a:cubicBezTo>
                    <a:cubicBezTo>
                      <a:pt x="579" y="29"/>
                      <a:pt x="578" y="28"/>
                      <a:pt x="579" y="27"/>
                    </a:cubicBezTo>
                    <a:cubicBezTo>
                      <a:pt x="581" y="26"/>
                      <a:pt x="585" y="25"/>
                      <a:pt x="581" y="24"/>
                    </a:cubicBezTo>
                    <a:cubicBezTo>
                      <a:pt x="581" y="24"/>
                      <a:pt x="580" y="23"/>
                      <a:pt x="580" y="23"/>
                    </a:cubicBezTo>
                    <a:cubicBezTo>
                      <a:pt x="579" y="23"/>
                      <a:pt x="578" y="23"/>
                      <a:pt x="577" y="23"/>
                    </a:cubicBezTo>
                    <a:cubicBezTo>
                      <a:pt x="577" y="22"/>
                      <a:pt x="576" y="22"/>
                      <a:pt x="575" y="22"/>
                    </a:cubicBezTo>
                    <a:cubicBezTo>
                      <a:pt x="573" y="21"/>
                      <a:pt x="572" y="21"/>
                      <a:pt x="572" y="20"/>
                    </a:cubicBezTo>
                    <a:cubicBezTo>
                      <a:pt x="572" y="19"/>
                      <a:pt x="570" y="16"/>
                      <a:pt x="567" y="15"/>
                    </a:cubicBezTo>
                    <a:cubicBezTo>
                      <a:pt x="567" y="15"/>
                      <a:pt x="567" y="15"/>
                      <a:pt x="566" y="15"/>
                    </a:cubicBezTo>
                    <a:cubicBezTo>
                      <a:pt x="566" y="15"/>
                      <a:pt x="566" y="15"/>
                      <a:pt x="566" y="15"/>
                    </a:cubicBezTo>
                    <a:cubicBezTo>
                      <a:pt x="564" y="15"/>
                      <a:pt x="553" y="15"/>
                      <a:pt x="552" y="16"/>
                    </a:cubicBezTo>
                    <a:cubicBezTo>
                      <a:pt x="552" y="17"/>
                      <a:pt x="551" y="22"/>
                      <a:pt x="548" y="22"/>
                    </a:cubicBezTo>
                    <a:cubicBezTo>
                      <a:pt x="547" y="22"/>
                      <a:pt x="547" y="21"/>
                      <a:pt x="547" y="21"/>
                    </a:cubicBezTo>
                    <a:cubicBezTo>
                      <a:pt x="545" y="21"/>
                      <a:pt x="544" y="21"/>
                      <a:pt x="542" y="21"/>
                    </a:cubicBezTo>
                    <a:cubicBezTo>
                      <a:pt x="542" y="21"/>
                      <a:pt x="541" y="21"/>
                      <a:pt x="540" y="21"/>
                    </a:cubicBezTo>
                    <a:cubicBezTo>
                      <a:pt x="540" y="21"/>
                      <a:pt x="539" y="21"/>
                      <a:pt x="538" y="21"/>
                    </a:cubicBezTo>
                    <a:cubicBezTo>
                      <a:pt x="537" y="21"/>
                      <a:pt x="535" y="21"/>
                      <a:pt x="534" y="21"/>
                    </a:cubicBezTo>
                    <a:cubicBezTo>
                      <a:pt x="531" y="20"/>
                      <a:pt x="530" y="18"/>
                      <a:pt x="526" y="17"/>
                    </a:cubicBezTo>
                    <a:cubicBezTo>
                      <a:pt x="525" y="16"/>
                      <a:pt x="523" y="16"/>
                      <a:pt x="521" y="16"/>
                    </a:cubicBezTo>
                    <a:cubicBezTo>
                      <a:pt x="521" y="16"/>
                      <a:pt x="521" y="16"/>
                      <a:pt x="521" y="16"/>
                    </a:cubicBezTo>
                    <a:cubicBezTo>
                      <a:pt x="521" y="16"/>
                      <a:pt x="521" y="16"/>
                      <a:pt x="521" y="16"/>
                    </a:cubicBezTo>
                    <a:cubicBezTo>
                      <a:pt x="514" y="16"/>
                      <a:pt x="510" y="15"/>
                      <a:pt x="504" y="15"/>
                    </a:cubicBezTo>
                    <a:cubicBezTo>
                      <a:pt x="502" y="15"/>
                      <a:pt x="500" y="15"/>
                      <a:pt x="498" y="15"/>
                    </a:cubicBezTo>
                    <a:cubicBezTo>
                      <a:pt x="495" y="15"/>
                      <a:pt x="491" y="15"/>
                      <a:pt x="490" y="16"/>
                    </a:cubicBezTo>
                    <a:cubicBezTo>
                      <a:pt x="489" y="18"/>
                      <a:pt x="488" y="21"/>
                      <a:pt x="487" y="22"/>
                    </a:cubicBezTo>
                    <a:cubicBezTo>
                      <a:pt x="487" y="23"/>
                      <a:pt x="485" y="23"/>
                      <a:pt x="483" y="23"/>
                    </a:cubicBezTo>
                    <a:cubicBezTo>
                      <a:pt x="479" y="23"/>
                      <a:pt x="473" y="22"/>
                      <a:pt x="472" y="22"/>
                    </a:cubicBezTo>
                    <a:cubicBezTo>
                      <a:pt x="471" y="22"/>
                      <a:pt x="468" y="20"/>
                      <a:pt x="465" y="20"/>
                    </a:cubicBezTo>
                    <a:cubicBezTo>
                      <a:pt x="464" y="19"/>
                      <a:pt x="463" y="19"/>
                      <a:pt x="463" y="19"/>
                    </a:cubicBezTo>
                    <a:cubicBezTo>
                      <a:pt x="462" y="19"/>
                      <a:pt x="461" y="19"/>
                      <a:pt x="460" y="20"/>
                    </a:cubicBezTo>
                    <a:cubicBezTo>
                      <a:pt x="458" y="23"/>
                      <a:pt x="460" y="27"/>
                      <a:pt x="462" y="28"/>
                    </a:cubicBezTo>
                    <a:cubicBezTo>
                      <a:pt x="464" y="29"/>
                      <a:pt x="467" y="32"/>
                      <a:pt x="465" y="32"/>
                    </a:cubicBezTo>
                    <a:cubicBezTo>
                      <a:pt x="465" y="32"/>
                      <a:pt x="465" y="32"/>
                      <a:pt x="465" y="32"/>
                    </a:cubicBezTo>
                    <a:cubicBezTo>
                      <a:pt x="465" y="32"/>
                      <a:pt x="464" y="32"/>
                      <a:pt x="464" y="31"/>
                    </a:cubicBezTo>
                    <a:cubicBezTo>
                      <a:pt x="461" y="30"/>
                      <a:pt x="457" y="27"/>
                      <a:pt x="453" y="27"/>
                    </a:cubicBezTo>
                    <a:cubicBezTo>
                      <a:pt x="452" y="26"/>
                      <a:pt x="451" y="26"/>
                      <a:pt x="450" y="26"/>
                    </a:cubicBezTo>
                    <a:cubicBezTo>
                      <a:pt x="450" y="26"/>
                      <a:pt x="450" y="26"/>
                      <a:pt x="450" y="26"/>
                    </a:cubicBezTo>
                    <a:cubicBezTo>
                      <a:pt x="447" y="27"/>
                      <a:pt x="445" y="28"/>
                      <a:pt x="443" y="28"/>
                    </a:cubicBezTo>
                    <a:cubicBezTo>
                      <a:pt x="442" y="28"/>
                      <a:pt x="442" y="28"/>
                      <a:pt x="442" y="28"/>
                    </a:cubicBezTo>
                    <a:cubicBezTo>
                      <a:pt x="441" y="27"/>
                      <a:pt x="441" y="27"/>
                      <a:pt x="441" y="27"/>
                    </a:cubicBezTo>
                    <a:cubicBezTo>
                      <a:pt x="437" y="26"/>
                      <a:pt x="438" y="23"/>
                      <a:pt x="435" y="22"/>
                    </a:cubicBezTo>
                    <a:cubicBezTo>
                      <a:pt x="434" y="22"/>
                      <a:pt x="434" y="21"/>
                      <a:pt x="433" y="21"/>
                    </a:cubicBezTo>
                    <a:cubicBezTo>
                      <a:pt x="432" y="21"/>
                      <a:pt x="431" y="21"/>
                      <a:pt x="431" y="21"/>
                    </a:cubicBezTo>
                    <a:cubicBezTo>
                      <a:pt x="428" y="21"/>
                      <a:pt x="425" y="22"/>
                      <a:pt x="426" y="25"/>
                    </a:cubicBezTo>
                    <a:cubicBezTo>
                      <a:pt x="426" y="29"/>
                      <a:pt x="431" y="31"/>
                      <a:pt x="428" y="35"/>
                    </a:cubicBezTo>
                    <a:cubicBezTo>
                      <a:pt x="425" y="39"/>
                      <a:pt x="426" y="41"/>
                      <a:pt x="428" y="43"/>
                    </a:cubicBezTo>
                    <a:cubicBezTo>
                      <a:pt x="429" y="46"/>
                      <a:pt x="431" y="51"/>
                      <a:pt x="429" y="54"/>
                    </a:cubicBezTo>
                    <a:cubicBezTo>
                      <a:pt x="427" y="56"/>
                      <a:pt x="423" y="59"/>
                      <a:pt x="420" y="59"/>
                    </a:cubicBezTo>
                    <a:cubicBezTo>
                      <a:pt x="420" y="59"/>
                      <a:pt x="420" y="59"/>
                      <a:pt x="419" y="59"/>
                    </a:cubicBezTo>
                    <a:cubicBezTo>
                      <a:pt x="419" y="59"/>
                      <a:pt x="419" y="59"/>
                      <a:pt x="419" y="59"/>
                    </a:cubicBezTo>
                    <a:cubicBezTo>
                      <a:pt x="416" y="58"/>
                      <a:pt x="421" y="53"/>
                      <a:pt x="422" y="51"/>
                    </a:cubicBezTo>
                    <a:cubicBezTo>
                      <a:pt x="423" y="49"/>
                      <a:pt x="425" y="52"/>
                      <a:pt x="423" y="45"/>
                    </a:cubicBezTo>
                    <a:cubicBezTo>
                      <a:pt x="420" y="38"/>
                      <a:pt x="425" y="37"/>
                      <a:pt x="422" y="32"/>
                    </a:cubicBezTo>
                    <a:cubicBezTo>
                      <a:pt x="418" y="27"/>
                      <a:pt x="418" y="24"/>
                      <a:pt x="418" y="22"/>
                    </a:cubicBezTo>
                    <a:cubicBezTo>
                      <a:pt x="419" y="20"/>
                      <a:pt x="419" y="16"/>
                      <a:pt x="418" y="14"/>
                    </a:cubicBezTo>
                    <a:cubicBezTo>
                      <a:pt x="417" y="13"/>
                      <a:pt x="415" y="12"/>
                      <a:pt x="413" y="11"/>
                    </a:cubicBezTo>
                    <a:cubicBezTo>
                      <a:pt x="413" y="11"/>
                      <a:pt x="413" y="11"/>
                      <a:pt x="412" y="11"/>
                    </a:cubicBezTo>
                    <a:cubicBezTo>
                      <a:pt x="411" y="11"/>
                      <a:pt x="410" y="12"/>
                      <a:pt x="409" y="13"/>
                    </a:cubicBezTo>
                    <a:cubicBezTo>
                      <a:pt x="407" y="16"/>
                      <a:pt x="404" y="20"/>
                      <a:pt x="402" y="21"/>
                    </a:cubicBezTo>
                    <a:cubicBezTo>
                      <a:pt x="399" y="21"/>
                      <a:pt x="393" y="20"/>
                      <a:pt x="394" y="24"/>
                    </a:cubicBezTo>
                    <a:cubicBezTo>
                      <a:pt x="395" y="27"/>
                      <a:pt x="393" y="32"/>
                      <a:pt x="397" y="33"/>
                    </a:cubicBezTo>
                    <a:cubicBezTo>
                      <a:pt x="400" y="35"/>
                      <a:pt x="405" y="39"/>
                      <a:pt x="403" y="41"/>
                    </a:cubicBezTo>
                    <a:cubicBezTo>
                      <a:pt x="402" y="42"/>
                      <a:pt x="402" y="43"/>
                      <a:pt x="401" y="43"/>
                    </a:cubicBezTo>
                    <a:cubicBezTo>
                      <a:pt x="401" y="43"/>
                      <a:pt x="401" y="43"/>
                      <a:pt x="401" y="43"/>
                    </a:cubicBezTo>
                    <a:cubicBezTo>
                      <a:pt x="400" y="43"/>
                      <a:pt x="399" y="42"/>
                      <a:pt x="397" y="40"/>
                    </a:cubicBezTo>
                    <a:cubicBezTo>
                      <a:pt x="392" y="36"/>
                      <a:pt x="385" y="32"/>
                      <a:pt x="382" y="32"/>
                    </a:cubicBezTo>
                    <a:cubicBezTo>
                      <a:pt x="380" y="31"/>
                      <a:pt x="372" y="29"/>
                      <a:pt x="369" y="27"/>
                    </a:cubicBezTo>
                    <a:cubicBezTo>
                      <a:pt x="367" y="26"/>
                      <a:pt x="364" y="25"/>
                      <a:pt x="363" y="24"/>
                    </a:cubicBezTo>
                    <a:cubicBezTo>
                      <a:pt x="363" y="24"/>
                      <a:pt x="363" y="24"/>
                      <a:pt x="363" y="24"/>
                    </a:cubicBezTo>
                    <a:cubicBezTo>
                      <a:pt x="362" y="24"/>
                      <a:pt x="362" y="25"/>
                      <a:pt x="362" y="26"/>
                    </a:cubicBezTo>
                    <a:cubicBezTo>
                      <a:pt x="363" y="29"/>
                      <a:pt x="368" y="31"/>
                      <a:pt x="362" y="33"/>
                    </a:cubicBezTo>
                    <a:cubicBezTo>
                      <a:pt x="361" y="33"/>
                      <a:pt x="360" y="33"/>
                      <a:pt x="359" y="33"/>
                    </a:cubicBezTo>
                    <a:cubicBezTo>
                      <a:pt x="359" y="33"/>
                      <a:pt x="358" y="33"/>
                      <a:pt x="357" y="33"/>
                    </a:cubicBezTo>
                    <a:cubicBezTo>
                      <a:pt x="355" y="33"/>
                      <a:pt x="354" y="32"/>
                      <a:pt x="352" y="32"/>
                    </a:cubicBezTo>
                    <a:cubicBezTo>
                      <a:pt x="351" y="31"/>
                      <a:pt x="350" y="30"/>
                      <a:pt x="349" y="30"/>
                    </a:cubicBezTo>
                    <a:cubicBezTo>
                      <a:pt x="348" y="30"/>
                      <a:pt x="348" y="30"/>
                      <a:pt x="348" y="30"/>
                    </a:cubicBezTo>
                    <a:cubicBezTo>
                      <a:pt x="348" y="30"/>
                      <a:pt x="347" y="30"/>
                      <a:pt x="347" y="30"/>
                    </a:cubicBezTo>
                    <a:cubicBezTo>
                      <a:pt x="345" y="31"/>
                      <a:pt x="341" y="33"/>
                      <a:pt x="338" y="33"/>
                    </a:cubicBezTo>
                    <a:cubicBezTo>
                      <a:pt x="337" y="33"/>
                      <a:pt x="337" y="33"/>
                      <a:pt x="336" y="33"/>
                    </a:cubicBezTo>
                    <a:cubicBezTo>
                      <a:pt x="336" y="33"/>
                      <a:pt x="335" y="32"/>
                      <a:pt x="335" y="32"/>
                    </a:cubicBezTo>
                    <a:cubicBezTo>
                      <a:pt x="332" y="30"/>
                      <a:pt x="333" y="28"/>
                      <a:pt x="331" y="28"/>
                    </a:cubicBezTo>
                    <a:cubicBezTo>
                      <a:pt x="330" y="28"/>
                      <a:pt x="330" y="28"/>
                      <a:pt x="330" y="28"/>
                    </a:cubicBezTo>
                    <a:cubicBezTo>
                      <a:pt x="329" y="28"/>
                      <a:pt x="329" y="28"/>
                      <a:pt x="329" y="28"/>
                    </a:cubicBezTo>
                    <a:cubicBezTo>
                      <a:pt x="325" y="28"/>
                      <a:pt x="314" y="30"/>
                      <a:pt x="311" y="30"/>
                    </a:cubicBezTo>
                    <a:cubicBezTo>
                      <a:pt x="307" y="31"/>
                      <a:pt x="307" y="33"/>
                      <a:pt x="302" y="34"/>
                    </a:cubicBezTo>
                    <a:cubicBezTo>
                      <a:pt x="301" y="34"/>
                      <a:pt x="300" y="35"/>
                      <a:pt x="299" y="35"/>
                    </a:cubicBezTo>
                    <a:cubicBezTo>
                      <a:pt x="298" y="35"/>
                      <a:pt x="298" y="35"/>
                      <a:pt x="297" y="34"/>
                    </a:cubicBezTo>
                    <a:cubicBezTo>
                      <a:pt x="294" y="34"/>
                      <a:pt x="292" y="33"/>
                      <a:pt x="293" y="32"/>
                    </a:cubicBezTo>
                    <a:cubicBezTo>
                      <a:pt x="293" y="30"/>
                      <a:pt x="298" y="29"/>
                      <a:pt x="297" y="28"/>
                    </a:cubicBezTo>
                    <a:cubicBezTo>
                      <a:pt x="296" y="27"/>
                      <a:pt x="292" y="22"/>
                      <a:pt x="289" y="22"/>
                    </a:cubicBezTo>
                    <a:cubicBezTo>
                      <a:pt x="289" y="22"/>
                      <a:pt x="289" y="22"/>
                      <a:pt x="289" y="22"/>
                    </a:cubicBezTo>
                    <a:cubicBezTo>
                      <a:pt x="288" y="22"/>
                      <a:pt x="288" y="22"/>
                      <a:pt x="287" y="23"/>
                    </a:cubicBezTo>
                    <a:cubicBezTo>
                      <a:pt x="286" y="27"/>
                      <a:pt x="286" y="28"/>
                      <a:pt x="287" y="32"/>
                    </a:cubicBezTo>
                    <a:cubicBezTo>
                      <a:pt x="288" y="34"/>
                      <a:pt x="290" y="38"/>
                      <a:pt x="289" y="38"/>
                    </a:cubicBezTo>
                    <a:cubicBezTo>
                      <a:pt x="288" y="38"/>
                      <a:pt x="288" y="38"/>
                      <a:pt x="288" y="38"/>
                    </a:cubicBezTo>
                    <a:cubicBezTo>
                      <a:pt x="288" y="38"/>
                      <a:pt x="287" y="38"/>
                      <a:pt x="286" y="37"/>
                    </a:cubicBezTo>
                    <a:cubicBezTo>
                      <a:pt x="283" y="36"/>
                      <a:pt x="282" y="35"/>
                      <a:pt x="280" y="35"/>
                    </a:cubicBezTo>
                    <a:cubicBezTo>
                      <a:pt x="280" y="35"/>
                      <a:pt x="280" y="35"/>
                      <a:pt x="280" y="35"/>
                    </a:cubicBezTo>
                    <a:cubicBezTo>
                      <a:pt x="279" y="35"/>
                      <a:pt x="278" y="35"/>
                      <a:pt x="276" y="36"/>
                    </a:cubicBezTo>
                    <a:cubicBezTo>
                      <a:pt x="273" y="37"/>
                      <a:pt x="268" y="38"/>
                      <a:pt x="268" y="41"/>
                    </a:cubicBezTo>
                    <a:cubicBezTo>
                      <a:pt x="268" y="43"/>
                      <a:pt x="271" y="45"/>
                      <a:pt x="267" y="45"/>
                    </a:cubicBezTo>
                    <a:cubicBezTo>
                      <a:pt x="267" y="45"/>
                      <a:pt x="266" y="45"/>
                      <a:pt x="266" y="45"/>
                    </a:cubicBezTo>
                    <a:cubicBezTo>
                      <a:pt x="265" y="45"/>
                      <a:pt x="263" y="45"/>
                      <a:pt x="262" y="45"/>
                    </a:cubicBezTo>
                    <a:cubicBezTo>
                      <a:pt x="261" y="45"/>
                      <a:pt x="260" y="44"/>
                      <a:pt x="260" y="44"/>
                    </a:cubicBezTo>
                    <a:cubicBezTo>
                      <a:pt x="259" y="44"/>
                      <a:pt x="258" y="44"/>
                      <a:pt x="258" y="44"/>
                    </a:cubicBezTo>
                    <a:cubicBezTo>
                      <a:pt x="255" y="44"/>
                      <a:pt x="253" y="45"/>
                      <a:pt x="252" y="45"/>
                    </a:cubicBezTo>
                    <a:cubicBezTo>
                      <a:pt x="250" y="46"/>
                      <a:pt x="249" y="47"/>
                      <a:pt x="248" y="47"/>
                    </a:cubicBezTo>
                    <a:cubicBezTo>
                      <a:pt x="248" y="47"/>
                      <a:pt x="248" y="47"/>
                      <a:pt x="248" y="47"/>
                    </a:cubicBezTo>
                    <a:cubicBezTo>
                      <a:pt x="248" y="47"/>
                      <a:pt x="248" y="46"/>
                      <a:pt x="247" y="46"/>
                    </a:cubicBezTo>
                    <a:cubicBezTo>
                      <a:pt x="245" y="44"/>
                      <a:pt x="245" y="37"/>
                      <a:pt x="242" y="34"/>
                    </a:cubicBezTo>
                    <a:cubicBezTo>
                      <a:pt x="239" y="32"/>
                      <a:pt x="235" y="28"/>
                      <a:pt x="235" y="28"/>
                    </a:cubicBezTo>
                    <a:cubicBezTo>
                      <a:pt x="235" y="28"/>
                      <a:pt x="235" y="28"/>
                      <a:pt x="235" y="28"/>
                    </a:cubicBezTo>
                    <a:cubicBezTo>
                      <a:pt x="236" y="28"/>
                      <a:pt x="254" y="35"/>
                      <a:pt x="260" y="36"/>
                    </a:cubicBezTo>
                    <a:cubicBezTo>
                      <a:pt x="261" y="36"/>
                      <a:pt x="261" y="36"/>
                      <a:pt x="261" y="36"/>
                    </a:cubicBezTo>
                    <a:cubicBezTo>
                      <a:pt x="262" y="36"/>
                      <a:pt x="262" y="36"/>
                      <a:pt x="262" y="36"/>
                    </a:cubicBezTo>
                    <a:cubicBezTo>
                      <a:pt x="267" y="34"/>
                      <a:pt x="274" y="33"/>
                      <a:pt x="274" y="32"/>
                    </a:cubicBezTo>
                    <a:cubicBezTo>
                      <a:pt x="274" y="30"/>
                      <a:pt x="265" y="22"/>
                      <a:pt x="262" y="21"/>
                    </a:cubicBezTo>
                    <a:cubicBezTo>
                      <a:pt x="259" y="19"/>
                      <a:pt x="254" y="16"/>
                      <a:pt x="250" y="15"/>
                    </a:cubicBezTo>
                    <a:cubicBezTo>
                      <a:pt x="248" y="15"/>
                      <a:pt x="245" y="15"/>
                      <a:pt x="243" y="15"/>
                    </a:cubicBezTo>
                    <a:cubicBezTo>
                      <a:pt x="241" y="15"/>
                      <a:pt x="239" y="14"/>
                      <a:pt x="237" y="13"/>
                    </a:cubicBezTo>
                    <a:cubicBezTo>
                      <a:pt x="233" y="10"/>
                      <a:pt x="228" y="9"/>
                      <a:pt x="226" y="9"/>
                    </a:cubicBezTo>
                    <a:cubicBezTo>
                      <a:pt x="224" y="9"/>
                      <a:pt x="223" y="5"/>
                      <a:pt x="221" y="3"/>
                    </a:cubicBezTo>
                    <a:cubicBezTo>
                      <a:pt x="221" y="2"/>
                      <a:pt x="219" y="2"/>
                      <a:pt x="217" y="1"/>
                    </a:cubicBezTo>
                    <a:cubicBezTo>
                      <a:pt x="214" y="1"/>
                      <a:pt x="211" y="1"/>
                      <a:pt x="208" y="1"/>
                    </a:cubicBezTo>
                    <a:cubicBezTo>
                      <a:pt x="204" y="0"/>
                      <a:pt x="200" y="0"/>
                      <a:pt x="197" y="0"/>
                    </a:cubicBezTo>
                    <a:cubicBezTo>
                      <a:pt x="197" y="0"/>
                      <a:pt x="196" y="0"/>
                      <a:pt x="19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08"/>
              <p:cNvSpPr>
                <a:spLocks/>
              </p:cNvSpPr>
              <p:nvPr/>
            </p:nvSpPr>
            <p:spPr bwMode="auto">
              <a:xfrm>
                <a:off x="6670675" y="5792788"/>
                <a:ext cx="131763" cy="192088"/>
              </a:xfrm>
              <a:custGeom>
                <a:avLst/>
                <a:gdLst>
                  <a:gd name="T0" fmla="*/ 27 w 35"/>
                  <a:gd name="T1" fmla="*/ 0 h 51"/>
                  <a:gd name="T2" fmla="*/ 27 w 35"/>
                  <a:gd name="T3" fmla="*/ 0 h 51"/>
                  <a:gd name="T4" fmla="*/ 25 w 35"/>
                  <a:gd name="T5" fmla="*/ 4 h 51"/>
                  <a:gd name="T6" fmla="*/ 21 w 35"/>
                  <a:gd name="T7" fmla="*/ 6 h 51"/>
                  <a:gd name="T8" fmla="*/ 18 w 35"/>
                  <a:gd name="T9" fmla="*/ 9 h 51"/>
                  <a:gd name="T10" fmla="*/ 14 w 35"/>
                  <a:gd name="T11" fmla="*/ 12 h 51"/>
                  <a:gd name="T12" fmla="*/ 14 w 35"/>
                  <a:gd name="T13" fmla="*/ 12 h 51"/>
                  <a:gd name="T14" fmla="*/ 14 w 35"/>
                  <a:gd name="T15" fmla="*/ 12 h 51"/>
                  <a:gd name="T16" fmla="*/ 6 w 35"/>
                  <a:gd name="T17" fmla="*/ 13 h 51"/>
                  <a:gd name="T18" fmla="*/ 4 w 35"/>
                  <a:gd name="T19" fmla="*/ 19 h 51"/>
                  <a:gd name="T20" fmla="*/ 6 w 35"/>
                  <a:gd name="T21" fmla="*/ 25 h 51"/>
                  <a:gd name="T22" fmla="*/ 5 w 35"/>
                  <a:gd name="T23" fmla="*/ 28 h 51"/>
                  <a:gd name="T24" fmla="*/ 0 w 35"/>
                  <a:gd name="T25" fmla="*/ 35 h 51"/>
                  <a:gd name="T26" fmla="*/ 3 w 35"/>
                  <a:gd name="T27" fmla="*/ 42 h 51"/>
                  <a:gd name="T28" fmla="*/ 6 w 35"/>
                  <a:gd name="T29" fmla="*/ 49 h 51"/>
                  <a:gd name="T30" fmla="*/ 12 w 35"/>
                  <a:gd name="T31" fmla="*/ 51 h 51"/>
                  <a:gd name="T32" fmla="*/ 13 w 35"/>
                  <a:gd name="T33" fmla="*/ 51 h 51"/>
                  <a:gd name="T34" fmla="*/ 14 w 35"/>
                  <a:gd name="T35" fmla="*/ 51 h 51"/>
                  <a:gd name="T36" fmla="*/ 19 w 35"/>
                  <a:gd name="T37" fmla="*/ 49 h 51"/>
                  <a:gd name="T38" fmla="*/ 28 w 35"/>
                  <a:gd name="T39" fmla="*/ 25 h 51"/>
                  <a:gd name="T40" fmla="*/ 31 w 35"/>
                  <a:gd name="T41" fmla="*/ 19 h 51"/>
                  <a:gd name="T42" fmla="*/ 30 w 35"/>
                  <a:gd name="T43" fmla="*/ 13 h 51"/>
                  <a:gd name="T44" fmla="*/ 30 w 35"/>
                  <a:gd name="T45" fmla="*/ 13 h 51"/>
                  <a:gd name="T46" fmla="*/ 30 w 35"/>
                  <a:gd name="T47" fmla="*/ 13 h 51"/>
                  <a:gd name="T48" fmla="*/ 33 w 35"/>
                  <a:gd name="T49" fmla="*/ 15 h 51"/>
                  <a:gd name="T50" fmla="*/ 34 w 35"/>
                  <a:gd name="T51" fmla="*/ 15 h 51"/>
                  <a:gd name="T52" fmla="*/ 33 w 35"/>
                  <a:gd name="T53" fmla="*/ 6 h 51"/>
                  <a:gd name="T54" fmla="*/ 27 w 35"/>
                  <a:gd name="T5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51">
                    <a:moveTo>
                      <a:pt x="27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2"/>
                      <a:pt x="26" y="3"/>
                      <a:pt x="25" y="4"/>
                    </a:cubicBezTo>
                    <a:cubicBezTo>
                      <a:pt x="23" y="4"/>
                      <a:pt x="22" y="5"/>
                      <a:pt x="21" y="6"/>
                    </a:cubicBezTo>
                    <a:cubicBezTo>
                      <a:pt x="21" y="7"/>
                      <a:pt x="20" y="9"/>
                      <a:pt x="18" y="9"/>
                    </a:cubicBezTo>
                    <a:cubicBezTo>
                      <a:pt x="17" y="10"/>
                      <a:pt x="15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2" y="12"/>
                      <a:pt x="7" y="13"/>
                      <a:pt x="6" y="13"/>
                    </a:cubicBezTo>
                    <a:cubicBezTo>
                      <a:pt x="5" y="14"/>
                      <a:pt x="3" y="18"/>
                      <a:pt x="4" y="19"/>
                    </a:cubicBezTo>
                    <a:cubicBezTo>
                      <a:pt x="4" y="20"/>
                      <a:pt x="6" y="24"/>
                      <a:pt x="6" y="25"/>
                    </a:cubicBezTo>
                    <a:cubicBezTo>
                      <a:pt x="6" y="26"/>
                      <a:pt x="6" y="27"/>
                      <a:pt x="5" y="28"/>
                    </a:cubicBezTo>
                    <a:cubicBezTo>
                      <a:pt x="4" y="30"/>
                      <a:pt x="0" y="34"/>
                      <a:pt x="0" y="35"/>
                    </a:cubicBezTo>
                    <a:cubicBezTo>
                      <a:pt x="1" y="37"/>
                      <a:pt x="3" y="40"/>
                      <a:pt x="3" y="42"/>
                    </a:cubicBezTo>
                    <a:cubicBezTo>
                      <a:pt x="2" y="44"/>
                      <a:pt x="3" y="48"/>
                      <a:pt x="6" y="49"/>
                    </a:cubicBezTo>
                    <a:cubicBezTo>
                      <a:pt x="7" y="50"/>
                      <a:pt x="10" y="51"/>
                      <a:pt x="12" y="51"/>
                    </a:cubicBezTo>
                    <a:cubicBezTo>
                      <a:pt x="12" y="51"/>
                      <a:pt x="12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5" y="51"/>
                      <a:pt x="18" y="51"/>
                      <a:pt x="19" y="49"/>
                    </a:cubicBezTo>
                    <a:cubicBezTo>
                      <a:pt x="19" y="47"/>
                      <a:pt x="28" y="27"/>
                      <a:pt x="28" y="25"/>
                    </a:cubicBezTo>
                    <a:cubicBezTo>
                      <a:pt x="28" y="23"/>
                      <a:pt x="31" y="21"/>
                      <a:pt x="31" y="19"/>
                    </a:cubicBezTo>
                    <a:cubicBezTo>
                      <a:pt x="31" y="17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2" y="15"/>
                      <a:pt x="33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3"/>
                      <a:pt x="34" y="8"/>
                      <a:pt x="33" y="6"/>
                    </a:cubicBezTo>
                    <a:cubicBezTo>
                      <a:pt x="31" y="4"/>
                      <a:pt x="28" y="0"/>
                      <a:pt x="27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09"/>
              <p:cNvSpPr>
                <a:spLocks/>
              </p:cNvSpPr>
              <p:nvPr/>
            </p:nvSpPr>
            <p:spPr bwMode="auto">
              <a:xfrm>
                <a:off x="7308850" y="5589588"/>
                <a:ext cx="38100" cy="52388"/>
              </a:xfrm>
              <a:custGeom>
                <a:avLst/>
                <a:gdLst>
                  <a:gd name="T0" fmla="*/ 2 w 10"/>
                  <a:gd name="T1" fmla="*/ 0 h 14"/>
                  <a:gd name="T2" fmla="*/ 2 w 10"/>
                  <a:gd name="T3" fmla="*/ 0 h 14"/>
                  <a:gd name="T4" fmla="*/ 0 w 10"/>
                  <a:gd name="T5" fmla="*/ 6 h 14"/>
                  <a:gd name="T6" fmla="*/ 4 w 10"/>
                  <a:gd name="T7" fmla="*/ 14 h 14"/>
                  <a:gd name="T8" fmla="*/ 5 w 10"/>
                  <a:gd name="T9" fmla="*/ 14 h 14"/>
                  <a:gd name="T10" fmla="*/ 8 w 10"/>
                  <a:gd name="T11" fmla="*/ 14 h 14"/>
                  <a:gd name="T12" fmla="*/ 10 w 10"/>
                  <a:gd name="T13" fmla="*/ 12 h 14"/>
                  <a:gd name="T14" fmla="*/ 8 w 10"/>
                  <a:gd name="T15" fmla="*/ 6 h 14"/>
                  <a:gd name="T16" fmla="*/ 3 w 10"/>
                  <a:gd name="T17" fmla="*/ 0 h 14"/>
                  <a:gd name="T18" fmla="*/ 2 w 10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1" y="8"/>
                      <a:pt x="2" y="13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7" y="14"/>
                      <a:pt x="8" y="14"/>
                    </a:cubicBezTo>
                    <a:cubicBezTo>
                      <a:pt x="9" y="14"/>
                      <a:pt x="10" y="14"/>
                      <a:pt x="10" y="12"/>
                    </a:cubicBezTo>
                    <a:cubicBezTo>
                      <a:pt x="10" y="9"/>
                      <a:pt x="10" y="9"/>
                      <a:pt x="8" y="6"/>
                    </a:cubicBezTo>
                    <a:cubicBezTo>
                      <a:pt x="7" y="3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10"/>
              <p:cNvSpPr>
                <a:spLocks/>
              </p:cNvSpPr>
              <p:nvPr/>
            </p:nvSpPr>
            <p:spPr bwMode="auto">
              <a:xfrm>
                <a:off x="7583488" y="5721350"/>
                <a:ext cx="192088" cy="214313"/>
              </a:xfrm>
              <a:custGeom>
                <a:avLst/>
                <a:gdLst>
                  <a:gd name="T0" fmla="*/ 1 w 51"/>
                  <a:gd name="T1" fmla="*/ 0 h 57"/>
                  <a:gd name="T2" fmla="*/ 5 w 51"/>
                  <a:gd name="T3" fmla="*/ 7 h 57"/>
                  <a:gd name="T4" fmla="*/ 11 w 51"/>
                  <a:gd name="T5" fmla="*/ 14 h 57"/>
                  <a:gd name="T6" fmla="*/ 16 w 51"/>
                  <a:gd name="T7" fmla="*/ 20 h 57"/>
                  <a:gd name="T8" fmla="*/ 22 w 51"/>
                  <a:gd name="T9" fmla="*/ 28 h 57"/>
                  <a:gd name="T10" fmla="*/ 27 w 51"/>
                  <a:gd name="T11" fmla="*/ 37 h 57"/>
                  <a:gd name="T12" fmla="*/ 38 w 51"/>
                  <a:gd name="T13" fmla="*/ 50 h 57"/>
                  <a:gd name="T14" fmla="*/ 48 w 51"/>
                  <a:gd name="T15" fmla="*/ 57 h 57"/>
                  <a:gd name="T16" fmla="*/ 49 w 51"/>
                  <a:gd name="T17" fmla="*/ 57 h 57"/>
                  <a:gd name="T18" fmla="*/ 49 w 51"/>
                  <a:gd name="T19" fmla="*/ 57 h 57"/>
                  <a:gd name="T20" fmla="*/ 51 w 51"/>
                  <a:gd name="T21" fmla="*/ 52 h 57"/>
                  <a:gd name="T22" fmla="*/ 50 w 51"/>
                  <a:gd name="T23" fmla="*/ 46 h 57"/>
                  <a:gd name="T24" fmla="*/ 46 w 51"/>
                  <a:gd name="T25" fmla="*/ 41 h 57"/>
                  <a:gd name="T26" fmla="*/ 40 w 51"/>
                  <a:gd name="T27" fmla="*/ 36 h 57"/>
                  <a:gd name="T28" fmla="*/ 37 w 51"/>
                  <a:gd name="T29" fmla="*/ 31 h 57"/>
                  <a:gd name="T30" fmla="*/ 32 w 51"/>
                  <a:gd name="T31" fmla="*/ 26 h 57"/>
                  <a:gd name="T32" fmla="*/ 26 w 51"/>
                  <a:gd name="T33" fmla="*/ 20 h 57"/>
                  <a:gd name="T34" fmla="*/ 19 w 51"/>
                  <a:gd name="T35" fmla="*/ 15 h 57"/>
                  <a:gd name="T36" fmla="*/ 12 w 51"/>
                  <a:gd name="T37" fmla="*/ 6 h 57"/>
                  <a:gd name="T38" fmla="*/ 9 w 51"/>
                  <a:gd name="T39" fmla="*/ 3 h 57"/>
                  <a:gd name="T40" fmla="*/ 8 w 51"/>
                  <a:gd name="T41" fmla="*/ 3 h 57"/>
                  <a:gd name="T42" fmla="*/ 7 w 51"/>
                  <a:gd name="T43" fmla="*/ 3 h 57"/>
                  <a:gd name="T44" fmla="*/ 6 w 51"/>
                  <a:gd name="T45" fmla="*/ 3 h 57"/>
                  <a:gd name="T46" fmla="*/ 1 w 51"/>
                  <a:gd name="T47" fmla="*/ 0 h 57"/>
                  <a:gd name="T48" fmla="*/ 1 w 51"/>
                  <a:gd name="T49" fmla="*/ 0 h 57"/>
                  <a:gd name="T50" fmla="*/ 1 w 51"/>
                  <a:gd name="T5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7">
                    <a:moveTo>
                      <a:pt x="1" y="0"/>
                    </a:moveTo>
                    <a:cubicBezTo>
                      <a:pt x="0" y="0"/>
                      <a:pt x="2" y="5"/>
                      <a:pt x="5" y="7"/>
                    </a:cubicBezTo>
                    <a:cubicBezTo>
                      <a:pt x="8" y="10"/>
                      <a:pt x="9" y="12"/>
                      <a:pt x="11" y="14"/>
                    </a:cubicBezTo>
                    <a:cubicBezTo>
                      <a:pt x="12" y="15"/>
                      <a:pt x="15" y="17"/>
                      <a:pt x="16" y="20"/>
                    </a:cubicBezTo>
                    <a:cubicBezTo>
                      <a:pt x="17" y="23"/>
                      <a:pt x="19" y="26"/>
                      <a:pt x="22" y="28"/>
                    </a:cubicBezTo>
                    <a:cubicBezTo>
                      <a:pt x="25" y="31"/>
                      <a:pt x="26" y="34"/>
                      <a:pt x="27" y="37"/>
                    </a:cubicBezTo>
                    <a:cubicBezTo>
                      <a:pt x="29" y="40"/>
                      <a:pt x="34" y="46"/>
                      <a:pt x="38" y="50"/>
                    </a:cubicBezTo>
                    <a:cubicBezTo>
                      <a:pt x="42" y="54"/>
                      <a:pt x="46" y="55"/>
                      <a:pt x="48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51" y="57"/>
                      <a:pt x="51" y="54"/>
                      <a:pt x="51" y="52"/>
                    </a:cubicBezTo>
                    <a:cubicBezTo>
                      <a:pt x="51" y="49"/>
                      <a:pt x="51" y="48"/>
                      <a:pt x="50" y="46"/>
                    </a:cubicBezTo>
                    <a:cubicBezTo>
                      <a:pt x="50" y="43"/>
                      <a:pt x="46" y="43"/>
                      <a:pt x="46" y="41"/>
                    </a:cubicBezTo>
                    <a:cubicBezTo>
                      <a:pt x="45" y="39"/>
                      <a:pt x="42" y="37"/>
                      <a:pt x="40" y="36"/>
                    </a:cubicBezTo>
                    <a:cubicBezTo>
                      <a:pt x="38" y="35"/>
                      <a:pt x="38" y="33"/>
                      <a:pt x="37" y="31"/>
                    </a:cubicBezTo>
                    <a:cubicBezTo>
                      <a:pt x="36" y="28"/>
                      <a:pt x="34" y="27"/>
                      <a:pt x="32" y="26"/>
                    </a:cubicBezTo>
                    <a:cubicBezTo>
                      <a:pt x="30" y="24"/>
                      <a:pt x="27" y="23"/>
                      <a:pt x="26" y="20"/>
                    </a:cubicBezTo>
                    <a:cubicBezTo>
                      <a:pt x="24" y="18"/>
                      <a:pt x="20" y="16"/>
                      <a:pt x="19" y="15"/>
                    </a:cubicBezTo>
                    <a:cubicBezTo>
                      <a:pt x="18" y="13"/>
                      <a:pt x="13" y="8"/>
                      <a:pt x="12" y="6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11"/>
              <p:cNvSpPr>
                <a:spLocks/>
              </p:cNvSpPr>
              <p:nvPr/>
            </p:nvSpPr>
            <p:spPr bwMode="auto">
              <a:xfrm>
                <a:off x="7823200" y="5837238"/>
                <a:ext cx="177800" cy="128588"/>
              </a:xfrm>
              <a:custGeom>
                <a:avLst/>
                <a:gdLst>
                  <a:gd name="T0" fmla="*/ 38 w 47"/>
                  <a:gd name="T1" fmla="*/ 0 h 34"/>
                  <a:gd name="T2" fmla="*/ 33 w 47"/>
                  <a:gd name="T3" fmla="*/ 1 h 34"/>
                  <a:gd name="T4" fmla="*/ 28 w 47"/>
                  <a:gd name="T5" fmla="*/ 3 h 34"/>
                  <a:gd name="T6" fmla="*/ 21 w 47"/>
                  <a:gd name="T7" fmla="*/ 5 h 34"/>
                  <a:gd name="T8" fmla="*/ 18 w 47"/>
                  <a:gd name="T9" fmla="*/ 5 h 34"/>
                  <a:gd name="T10" fmla="*/ 16 w 47"/>
                  <a:gd name="T11" fmla="*/ 5 h 34"/>
                  <a:gd name="T12" fmla="*/ 14 w 47"/>
                  <a:gd name="T13" fmla="*/ 5 h 34"/>
                  <a:gd name="T14" fmla="*/ 13 w 47"/>
                  <a:gd name="T15" fmla="*/ 5 h 34"/>
                  <a:gd name="T16" fmla="*/ 9 w 47"/>
                  <a:gd name="T17" fmla="*/ 8 h 34"/>
                  <a:gd name="T18" fmla="*/ 8 w 47"/>
                  <a:gd name="T19" fmla="*/ 8 h 34"/>
                  <a:gd name="T20" fmla="*/ 4 w 47"/>
                  <a:gd name="T21" fmla="*/ 5 h 34"/>
                  <a:gd name="T22" fmla="*/ 4 w 47"/>
                  <a:gd name="T23" fmla="*/ 5 h 34"/>
                  <a:gd name="T24" fmla="*/ 3 w 47"/>
                  <a:gd name="T25" fmla="*/ 5 h 34"/>
                  <a:gd name="T26" fmla="*/ 0 w 47"/>
                  <a:gd name="T27" fmla="*/ 6 h 34"/>
                  <a:gd name="T28" fmla="*/ 1 w 47"/>
                  <a:gd name="T29" fmla="*/ 11 h 34"/>
                  <a:gd name="T30" fmla="*/ 5 w 47"/>
                  <a:gd name="T31" fmla="*/ 17 h 34"/>
                  <a:gd name="T32" fmla="*/ 7 w 47"/>
                  <a:gd name="T33" fmla="*/ 23 h 34"/>
                  <a:gd name="T34" fmla="*/ 12 w 47"/>
                  <a:gd name="T35" fmla="*/ 26 h 34"/>
                  <a:gd name="T36" fmla="*/ 15 w 47"/>
                  <a:gd name="T37" fmla="*/ 27 h 34"/>
                  <a:gd name="T38" fmla="*/ 16 w 47"/>
                  <a:gd name="T39" fmla="*/ 27 h 34"/>
                  <a:gd name="T40" fmla="*/ 24 w 47"/>
                  <a:gd name="T41" fmla="*/ 31 h 34"/>
                  <a:gd name="T42" fmla="*/ 29 w 47"/>
                  <a:gd name="T43" fmla="*/ 34 h 34"/>
                  <a:gd name="T44" fmla="*/ 31 w 47"/>
                  <a:gd name="T45" fmla="*/ 34 h 34"/>
                  <a:gd name="T46" fmla="*/ 32 w 47"/>
                  <a:gd name="T47" fmla="*/ 34 h 34"/>
                  <a:gd name="T48" fmla="*/ 35 w 47"/>
                  <a:gd name="T49" fmla="*/ 31 h 34"/>
                  <a:gd name="T50" fmla="*/ 38 w 47"/>
                  <a:gd name="T51" fmla="*/ 28 h 34"/>
                  <a:gd name="T52" fmla="*/ 41 w 47"/>
                  <a:gd name="T53" fmla="*/ 24 h 34"/>
                  <a:gd name="T54" fmla="*/ 42 w 47"/>
                  <a:gd name="T55" fmla="*/ 24 h 34"/>
                  <a:gd name="T56" fmla="*/ 45 w 47"/>
                  <a:gd name="T57" fmla="*/ 24 h 34"/>
                  <a:gd name="T58" fmla="*/ 45 w 47"/>
                  <a:gd name="T59" fmla="*/ 24 h 34"/>
                  <a:gd name="T60" fmla="*/ 42 w 47"/>
                  <a:gd name="T61" fmla="*/ 19 h 34"/>
                  <a:gd name="T62" fmla="*/ 41 w 47"/>
                  <a:gd name="T63" fmla="*/ 15 h 34"/>
                  <a:gd name="T64" fmla="*/ 43 w 47"/>
                  <a:gd name="T65" fmla="*/ 11 h 34"/>
                  <a:gd name="T66" fmla="*/ 46 w 47"/>
                  <a:gd name="T67" fmla="*/ 8 h 34"/>
                  <a:gd name="T68" fmla="*/ 43 w 47"/>
                  <a:gd name="T69" fmla="*/ 5 h 34"/>
                  <a:gd name="T70" fmla="*/ 39 w 47"/>
                  <a:gd name="T71" fmla="*/ 0 h 34"/>
                  <a:gd name="T72" fmla="*/ 39 w 47"/>
                  <a:gd name="T73" fmla="*/ 0 h 34"/>
                  <a:gd name="T74" fmla="*/ 38 w 47"/>
                  <a:gd name="T7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34">
                    <a:moveTo>
                      <a:pt x="38" y="0"/>
                    </a:moveTo>
                    <a:cubicBezTo>
                      <a:pt x="37" y="0"/>
                      <a:pt x="34" y="1"/>
                      <a:pt x="33" y="1"/>
                    </a:cubicBezTo>
                    <a:cubicBezTo>
                      <a:pt x="32" y="1"/>
                      <a:pt x="30" y="3"/>
                      <a:pt x="28" y="3"/>
                    </a:cubicBezTo>
                    <a:cubicBezTo>
                      <a:pt x="27" y="4"/>
                      <a:pt x="23" y="4"/>
                      <a:pt x="21" y="5"/>
                    </a:cubicBezTo>
                    <a:cubicBezTo>
                      <a:pt x="20" y="5"/>
                      <a:pt x="19" y="5"/>
                      <a:pt x="18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0" y="6"/>
                      <a:pt x="10" y="7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6"/>
                    </a:cubicBezTo>
                    <a:cubicBezTo>
                      <a:pt x="0" y="6"/>
                      <a:pt x="2" y="11"/>
                      <a:pt x="1" y="11"/>
                    </a:cubicBezTo>
                    <a:cubicBezTo>
                      <a:pt x="1" y="12"/>
                      <a:pt x="2" y="15"/>
                      <a:pt x="5" y="17"/>
                    </a:cubicBezTo>
                    <a:cubicBezTo>
                      <a:pt x="8" y="19"/>
                      <a:pt x="6" y="21"/>
                      <a:pt x="7" y="23"/>
                    </a:cubicBezTo>
                    <a:cubicBezTo>
                      <a:pt x="7" y="24"/>
                      <a:pt x="10" y="25"/>
                      <a:pt x="12" y="26"/>
                    </a:cubicBezTo>
                    <a:cubicBezTo>
                      <a:pt x="13" y="26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9" y="28"/>
                      <a:pt x="22" y="30"/>
                      <a:pt x="24" y="31"/>
                    </a:cubicBezTo>
                    <a:cubicBezTo>
                      <a:pt x="25" y="32"/>
                      <a:pt x="27" y="33"/>
                      <a:pt x="29" y="34"/>
                    </a:cubicBezTo>
                    <a:cubicBezTo>
                      <a:pt x="30" y="34"/>
                      <a:pt x="30" y="34"/>
                      <a:pt x="31" y="34"/>
                    </a:cubicBezTo>
                    <a:cubicBezTo>
                      <a:pt x="31" y="34"/>
                      <a:pt x="32" y="34"/>
                      <a:pt x="32" y="34"/>
                    </a:cubicBezTo>
                    <a:cubicBezTo>
                      <a:pt x="34" y="34"/>
                      <a:pt x="35" y="33"/>
                      <a:pt x="35" y="31"/>
                    </a:cubicBezTo>
                    <a:cubicBezTo>
                      <a:pt x="34" y="30"/>
                      <a:pt x="36" y="29"/>
                      <a:pt x="38" y="28"/>
                    </a:cubicBezTo>
                    <a:cubicBezTo>
                      <a:pt x="40" y="28"/>
                      <a:pt x="41" y="26"/>
                      <a:pt x="41" y="24"/>
                    </a:cubicBezTo>
                    <a:cubicBezTo>
                      <a:pt x="41" y="24"/>
                      <a:pt x="42" y="24"/>
                      <a:pt x="42" y="24"/>
                    </a:cubicBezTo>
                    <a:cubicBezTo>
                      <a:pt x="43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6" y="24"/>
                      <a:pt x="44" y="21"/>
                      <a:pt x="42" y="19"/>
                    </a:cubicBezTo>
                    <a:cubicBezTo>
                      <a:pt x="40" y="16"/>
                      <a:pt x="40" y="15"/>
                      <a:pt x="41" y="15"/>
                    </a:cubicBezTo>
                    <a:cubicBezTo>
                      <a:pt x="42" y="15"/>
                      <a:pt x="42" y="12"/>
                      <a:pt x="43" y="11"/>
                    </a:cubicBezTo>
                    <a:cubicBezTo>
                      <a:pt x="43" y="9"/>
                      <a:pt x="47" y="10"/>
                      <a:pt x="46" y="8"/>
                    </a:cubicBezTo>
                    <a:cubicBezTo>
                      <a:pt x="46" y="7"/>
                      <a:pt x="45" y="6"/>
                      <a:pt x="43" y="5"/>
                    </a:cubicBezTo>
                    <a:cubicBezTo>
                      <a:pt x="41" y="5"/>
                      <a:pt x="40" y="1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12"/>
              <p:cNvSpPr>
                <a:spLocks/>
              </p:cNvSpPr>
              <p:nvPr/>
            </p:nvSpPr>
            <p:spPr bwMode="auto">
              <a:xfrm>
                <a:off x="7762875" y="5938838"/>
                <a:ext cx="177800" cy="95250"/>
              </a:xfrm>
              <a:custGeom>
                <a:avLst/>
                <a:gdLst>
                  <a:gd name="T0" fmla="*/ 6 w 47"/>
                  <a:gd name="T1" fmla="*/ 0 h 25"/>
                  <a:gd name="T2" fmla="*/ 0 w 47"/>
                  <a:gd name="T3" fmla="*/ 2 h 25"/>
                  <a:gd name="T4" fmla="*/ 6 w 47"/>
                  <a:gd name="T5" fmla="*/ 7 h 25"/>
                  <a:gd name="T6" fmla="*/ 9 w 47"/>
                  <a:gd name="T7" fmla="*/ 9 h 25"/>
                  <a:gd name="T8" fmla="*/ 16 w 47"/>
                  <a:gd name="T9" fmla="*/ 10 h 25"/>
                  <a:gd name="T10" fmla="*/ 18 w 47"/>
                  <a:gd name="T11" fmla="*/ 11 h 25"/>
                  <a:gd name="T12" fmla="*/ 23 w 47"/>
                  <a:gd name="T13" fmla="*/ 15 h 25"/>
                  <a:gd name="T14" fmla="*/ 27 w 47"/>
                  <a:gd name="T15" fmla="*/ 17 h 25"/>
                  <a:gd name="T16" fmla="*/ 30 w 47"/>
                  <a:gd name="T17" fmla="*/ 18 h 25"/>
                  <a:gd name="T18" fmla="*/ 33 w 47"/>
                  <a:gd name="T19" fmla="*/ 19 h 25"/>
                  <a:gd name="T20" fmla="*/ 34 w 47"/>
                  <a:gd name="T21" fmla="*/ 19 h 25"/>
                  <a:gd name="T22" fmla="*/ 46 w 47"/>
                  <a:gd name="T23" fmla="*/ 25 h 25"/>
                  <a:gd name="T24" fmla="*/ 46 w 47"/>
                  <a:gd name="T25" fmla="*/ 25 h 25"/>
                  <a:gd name="T26" fmla="*/ 47 w 47"/>
                  <a:gd name="T27" fmla="*/ 25 h 25"/>
                  <a:gd name="T28" fmla="*/ 44 w 47"/>
                  <a:gd name="T29" fmla="*/ 21 h 25"/>
                  <a:gd name="T30" fmla="*/ 36 w 47"/>
                  <a:gd name="T31" fmla="*/ 17 h 25"/>
                  <a:gd name="T32" fmla="*/ 29 w 47"/>
                  <a:gd name="T33" fmla="*/ 12 h 25"/>
                  <a:gd name="T34" fmla="*/ 27 w 47"/>
                  <a:gd name="T35" fmla="*/ 10 h 25"/>
                  <a:gd name="T36" fmla="*/ 25 w 47"/>
                  <a:gd name="T37" fmla="*/ 10 h 25"/>
                  <a:gd name="T38" fmla="*/ 24 w 47"/>
                  <a:gd name="T39" fmla="*/ 10 h 25"/>
                  <a:gd name="T40" fmla="*/ 23 w 47"/>
                  <a:gd name="T41" fmla="*/ 10 h 25"/>
                  <a:gd name="T42" fmla="*/ 23 w 47"/>
                  <a:gd name="T43" fmla="*/ 10 h 25"/>
                  <a:gd name="T44" fmla="*/ 21 w 47"/>
                  <a:gd name="T45" fmla="*/ 10 h 25"/>
                  <a:gd name="T46" fmla="*/ 17 w 47"/>
                  <a:gd name="T47" fmla="*/ 7 h 25"/>
                  <a:gd name="T48" fmla="*/ 12 w 47"/>
                  <a:gd name="T49" fmla="*/ 4 h 25"/>
                  <a:gd name="T50" fmla="*/ 6 w 47"/>
                  <a:gd name="T51" fmla="*/ 1 h 25"/>
                  <a:gd name="T52" fmla="*/ 6 w 47"/>
                  <a:gd name="T53" fmla="*/ 0 h 25"/>
                  <a:gd name="T54" fmla="*/ 6 w 47"/>
                  <a:gd name="T5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25">
                    <a:moveTo>
                      <a:pt x="6" y="0"/>
                    </a:moveTo>
                    <a:cubicBezTo>
                      <a:pt x="4" y="0"/>
                      <a:pt x="0" y="2"/>
                      <a:pt x="0" y="2"/>
                    </a:cubicBezTo>
                    <a:cubicBezTo>
                      <a:pt x="0" y="2"/>
                      <a:pt x="4" y="4"/>
                      <a:pt x="6" y="7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11" y="10"/>
                      <a:pt x="13" y="10"/>
                      <a:pt x="16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1" y="12"/>
                      <a:pt x="21" y="13"/>
                      <a:pt x="23" y="15"/>
                    </a:cubicBezTo>
                    <a:cubicBezTo>
                      <a:pt x="24" y="15"/>
                      <a:pt x="25" y="16"/>
                      <a:pt x="27" y="17"/>
                    </a:cubicBezTo>
                    <a:cubicBezTo>
                      <a:pt x="28" y="17"/>
                      <a:pt x="29" y="17"/>
                      <a:pt x="30" y="18"/>
                    </a:cubicBezTo>
                    <a:cubicBezTo>
                      <a:pt x="31" y="18"/>
                      <a:pt x="32" y="18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8" y="20"/>
                      <a:pt x="44" y="24"/>
                      <a:pt x="46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5" y="23"/>
                      <a:pt x="44" y="21"/>
                    </a:cubicBezTo>
                    <a:cubicBezTo>
                      <a:pt x="44" y="20"/>
                      <a:pt x="38" y="18"/>
                      <a:pt x="36" y="17"/>
                    </a:cubicBezTo>
                    <a:cubicBezTo>
                      <a:pt x="35" y="17"/>
                      <a:pt x="31" y="14"/>
                      <a:pt x="29" y="12"/>
                    </a:cubicBezTo>
                    <a:cubicBezTo>
                      <a:pt x="28" y="11"/>
                      <a:pt x="27" y="10"/>
                      <a:pt x="27" y="10"/>
                    </a:cubicBezTo>
                    <a:cubicBezTo>
                      <a:pt x="26" y="10"/>
                      <a:pt x="26" y="10"/>
                      <a:pt x="25" y="10"/>
                    </a:cubicBezTo>
                    <a:cubicBezTo>
                      <a:pt x="25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10"/>
                      <a:pt x="22" y="10"/>
                      <a:pt x="21" y="10"/>
                    </a:cubicBezTo>
                    <a:cubicBezTo>
                      <a:pt x="20" y="9"/>
                      <a:pt x="18" y="8"/>
                      <a:pt x="17" y="7"/>
                    </a:cubicBezTo>
                    <a:cubicBezTo>
                      <a:pt x="16" y="6"/>
                      <a:pt x="13" y="4"/>
                      <a:pt x="12" y="4"/>
                    </a:cubicBezTo>
                    <a:cubicBezTo>
                      <a:pt x="10" y="3"/>
                      <a:pt x="7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13"/>
              <p:cNvSpPr>
                <a:spLocks/>
              </p:cNvSpPr>
              <p:nvPr/>
            </p:nvSpPr>
            <p:spPr bwMode="auto">
              <a:xfrm>
                <a:off x="7951788" y="6034088"/>
                <a:ext cx="60325" cy="30163"/>
              </a:xfrm>
              <a:custGeom>
                <a:avLst/>
                <a:gdLst>
                  <a:gd name="T0" fmla="*/ 1 w 16"/>
                  <a:gd name="T1" fmla="*/ 0 h 8"/>
                  <a:gd name="T2" fmla="*/ 3 w 16"/>
                  <a:gd name="T3" fmla="*/ 3 h 8"/>
                  <a:gd name="T4" fmla="*/ 9 w 16"/>
                  <a:gd name="T5" fmla="*/ 7 h 8"/>
                  <a:gd name="T6" fmla="*/ 15 w 16"/>
                  <a:gd name="T7" fmla="*/ 8 h 8"/>
                  <a:gd name="T8" fmla="*/ 15 w 16"/>
                  <a:gd name="T9" fmla="*/ 8 h 8"/>
                  <a:gd name="T10" fmla="*/ 14 w 16"/>
                  <a:gd name="T11" fmla="*/ 5 h 8"/>
                  <a:gd name="T12" fmla="*/ 14 w 16"/>
                  <a:gd name="T13" fmla="*/ 5 h 8"/>
                  <a:gd name="T14" fmla="*/ 13 w 16"/>
                  <a:gd name="T15" fmla="*/ 4 h 8"/>
                  <a:gd name="T16" fmla="*/ 10 w 16"/>
                  <a:gd name="T17" fmla="*/ 5 h 8"/>
                  <a:gd name="T18" fmla="*/ 9 w 16"/>
                  <a:gd name="T19" fmla="*/ 5 h 8"/>
                  <a:gd name="T20" fmla="*/ 5 w 16"/>
                  <a:gd name="T21" fmla="*/ 2 h 8"/>
                  <a:gd name="T22" fmla="*/ 1 w 16"/>
                  <a:gd name="T23" fmla="*/ 0 h 8"/>
                  <a:gd name="T24" fmla="*/ 1 w 16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8">
                    <a:moveTo>
                      <a:pt x="1" y="0"/>
                    </a:moveTo>
                    <a:cubicBezTo>
                      <a:pt x="0" y="0"/>
                      <a:pt x="1" y="3"/>
                      <a:pt x="3" y="3"/>
                    </a:cubicBezTo>
                    <a:cubicBezTo>
                      <a:pt x="4" y="4"/>
                      <a:pt x="8" y="7"/>
                      <a:pt x="9" y="7"/>
                    </a:cubicBezTo>
                    <a:cubicBezTo>
                      <a:pt x="10" y="7"/>
                      <a:pt x="13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8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3" y="4"/>
                    </a:cubicBezTo>
                    <a:cubicBezTo>
                      <a:pt x="12" y="4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5"/>
                      <a:pt x="5" y="2"/>
                      <a:pt x="5" y="2"/>
                    </a:cubicBezTo>
                    <a:cubicBezTo>
                      <a:pt x="4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14"/>
              <p:cNvSpPr>
                <a:spLocks/>
              </p:cNvSpPr>
              <p:nvPr/>
            </p:nvSpPr>
            <p:spPr bwMode="auto">
              <a:xfrm>
                <a:off x="8001000" y="6070600"/>
                <a:ext cx="41275" cy="19050"/>
              </a:xfrm>
              <a:custGeom>
                <a:avLst/>
                <a:gdLst>
                  <a:gd name="T0" fmla="*/ 1 w 11"/>
                  <a:gd name="T1" fmla="*/ 0 h 5"/>
                  <a:gd name="T2" fmla="*/ 1 w 11"/>
                  <a:gd name="T3" fmla="*/ 0 h 5"/>
                  <a:gd name="T4" fmla="*/ 5 w 11"/>
                  <a:gd name="T5" fmla="*/ 3 h 5"/>
                  <a:gd name="T6" fmla="*/ 8 w 11"/>
                  <a:gd name="T7" fmla="*/ 5 h 5"/>
                  <a:gd name="T8" fmla="*/ 9 w 11"/>
                  <a:gd name="T9" fmla="*/ 5 h 5"/>
                  <a:gd name="T10" fmla="*/ 9 w 11"/>
                  <a:gd name="T11" fmla="*/ 5 h 5"/>
                  <a:gd name="T12" fmla="*/ 6 w 11"/>
                  <a:gd name="T13" fmla="*/ 1 h 5"/>
                  <a:gd name="T14" fmla="*/ 6 w 11"/>
                  <a:gd name="T15" fmla="*/ 1 h 5"/>
                  <a:gd name="T16" fmla="*/ 1 w 11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4" y="2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5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2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15"/>
              <p:cNvSpPr>
                <a:spLocks/>
              </p:cNvSpPr>
              <p:nvPr/>
            </p:nvSpPr>
            <p:spPr bwMode="auto">
              <a:xfrm>
                <a:off x="8067675" y="6092825"/>
                <a:ext cx="76200" cy="19050"/>
              </a:xfrm>
              <a:custGeom>
                <a:avLst/>
                <a:gdLst>
                  <a:gd name="T0" fmla="*/ 16 w 20"/>
                  <a:gd name="T1" fmla="*/ 0 h 5"/>
                  <a:gd name="T2" fmla="*/ 15 w 20"/>
                  <a:gd name="T3" fmla="*/ 0 h 5"/>
                  <a:gd name="T4" fmla="*/ 11 w 20"/>
                  <a:gd name="T5" fmla="*/ 1 h 5"/>
                  <a:gd name="T6" fmla="*/ 11 w 20"/>
                  <a:gd name="T7" fmla="*/ 1 h 5"/>
                  <a:gd name="T8" fmla="*/ 10 w 20"/>
                  <a:gd name="T9" fmla="*/ 1 h 5"/>
                  <a:gd name="T10" fmla="*/ 8 w 20"/>
                  <a:gd name="T11" fmla="*/ 1 h 5"/>
                  <a:gd name="T12" fmla="*/ 5 w 20"/>
                  <a:gd name="T13" fmla="*/ 2 h 5"/>
                  <a:gd name="T14" fmla="*/ 1 w 20"/>
                  <a:gd name="T15" fmla="*/ 4 h 5"/>
                  <a:gd name="T16" fmla="*/ 2 w 20"/>
                  <a:gd name="T17" fmla="*/ 5 h 5"/>
                  <a:gd name="T18" fmla="*/ 3 w 20"/>
                  <a:gd name="T19" fmla="*/ 5 h 5"/>
                  <a:gd name="T20" fmla="*/ 4 w 20"/>
                  <a:gd name="T21" fmla="*/ 5 h 5"/>
                  <a:gd name="T22" fmla="*/ 6 w 20"/>
                  <a:gd name="T23" fmla="*/ 5 h 5"/>
                  <a:gd name="T24" fmla="*/ 6 w 20"/>
                  <a:gd name="T25" fmla="*/ 5 h 5"/>
                  <a:gd name="T26" fmla="*/ 7 w 20"/>
                  <a:gd name="T27" fmla="*/ 5 h 5"/>
                  <a:gd name="T28" fmla="*/ 11 w 20"/>
                  <a:gd name="T29" fmla="*/ 4 h 5"/>
                  <a:gd name="T30" fmla="*/ 14 w 20"/>
                  <a:gd name="T31" fmla="*/ 3 h 5"/>
                  <a:gd name="T32" fmla="*/ 17 w 20"/>
                  <a:gd name="T33" fmla="*/ 4 h 5"/>
                  <a:gd name="T34" fmla="*/ 18 w 20"/>
                  <a:gd name="T35" fmla="*/ 4 h 5"/>
                  <a:gd name="T36" fmla="*/ 20 w 20"/>
                  <a:gd name="T37" fmla="*/ 2 h 5"/>
                  <a:gd name="T38" fmla="*/ 17 w 20"/>
                  <a:gd name="T39" fmla="*/ 0 h 5"/>
                  <a:gd name="T40" fmla="*/ 16 w 20"/>
                  <a:gd name="T4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5">
                    <a:moveTo>
                      <a:pt x="16" y="0"/>
                    </a:moveTo>
                    <a:cubicBezTo>
                      <a:pt x="16" y="0"/>
                      <a:pt x="16" y="0"/>
                      <a:pt x="15" y="0"/>
                    </a:cubicBezTo>
                    <a:cubicBezTo>
                      <a:pt x="14" y="0"/>
                      <a:pt x="13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1"/>
                      <a:pt x="6" y="2"/>
                      <a:pt x="5" y="2"/>
                    </a:cubicBezTo>
                    <a:cubicBezTo>
                      <a:pt x="4" y="3"/>
                      <a:pt x="0" y="3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10" y="4"/>
                      <a:pt x="11" y="4"/>
                    </a:cubicBezTo>
                    <a:cubicBezTo>
                      <a:pt x="11" y="4"/>
                      <a:pt x="13" y="3"/>
                      <a:pt x="14" y="3"/>
                    </a:cubicBezTo>
                    <a:cubicBezTo>
                      <a:pt x="15" y="3"/>
                      <a:pt x="16" y="3"/>
                      <a:pt x="17" y="4"/>
                    </a:cubicBezTo>
                    <a:cubicBezTo>
                      <a:pt x="17" y="4"/>
                      <a:pt x="17" y="4"/>
                      <a:pt x="18" y="4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16"/>
              <p:cNvSpPr>
                <a:spLocks/>
              </p:cNvSpPr>
              <p:nvPr/>
            </p:nvSpPr>
            <p:spPr bwMode="auto">
              <a:xfrm>
                <a:off x="8018463" y="6059488"/>
                <a:ext cx="49213" cy="19050"/>
              </a:xfrm>
              <a:custGeom>
                <a:avLst/>
                <a:gdLst>
                  <a:gd name="T0" fmla="*/ 1 w 13"/>
                  <a:gd name="T1" fmla="*/ 0 h 5"/>
                  <a:gd name="T2" fmla="*/ 2 w 13"/>
                  <a:gd name="T3" fmla="*/ 2 h 5"/>
                  <a:gd name="T4" fmla="*/ 9 w 13"/>
                  <a:gd name="T5" fmla="*/ 5 h 5"/>
                  <a:gd name="T6" fmla="*/ 9 w 13"/>
                  <a:gd name="T7" fmla="*/ 5 h 5"/>
                  <a:gd name="T8" fmla="*/ 10 w 13"/>
                  <a:gd name="T9" fmla="*/ 5 h 5"/>
                  <a:gd name="T10" fmla="*/ 12 w 13"/>
                  <a:gd name="T11" fmla="*/ 4 h 5"/>
                  <a:gd name="T12" fmla="*/ 6 w 13"/>
                  <a:gd name="T13" fmla="*/ 2 h 5"/>
                  <a:gd name="T14" fmla="*/ 4 w 13"/>
                  <a:gd name="T15" fmla="*/ 1 h 5"/>
                  <a:gd name="T16" fmla="*/ 2 w 13"/>
                  <a:gd name="T17" fmla="*/ 0 h 5"/>
                  <a:gd name="T18" fmla="*/ 1 w 1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5">
                    <a:moveTo>
                      <a:pt x="1" y="0"/>
                    </a:moveTo>
                    <a:cubicBezTo>
                      <a:pt x="0" y="0"/>
                      <a:pt x="1" y="2"/>
                      <a:pt x="2" y="2"/>
                    </a:cubicBezTo>
                    <a:cubicBezTo>
                      <a:pt x="2" y="3"/>
                      <a:pt x="7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5"/>
                      <a:pt x="13" y="5"/>
                      <a:pt x="12" y="4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6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117"/>
              <p:cNvSpPr>
                <a:spLocks/>
              </p:cNvSpPr>
              <p:nvPr/>
            </p:nvSpPr>
            <p:spPr bwMode="auto">
              <a:xfrm>
                <a:off x="7996238" y="5938838"/>
                <a:ext cx="112713" cy="98425"/>
              </a:xfrm>
              <a:custGeom>
                <a:avLst/>
                <a:gdLst>
                  <a:gd name="T0" fmla="*/ 6 w 30"/>
                  <a:gd name="T1" fmla="*/ 0 h 26"/>
                  <a:gd name="T2" fmla="*/ 5 w 30"/>
                  <a:gd name="T3" fmla="*/ 0 h 26"/>
                  <a:gd name="T4" fmla="*/ 5 w 30"/>
                  <a:gd name="T5" fmla="*/ 5 h 26"/>
                  <a:gd name="T6" fmla="*/ 3 w 30"/>
                  <a:gd name="T7" fmla="*/ 6 h 26"/>
                  <a:gd name="T8" fmla="*/ 2 w 30"/>
                  <a:gd name="T9" fmla="*/ 9 h 26"/>
                  <a:gd name="T10" fmla="*/ 2 w 30"/>
                  <a:gd name="T11" fmla="*/ 9 h 26"/>
                  <a:gd name="T12" fmla="*/ 2 w 30"/>
                  <a:gd name="T13" fmla="*/ 9 h 26"/>
                  <a:gd name="T14" fmla="*/ 0 w 30"/>
                  <a:gd name="T15" fmla="*/ 11 h 26"/>
                  <a:gd name="T16" fmla="*/ 4 w 30"/>
                  <a:gd name="T17" fmla="*/ 15 h 26"/>
                  <a:gd name="T18" fmla="*/ 3 w 30"/>
                  <a:gd name="T19" fmla="*/ 18 h 26"/>
                  <a:gd name="T20" fmla="*/ 7 w 30"/>
                  <a:gd name="T21" fmla="*/ 23 h 26"/>
                  <a:gd name="T22" fmla="*/ 8 w 30"/>
                  <a:gd name="T23" fmla="*/ 24 h 26"/>
                  <a:gd name="T24" fmla="*/ 8 w 30"/>
                  <a:gd name="T25" fmla="*/ 24 h 26"/>
                  <a:gd name="T26" fmla="*/ 8 w 30"/>
                  <a:gd name="T27" fmla="*/ 22 h 26"/>
                  <a:gd name="T28" fmla="*/ 9 w 30"/>
                  <a:gd name="T29" fmla="*/ 18 h 26"/>
                  <a:gd name="T30" fmla="*/ 8 w 30"/>
                  <a:gd name="T31" fmla="*/ 13 h 26"/>
                  <a:gd name="T32" fmla="*/ 8 w 30"/>
                  <a:gd name="T33" fmla="*/ 13 h 26"/>
                  <a:gd name="T34" fmla="*/ 8 w 30"/>
                  <a:gd name="T35" fmla="*/ 13 h 26"/>
                  <a:gd name="T36" fmla="*/ 11 w 30"/>
                  <a:gd name="T37" fmla="*/ 16 h 26"/>
                  <a:gd name="T38" fmla="*/ 14 w 30"/>
                  <a:gd name="T39" fmla="*/ 20 h 26"/>
                  <a:gd name="T40" fmla="*/ 18 w 30"/>
                  <a:gd name="T41" fmla="*/ 26 h 26"/>
                  <a:gd name="T42" fmla="*/ 19 w 30"/>
                  <a:gd name="T43" fmla="*/ 26 h 26"/>
                  <a:gd name="T44" fmla="*/ 20 w 30"/>
                  <a:gd name="T45" fmla="*/ 26 h 26"/>
                  <a:gd name="T46" fmla="*/ 21 w 30"/>
                  <a:gd name="T47" fmla="*/ 24 h 26"/>
                  <a:gd name="T48" fmla="*/ 18 w 30"/>
                  <a:gd name="T49" fmla="*/ 21 h 26"/>
                  <a:gd name="T50" fmla="*/ 18 w 30"/>
                  <a:gd name="T51" fmla="*/ 18 h 26"/>
                  <a:gd name="T52" fmla="*/ 15 w 30"/>
                  <a:gd name="T53" fmla="*/ 13 h 26"/>
                  <a:gd name="T54" fmla="*/ 17 w 30"/>
                  <a:gd name="T55" fmla="*/ 12 h 26"/>
                  <a:gd name="T56" fmla="*/ 20 w 30"/>
                  <a:gd name="T57" fmla="*/ 12 h 26"/>
                  <a:gd name="T58" fmla="*/ 21 w 30"/>
                  <a:gd name="T59" fmla="*/ 12 h 26"/>
                  <a:gd name="T60" fmla="*/ 17 w 30"/>
                  <a:gd name="T61" fmla="*/ 10 h 26"/>
                  <a:gd name="T62" fmla="*/ 17 w 30"/>
                  <a:gd name="T63" fmla="*/ 9 h 26"/>
                  <a:gd name="T64" fmla="*/ 15 w 30"/>
                  <a:gd name="T65" fmla="*/ 9 h 26"/>
                  <a:gd name="T66" fmla="*/ 11 w 30"/>
                  <a:gd name="T67" fmla="*/ 10 h 26"/>
                  <a:gd name="T68" fmla="*/ 11 w 30"/>
                  <a:gd name="T69" fmla="*/ 10 h 26"/>
                  <a:gd name="T70" fmla="*/ 7 w 30"/>
                  <a:gd name="T71" fmla="*/ 5 h 26"/>
                  <a:gd name="T72" fmla="*/ 7 w 30"/>
                  <a:gd name="T73" fmla="*/ 3 h 26"/>
                  <a:gd name="T74" fmla="*/ 10 w 30"/>
                  <a:gd name="T75" fmla="*/ 3 h 26"/>
                  <a:gd name="T76" fmla="*/ 10 w 30"/>
                  <a:gd name="T77" fmla="*/ 3 h 26"/>
                  <a:gd name="T78" fmla="*/ 11 w 30"/>
                  <a:gd name="T79" fmla="*/ 3 h 26"/>
                  <a:gd name="T80" fmla="*/ 22 w 30"/>
                  <a:gd name="T81" fmla="*/ 8 h 26"/>
                  <a:gd name="T82" fmla="*/ 23 w 30"/>
                  <a:gd name="T83" fmla="*/ 9 h 26"/>
                  <a:gd name="T84" fmla="*/ 25 w 30"/>
                  <a:gd name="T85" fmla="*/ 9 h 26"/>
                  <a:gd name="T86" fmla="*/ 28 w 30"/>
                  <a:gd name="T87" fmla="*/ 9 h 26"/>
                  <a:gd name="T88" fmla="*/ 29 w 30"/>
                  <a:gd name="T89" fmla="*/ 6 h 26"/>
                  <a:gd name="T90" fmla="*/ 29 w 30"/>
                  <a:gd name="T91" fmla="*/ 6 h 26"/>
                  <a:gd name="T92" fmla="*/ 29 w 30"/>
                  <a:gd name="T93" fmla="*/ 6 h 26"/>
                  <a:gd name="T94" fmla="*/ 25 w 30"/>
                  <a:gd name="T95" fmla="*/ 7 h 26"/>
                  <a:gd name="T96" fmla="*/ 25 w 30"/>
                  <a:gd name="T97" fmla="*/ 7 h 26"/>
                  <a:gd name="T98" fmla="*/ 24 w 30"/>
                  <a:gd name="T99" fmla="*/ 7 h 26"/>
                  <a:gd name="T100" fmla="*/ 19 w 30"/>
                  <a:gd name="T101" fmla="*/ 4 h 26"/>
                  <a:gd name="T102" fmla="*/ 13 w 30"/>
                  <a:gd name="T103" fmla="*/ 1 h 26"/>
                  <a:gd name="T104" fmla="*/ 12 w 30"/>
                  <a:gd name="T105" fmla="*/ 1 h 26"/>
                  <a:gd name="T106" fmla="*/ 6 w 30"/>
                  <a:gd name="T10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" h="26">
                    <a:moveTo>
                      <a:pt x="6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4" y="0"/>
                      <a:pt x="5" y="5"/>
                      <a:pt x="5" y="5"/>
                    </a:cubicBezTo>
                    <a:cubicBezTo>
                      <a:pt x="5" y="5"/>
                      <a:pt x="3" y="5"/>
                      <a:pt x="3" y="6"/>
                    </a:cubicBezTo>
                    <a:cubicBezTo>
                      <a:pt x="2" y="6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3" y="14"/>
                      <a:pt x="4" y="15"/>
                    </a:cubicBezTo>
                    <a:cubicBezTo>
                      <a:pt x="5" y="17"/>
                      <a:pt x="5" y="18"/>
                      <a:pt x="3" y="18"/>
                    </a:cubicBezTo>
                    <a:cubicBezTo>
                      <a:pt x="1" y="18"/>
                      <a:pt x="4" y="21"/>
                      <a:pt x="7" y="23"/>
                    </a:cubicBezTo>
                    <a:cubicBezTo>
                      <a:pt x="7" y="23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4"/>
                      <a:pt x="8" y="22"/>
                      <a:pt x="8" y="22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9" y="17"/>
                      <a:pt x="8" y="15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4"/>
                      <a:pt x="11" y="15"/>
                      <a:pt x="11" y="16"/>
                    </a:cubicBezTo>
                    <a:cubicBezTo>
                      <a:pt x="12" y="17"/>
                      <a:pt x="13" y="19"/>
                      <a:pt x="14" y="20"/>
                    </a:cubicBezTo>
                    <a:cubicBezTo>
                      <a:pt x="14" y="22"/>
                      <a:pt x="16" y="24"/>
                      <a:pt x="18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9" y="26"/>
                      <a:pt x="20" y="26"/>
                    </a:cubicBezTo>
                    <a:cubicBezTo>
                      <a:pt x="21" y="26"/>
                      <a:pt x="21" y="25"/>
                      <a:pt x="21" y="24"/>
                    </a:cubicBezTo>
                    <a:cubicBezTo>
                      <a:pt x="20" y="23"/>
                      <a:pt x="19" y="22"/>
                      <a:pt x="18" y="21"/>
                    </a:cubicBezTo>
                    <a:cubicBezTo>
                      <a:pt x="18" y="19"/>
                      <a:pt x="19" y="19"/>
                      <a:pt x="18" y="18"/>
                    </a:cubicBezTo>
                    <a:cubicBezTo>
                      <a:pt x="18" y="16"/>
                      <a:pt x="16" y="14"/>
                      <a:pt x="15" y="13"/>
                    </a:cubicBezTo>
                    <a:cubicBezTo>
                      <a:pt x="14" y="12"/>
                      <a:pt x="16" y="12"/>
                      <a:pt x="17" y="12"/>
                    </a:cubicBezTo>
                    <a:cubicBezTo>
                      <a:pt x="18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2"/>
                    </a:cubicBezTo>
                    <a:cubicBezTo>
                      <a:pt x="22" y="12"/>
                      <a:pt x="19" y="10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5" y="9"/>
                    </a:cubicBezTo>
                    <a:cubicBezTo>
                      <a:pt x="13" y="9"/>
                      <a:pt x="12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7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3"/>
                      <a:pt x="8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4" y="4"/>
                      <a:pt x="20" y="7"/>
                      <a:pt x="22" y="8"/>
                    </a:cubicBezTo>
                    <a:cubicBezTo>
                      <a:pt x="22" y="9"/>
                      <a:pt x="23" y="9"/>
                      <a:pt x="23" y="9"/>
                    </a:cubicBezTo>
                    <a:cubicBezTo>
                      <a:pt x="24" y="9"/>
                      <a:pt x="25" y="9"/>
                      <a:pt x="25" y="9"/>
                    </a:cubicBezTo>
                    <a:cubicBezTo>
                      <a:pt x="26" y="9"/>
                      <a:pt x="27" y="9"/>
                      <a:pt x="28" y="9"/>
                    </a:cubicBezTo>
                    <a:cubicBezTo>
                      <a:pt x="29" y="9"/>
                      <a:pt x="30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6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4" y="7"/>
                    </a:cubicBezTo>
                    <a:cubicBezTo>
                      <a:pt x="22" y="6"/>
                      <a:pt x="20" y="5"/>
                      <a:pt x="19" y="4"/>
                    </a:cubicBezTo>
                    <a:cubicBezTo>
                      <a:pt x="18" y="4"/>
                      <a:pt x="14" y="2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8" y="0"/>
                      <a:pt x="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118"/>
              <p:cNvSpPr>
                <a:spLocks/>
              </p:cNvSpPr>
              <p:nvPr/>
            </p:nvSpPr>
            <p:spPr bwMode="auto">
              <a:xfrm>
                <a:off x="7970838" y="5784850"/>
                <a:ext cx="52388" cy="33338"/>
              </a:xfrm>
              <a:custGeom>
                <a:avLst/>
                <a:gdLst>
                  <a:gd name="T0" fmla="*/ 12 w 14"/>
                  <a:gd name="T1" fmla="*/ 0 h 9"/>
                  <a:gd name="T2" fmla="*/ 9 w 14"/>
                  <a:gd name="T3" fmla="*/ 2 h 9"/>
                  <a:gd name="T4" fmla="*/ 8 w 14"/>
                  <a:gd name="T5" fmla="*/ 5 h 9"/>
                  <a:gd name="T6" fmla="*/ 4 w 14"/>
                  <a:gd name="T7" fmla="*/ 6 h 9"/>
                  <a:gd name="T8" fmla="*/ 3 w 14"/>
                  <a:gd name="T9" fmla="*/ 6 h 9"/>
                  <a:gd name="T10" fmla="*/ 3 w 14"/>
                  <a:gd name="T11" fmla="*/ 6 h 9"/>
                  <a:gd name="T12" fmla="*/ 0 w 14"/>
                  <a:gd name="T13" fmla="*/ 9 h 9"/>
                  <a:gd name="T14" fmla="*/ 0 w 14"/>
                  <a:gd name="T15" fmla="*/ 9 h 9"/>
                  <a:gd name="T16" fmla="*/ 1 w 14"/>
                  <a:gd name="T17" fmla="*/ 9 h 9"/>
                  <a:gd name="T18" fmla="*/ 8 w 14"/>
                  <a:gd name="T19" fmla="*/ 8 h 9"/>
                  <a:gd name="T20" fmla="*/ 10 w 14"/>
                  <a:gd name="T21" fmla="*/ 5 h 9"/>
                  <a:gd name="T22" fmla="*/ 13 w 14"/>
                  <a:gd name="T23" fmla="*/ 3 h 9"/>
                  <a:gd name="T24" fmla="*/ 12 w 14"/>
                  <a:gd name="T25" fmla="*/ 0 h 9"/>
                  <a:gd name="T26" fmla="*/ 12 w 14"/>
                  <a:gd name="T27" fmla="*/ 0 h 9"/>
                  <a:gd name="T28" fmla="*/ 12 w 14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9">
                    <a:moveTo>
                      <a:pt x="12" y="0"/>
                    </a:moveTo>
                    <a:cubicBezTo>
                      <a:pt x="11" y="0"/>
                      <a:pt x="9" y="2"/>
                      <a:pt x="9" y="2"/>
                    </a:cubicBezTo>
                    <a:cubicBezTo>
                      <a:pt x="8" y="3"/>
                      <a:pt x="8" y="5"/>
                      <a:pt x="8" y="5"/>
                    </a:cubicBezTo>
                    <a:cubicBezTo>
                      <a:pt x="8" y="6"/>
                      <a:pt x="5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5" y="8"/>
                      <a:pt x="8" y="8"/>
                    </a:cubicBezTo>
                    <a:cubicBezTo>
                      <a:pt x="12" y="8"/>
                      <a:pt x="11" y="7"/>
                      <a:pt x="10" y="5"/>
                    </a:cubicBezTo>
                    <a:cubicBezTo>
                      <a:pt x="10" y="4"/>
                      <a:pt x="12" y="4"/>
                      <a:pt x="13" y="3"/>
                    </a:cubicBezTo>
                    <a:cubicBezTo>
                      <a:pt x="14" y="1"/>
                      <a:pt x="13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19"/>
              <p:cNvSpPr>
                <a:spLocks/>
              </p:cNvSpPr>
              <p:nvPr/>
            </p:nvSpPr>
            <p:spPr bwMode="auto">
              <a:xfrm>
                <a:off x="8012113" y="5702300"/>
                <a:ext cx="55563" cy="71438"/>
              </a:xfrm>
              <a:custGeom>
                <a:avLst/>
                <a:gdLst>
                  <a:gd name="T0" fmla="*/ 5 w 15"/>
                  <a:gd name="T1" fmla="*/ 0 h 19"/>
                  <a:gd name="T2" fmla="*/ 4 w 15"/>
                  <a:gd name="T3" fmla="*/ 7 h 19"/>
                  <a:gd name="T4" fmla="*/ 4 w 15"/>
                  <a:gd name="T5" fmla="*/ 8 h 19"/>
                  <a:gd name="T6" fmla="*/ 3 w 15"/>
                  <a:gd name="T7" fmla="*/ 8 h 19"/>
                  <a:gd name="T8" fmla="*/ 2 w 15"/>
                  <a:gd name="T9" fmla="*/ 7 h 19"/>
                  <a:gd name="T10" fmla="*/ 1 w 15"/>
                  <a:gd name="T11" fmla="*/ 7 h 19"/>
                  <a:gd name="T12" fmla="*/ 1 w 15"/>
                  <a:gd name="T13" fmla="*/ 7 h 19"/>
                  <a:gd name="T14" fmla="*/ 1 w 15"/>
                  <a:gd name="T15" fmla="*/ 9 h 19"/>
                  <a:gd name="T16" fmla="*/ 3 w 15"/>
                  <a:gd name="T17" fmla="*/ 14 h 19"/>
                  <a:gd name="T18" fmla="*/ 5 w 15"/>
                  <a:gd name="T19" fmla="*/ 18 h 19"/>
                  <a:gd name="T20" fmla="*/ 6 w 15"/>
                  <a:gd name="T21" fmla="*/ 18 h 19"/>
                  <a:gd name="T22" fmla="*/ 9 w 15"/>
                  <a:gd name="T23" fmla="*/ 19 h 19"/>
                  <a:gd name="T24" fmla="*/ 10 w 15"/>
                  <a:gd name="T25" fmla="*/ 18 h 19"/>
                  <a:gd name="T26" fmla="*/ 9 w 15"/>
                  <a:gd name="T27" fmla="*/ 14 h 19"/>
                  <a:gd name="T28" fmla="*/ 13 w 15"/>
                  <a:gd name="T29" fmla="*/ 9 h 19"/>
                  <a:gd name="T30" fmla="*/ 12 w 15"/>
                  <a:gd name="T31" fmla="*/ 3 h 19"/>
                  <a:gd name="T32" fmla="*/ 9 w 15"/>
                  <a:gd name="T33" fmla="*/ 1 h 19"/>
                  <a:gd name="T34" fmla="*/ 5 w 15"/>
                  <a:gd name="T35" fmla="*/ 0 h 19"/>
                  <a:gd name="T36" fmla="*/ 5 w 15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" h="19">
                    <a:moveTo>
                      <a:pt x="5" y="0"/>
                    </a:moveTo>
                    <a:cubicBezTo>
                      <a:pt x="3" y="0"/>
                      <a:pt x="4" y="6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2" y="8"/>
                      <a:pt x="1" y="9"/>
                    </a:cubicBezTo>
                    <a:cubicBezTo>
                      <a:pt x="1" y="10"/>
                      <a:pt x="2" y="12"/>
                      <a:pt x="3" y="14"/>
                    </a:cubicBezTo>
                    <a:cubicBezTo>
                      <a:pt x="4" y="16"/>
                      <a:pt x="5" y="16"/>
                      <a:pt x="5" y="18"/>
                    </a:cubicBezTo>
                    <a:cubicBezTo>
                      <a:pt x="5" y="18"/>
                      <a:pt x="6" y="18"/>
                      <a:pt x="6" y="18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7"/>
                      <a:pt x="10" y="17"/>
                      <a:pt x="9" y="14"/>
                    </a:cubicBezTo>
                    <a:cubicBezTo>
                      <a:pt x="8" y="12"/>
                      <a:pt x="12" y="11"/>
                      <a:pt x="13" y="9"/>
                    </a:cubicBezTo>
                    <a:cubicBezTo>
                      <a:pt x="15" y="7"/>
                      <a:pt x="13" y="5"/>
                      <a:pt x="12" y="3"/>
                    </a:cubicBezTo>
                    <a:cubicBezTo>
                      <a:pt x="11" y="2"/>
                      <a:pt x="10" y="2"/>
                      <a:pt x="9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120"/>
              <p:cNvSpPr>
                <a:spLocks/>
              </p:cNvSpPr>
              <p:nvPr/>
            </p:nvSpPr>
            <p:spPr bwMode="auto">
              <a:xfrm>
                <a:off x="8059738" y="5781675"/>
                <a:ext cx="65088" cy="60325"/>
              </a:xfrm>
              <a:custGeom>
                <a:avLst/>
                <a:gdLst>
                  <a:gd name="T0" fmla="*/ 1 w 17"/>
                  <a:gd name="T1" fmla="*/ 0 h 16"/>
                  <a:gd name="T2" fmla="*/ 2 w 17"/>
                  <a:gd name="T3" fmla="*/ 3 h 16"/>
                  <a:gd name="T4" fmla="*/ 5 w 17"/>
                  <a:gd name="T5" fmla="*/ 7 h 16"/>
                  <a:gd name="T6" fmla="*/ 8 w 17"/>
                  <a:gd name="T7" fmla="*/ 13 h 16"/>
                  <a:gd name="T8" fmla="*/ 11 w 17"/>
                  <a:gd name="T9" fmla="*/ 15 h 16"/>
                  <a:gd name="T10" fmla="*/ 14 w 17"/>
                  <a:gd name="T11" fmla="*/ 16 h 16"/>
                  <a:gd name="T12" fmla="*/ 15 w 17"/>
                  <a:gd name="T13" fmla="*/ 16 h 16"/>
                  <a:gd name="T14" fmla="*/ 13 w 17"/>
                  <a:gd name="T15" fmla="*/ 12 h 16"/>
                  <a:gd name="T16" fmla="*/ 13 w 17"/>
                  <a:gd name="T17" fmla="*/ 12 h 16"/>
                  <a:gd name="T18" fmla="*/ 13 w 17"/>
                  <a:gd name="T19" fmla="*/ 12 h 16"/>
                  <a:gd name="T20" fmla="*/ 10 w 17"/>
                  <a:gd name="T21" fmla="*/ 8 h 16"/>
                  <a:gd name="T22" fmla="*/ 6 w 17"/>
                  <a:gd name="T23" fmla="*/ 4 h 16"/>
                  <a:gd name="T24" fmla="*/ 5 w 17"/>
                  <a:gd name="T25" fmla="*/ 1 h 16"/>
                  <a:gd name="T26" fmla="*/ 4 w 17"/>
                  <a:gd name="T27" fmla="*/ 1 h 16"/>
                  <a:gd name="T28" fmla="*/ 1 w 17"/>
                  <a:gd name="T29" fmla="*/ 0 h 16"/>
                  <a:gd name="T30" fmla="*/ 1 w 17"/>
                  <a:gd name="T3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6">
                    <a:moveTo>
                      <a:pt x="1" y="0"/>
                    </a:moveTo>
                    <a:cubicBezTo>
                      <a:pt x="0" y="0"/>
                      <a:pt x="1" y="3"/>
                      <a:pt x="2" y="3"/>
                    </a:cubicBezTo>
                    <a:cubicBezTo>
                      <a:pt x="2" y="4"/>
                      <a:pt x="4" y="6"/>
                      <a:pt x="5" y="7"/>
                    </a:cubicBezTo>
                    <a:cubicBezTo>
                      <a:pt x="7" y="9"/>
                      <a:pt x="8" y="11"/>
                      <a:pt x="8" y="13"/>
                    </a:cubicBezTo>
                    <a:cubicBezTo>
                      <a:pt x="9" y="14"/>
                      <a:pt x="9" y="15"/>
                      <a:pt x="11" y="15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7" y="15"/>
                      <a:pt x="15" y="13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1"/>
                      <a:pt x="12" y="10"/>
                      <a:pt x="10" y="8"/>
                    </a:cubicBezTo>
                    <a:cubicBezTo>
                      <a:pt x="9" y="6"/>
                      <a:pt x="8" y="5"/>
                      <a:pt x="6" y="4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121"/>
              <p:cNvSpPr>
                <a:spLocks/>
              </p:cNvSpPr>
              <p:nvPr/>
            </p:nvSpPr>
            <p:spPr bwMode="auto">
              <a:xfrm>
                <a:off x="8026400" y="5781675"/>
                <a:ext cx="19050" cy="11113"/>
              </a:xfrm>
              <a:custGeom>
                <a:avLst/>
                <a:gdLst>
                  <a:gd name="T0" fmla="*/ 2 w 5"/>
                  <a:gd name="T1" fmla="*/ 0 h 3"/>
                  <a:gd name="T2" fmla="*/ 0 w 5"/>
                  <a:gd name="T3" fmla="*/ 1 h 3"/>
                  <a:gd name="T4" fmla="*/ 3 w 5"/>
                  <a:gd name="T5" fmla="*/ 3 h 3"/>
                  <a:gd name="T6" fmla="*/ 4 w 5"/>
                  <a:gd name="T7" fmla="*/ 3 h 3"/>
                  <a:gd name="T8" fmla="*/ 4 w 5"/>
                  <a:gd name="T9" fmla="*/ 3 h 3"/>
                  <a:gd name="T10" fmla="*/ 4 w 5"/>
                  <a:gd name="T11" fmla="*/ 0 h 3"/>
                  <a:gd name="T12" fmla="*/ 3 w 5"/>
                  <a:gd name="T13" fmla="*/ 0 h 3"/>
                  <a:gd name="T14" fmla="*/ 2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122"/>
              <p:cNvSpPr>
                <a:spLocks/>
              </p:cNvSpPr>
              <p:nvPr/>
            </p:nvSpPr>
            <p:spPr bwMode="auto">
              <a:xfrm>
                <a:off x="8048625" y="5807075"/>
                <a:ext cx="46038" cy="41275"/>
              </a:xfrm>
              <a:custGeom>
                <a:avLst/>
                <a:gdLst>
                  <a:gd name="T0" fmla="*/ 2 w 12"/>
                  <a:gd name="T1" fmla="*/ 0 h 11"/>
                  <a:gd name="T2" fmla="*/ 0 w 12"/>
                  <a:gd name="T3" fmla="*/ 1 h 11"/>
                  <a:gd name="T4" fmla="*/ 2 w 12"/>
                  <a:gd name="T5" fmla="*/ 5 h 11"/>
                  <a:gd name="T6" fmla="*/ 3 w 12"/>
                  <a:gd name="T7" fmla="*/ 5 h 11"/>
                  <a:gd name="T8" fmla="*/ 5 w 12"/>
                  <a:gd name="T9" fmla="*/ 7 h 11"/>
                  <a:gd name="T10" fmla="*/ 5 w 12"/>
                  <a:gd name="T11" fmla="*/ 11 h 11"/>
                  <a:gd name="T12" fmla="*/ 5 w 12"/>
                  <a:gd name="T13" fmla="*/ 11 h 11"/>
                  <a:gd name="T14" fmla="*/ 6 w 12"/>
                  <a:gd name="T15" fmla="*/ 11 h 11"/>
                  <a:gd name="T16" fmla="*/ 8 w 12"/>
                  <a:gd name="T17" fmla="*/ 11 h 11"/>
                  <a:gd name="T18" fmla="*/ 9 w 12"/>
                  <a:gd name="T19" fmla="*/ 11 h 11"/>
                  <a:gd name="T20" fmla="*/ 9 w 12"/>
                  <a:gd name="T21" fmla="*/ 11 h 11"/>
                  <a:gd name="T22" fmla="*/ 11 w 12"/>
                  <a:gd name="T23" fmla="*/ 11 h 11"/>
                  <a:gd name="T24" fmla="*/ 12 w 12"/>
                  <a:gd name="T25" fmla="*/ 10 h 11"/>
                  <a:gd name="T26" fmla="*/ 8 w 12"/>
                  <a:gd name="T27" fmla="*/ 6 h 11"/>
                  <a:gd name="T28" fmla="*/ 4 w 12"/>
                  <a:gd name="T29" fmla="*/ 1 h 11"/>
                  <a:gd name="T30" fmla="*/ 3 w 12"/>
                  <a:gd name="T31" fmla="*/ 0 h 11"/>
                  <a:gd name="T32" fmla="*/ 2 w 12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5" y="6"/>
                      <a:pt x="6" y="6"/>
                      <a:pt x="5" y="7"/>
                    </a:cubicBezTo>
                    <a:cubicBezTo>
                      <a:pt x="4" y="8"/>
                      <a:pt x="3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2" y="11"/>
                      <a:pt x="12" y="11"/>
                      <a:pt x="12" y="10"/>
                    </a:cubicBezTo>
                    <a:cubicBezTo>
                      <a:pt x="11" y="9"/>
                      <a:pt x="9" y="8"/>
                      <a:pt x="8" y="6"/>
                    </a:cubicBezTo>
                    <a:cubicBezTo>
                      <a:pt x="7" y="4"/>
                      <a:pt x="5" y="3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123"/>
              <p:cNvSpPr>
                <a:spLocks/>
              </p:cNvSpPr>
              <p:nvPr/>
            </p:nvSpPr>
            <p:spPr bwMode="auto">
              <a:xfrm>
                <a:off x="8048625" y="5859463"/>
                <a:ext cx="38100" cy="19050"/>
              </a:xfrm>
              <a:custGeom>
                <a:avLst/>
                <a:gdLst>
                  <a:gd name="T0" fmla="*/ 4 w 10"/>
                  <a:gd name="T1" fmla="*/ 0 h 5"/>
                  <a:gd name="T2" fmla="*/ 2 w 10"/>
                  <a:gd name="T3" fmla="*/ 0 h 5"/>
                  <a:gd name="T4" fmla="*/ 1 w 10"/>
                  <a:gd name="T5" fmla="*/ 5 h 5"/>
                  <a:gd name="T6" fmla="*/ 1 w 10"/>
                  <a:gd name="T7" fmla="*/ 5 h 5"/>
                  <a:gd name="T8" fmla="*/ 4 w 10"/>
                  <a:gd name="T9" fmla="*/ 2 h 5"/>
                  <a:gd name="T10" fmla="*/ 4 w 10"/>
                  <a:gd name="T11" fmla="*/ 2 h 5"/>
                  <a:gd name="T12" fmla="*/ 6 w 10"/>
                  <a:gd name="T13" fmla="*/ 3 h 5"/>
                  <a:gd name="T14" fmla="*/ 7 w 10"/>
                  <a:gd name="T15" fmla="*/ 3 h 5"/>
                  <a:gd name="T16" fmla="*/ 8 w 10"/>
                  <a:gd name="T17" fmla="*/ 0 h 5"/>
                  <a:gd name="T18" fmla="*/ 8 w 10"/>
                  <a:gd name="T19" fmla="*/ 0 h 5"/>
                  <a:gd name="T20" fmla="*/ 4 w 10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24"/>
              <p:cNvSpPr>
                <a:spLocks/>
              </p:cNvSpPr>
              <p:nvPr/>
            </p:nvSpPr>
            <p:spPr bwMode="auto">
              <a:xfrm>
                <a:off x="8086725" y="5867400"/>
                <a:ext cx="49213" cy="41275"/>
              </a:xfrm>
              <a:custGeom>
                <a:avLst/>
                <a:gdLst>
                  <a:gd name="T0" fmla="*/ 8 w 13"/>
                  <a:gd name="T1" fmla="*/ 0 h 11"/>
                  <a:gd name="T2" fmla="*/ 3 w 13"/>
                  <a:gd name="T3" fmla="*/ 1 h 11"/>
                  <a:gd name="T4" fmla="*/ 2 w 13"/>
                  <a:gd name="T5" fmla="*/ 4 h 11"/>
                  <a:gd name="T6" fmla="*/ 1 w 13"/>
                  <a:gd name="T7" fmla="*/ 6 h 11"/>
                  <a:gd name="T8" fmla="*/ 4 w 13"/>
                  <a:gd name="T9" fmla="*/ 10 h 11"/>
                  <a:gd name="T10" fmla="*/ 6 w 13"/>
                  <a:gd name="T11" fmla="*/ 11 h 11"/>
                  <a:gd name="T12" fmla="*/ 8 w 13"/>
                  <a:gd name="T13" fmla="*/ 11 h 11"/>
                  <a:gd name="T14" fmla="*/ 9 w 13"/>
                  <a:gd name="T15" fmla="*/ 11 h 11"/>
                  <a:gd name="T16" fmla="*/ 8 w 13"/>
                  <a:gd name="T17" fmla="*/ 8 h 11"/>
                  <a:gd name="T18" fmla="*/ 8 w 13"/>
                  <a:gd name="T19" fmla="*/ 7 h 11"/>
                  <a:gd name="T20" fmla="*/ 8 w 13"/>
                  <a:gd name="T21" fmla="*/ 8 h 11"/>
                  <a:gd name="T22" fmla="*/ 12 w 13"/>
                  <a:gd name="T23" fmla="*/ 10 h 11"/>
                  <a:gd name="T24" fmla="*/ 12 w 13"/>
                  <a:gd name="T25" fmla="*/ 10 h 11"/>
                  <a:gd name="T26" fmla="*/ 12 w 13"/>
                  <a:gd name="T27" fmla="*/ 10 h 11"/>
                  <a:gd name="T28" fmla="*/ 12 w 13"/>
                  <a:gd name="T29" fmla="*/ 8 h 11"/>
                  <a:gd name="T30" fmla="*/ 11 w 13"/>
                  <a:gd name="T31" fmla="*/ 4 h 11"/>
                  <a:gd name="T32" fmla="*/ 9 w 13"/>
                  <a:gd name="T33" fmla="*/ 0 h 11"/>
                  <a:gd name="T34" fmla="*/ 9 w 13"/>
                  <a:gd name="T35" fmla="*/ 0 h 11"/>
                  <a:gd name="T36" fmla="*/ 8 w 13"/>
                  <a:gd name="T3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1">
                    <a:moveTo>
                      <a:pt x="8" y="0"/>
                    </a:moveTo>
                    <a:cubicBezTo>
                      <a:pt x="6" y="0"/>
                      <a:pt x="4" y="1"/>
                      <a:pt x="3" y="1"/>
                    </a:cubicBezTo>
                    <a:cubicBezTo>
                      <a:pt x="2" y="1"/>
                      <a:pt x="1" y="2"/>
                      <a:pt x="2" y="4"/>
                    </a:cubicBezTo>
                    <a:cubicBezTo>
                      <a:pt x="4" y="6"/>
                      <a:pt x="2" y="5"/>
                      <a:pt x="1" y="6"/>
                    </a:cubicBezTo>
                    <a:cubicBezTo>
                      <a:pt x="0" y="7"/>
                      <a:pt x="3" y="9"/>
                      <a:pt x="4" y="10"/>
                    </a:cubicBezTo>
                    <a:cubicBezTo>
                      <a:pt x="5" y="10"/>
                      <a:pt x="6" y="11"/>
                      <a:pt x="6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10" y="11"/>
                      <a:pt x="8" y="9"/>
                      <a:pt x="8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9" y="8"/>
                      <a:pt x="11" y="9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9"/>
                      <a:pt x="12" y="8"/>
                    </a:cubicBezTo>
                    <a:cubicBezTo>
                      <a:pt x="12" y="6"/>
                      <a:pt x="12" y="5"/>
                      <a:pt x="11" y="4"/>
                    </a:cubicBezTo>
                    <a:cubicBezTo>
                      <a:pt x="11" y="3"/>
                      <a:pt x="11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25"/>
              <p:cNvSpPr>
                <a:spLocks/>
              </p:cNvSpPr>
              <p:nvPr/>
            </p:nvSpPr>
            <p:spPr bwMode="auto">
              <a:xfrm>
                <a:off x="7816850" y="5611813"/>
                <a:ext cx="41275" cy="19050"/>
              </a:xfrm>
              <a:custGeom>
                <a:avLst/>
                <a:gdLst>
                  <a:gd name="T0" fmla="*/ 4 w 11"/>
                  <a:gd name="T1" fmla="*/ 0 h 5"/>
                  <a:gd name="T2" fmla="*/ 1 w 11"/>
                  <a:gd name="T3" fmla="*/ 0 h 5"/>
                  <a:gd name="T4" fmla="*/ 1 w 11"/>
                  <a:gd name="T5" fmla="*/ 3 h 5"/>
                  <a:gd name="T6" fmla="*/ 3 w 11"/>
                  <a:gd name="T7" fmla="*/ 4 h 5"/>
                  <a:gd name="T8" fmla="*/ 9 w 11"/>
                  <a:gd name="T9" fmla="*/ 5 h 5"/>
                  <a:gd name="T10" fmla="*/ 10 w 11"/>
                  <a:gd name="T11" fmla="*/ 5 h 5"/>
                  <a:gd name="T12" fmla="*/ 10 w 11"/>
                  <a:gd name="T13" fmla="*/ 1 h 5"/>
                  <a:gd name="T14" fmla="*/ 9 w 11"/>
                  <a:gd name="T15" fmla="*/ 0 h 5"/>
                  <a:gd name="T16" fmla="*/ 7 w 11"/>
                  <a:gd name="T17" fmla="*/ 0 h 5"/>
                  <a:gd name="T18" fmla="*/ 7 w 11"/>
                  <a:gd name="T19" fmla="*/ 0 h 5"/>
                  <a:gd name="T20" fmla="*/ 7 w 11"/>
                  <a:gd name="T21" fmla="*/ 0 h 5"/>
                  <a:gd name="T22" fmla="*/ 6 w 11"/>
                  <a:gd name="T23" fmla="*/ 0 h 5"/>
                  <a:gd name="T24" fmla="*/ 4 w 11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5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1" y="5"/>
                      <a:pt x="11" y="2"/>
                      <a:pt x="10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126"/>
              <p:cNvSpPr>
                <a:spLocks/>
              </p:cNvSpPr>
              <p:nvPr/>
            </p:nvSpPr>
            <p:spPr bwMode="auto">
              <a:xfrm>
                <a:off x="8015288" y="5611813"/>
                <a:ext cx="33338" cy="41275"/>
              </a:xfrm>
              <a:custGeom>
                <a:avLst/>
                <a:gdLst>
                  <a:gd name="T0" fmla="*/ 6 w 9"/>
                  <a:gd name="T1" fmla="*/ 0 h 11"/>
                  <a:gd name="T2" fmla="*/ 5 w 9"/>
                  <a:gd name="T3" fmla="*/ 0 h 11"/>
                  <a:gd name="T4" fmla="*/ 3 w 9"/>
                  <a:gd name="T5" fmla="*/ 4 h 11"/>
                  <a:gd name="T6" fmla="*/ 1 w 9"/>
                  <a:gd name="T7" fmla="*/ 7 h 11"/>
                  <a:gd name="T8" fmla="*/ 5 w 9"/>
                  <a:gd name="T9" fmla="*/ 11 h 11"/>
                  <a:gd name="T10" fmla="*/ 5 w 9"/>
                  <a:gd name="T11" fmla="*/ 11 h 11"/>
                  <a:gd name="T12" fmla="*/ 5 w 9"/>
                  <a:gd name="T13" fmla="*/ 11 h 11"/>
                  <a:gd name="T14" fmla="*/ 6 w 9"/>
                  <a:gd name="T15" fmla="*/ 9 h 11"/>
                  <a:gd name="T16" fmla="*/ 8 w 9"/>
                  <a:gd name="T17" fmla="*/ 6 h 11"/>
                  <a:gd name="T18" fmla="*/ 9 w 9"/>
                  <a:gd name="T19" fmla="*/ 2 h 11"/>
                  <a:gd name="T20" fmla="*/ 8 w 9"/>
                  <a:gd name="T21" fmla="*/ 1 h 11"/>
                  <a:gd name="T22" fmla="*/ 6 w 9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1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3"/>
                      <a:pt x="3" y="4"/>
                    </a:cubicBezTo>
                    <a:cubicBezTo>
                      <a:pt x="2" y="4"/>
                      <a:pt x="0" y="6"/>
                      <a:pt x="1" y="7"/>
                    </a:cubicBezTo>
                    <a:cubicBezTo>
                      <a:pt x="2" y="7"/>
                      <a:pt x="3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9"/>
                    </a:cubicBezTo>
                    <a:cubicBezTo>
                      <a:pt x="6" y="8"/>
                      <a:pt x="8" y="7"/>
                      <a:pt x="8" y="6"/>
                    </a:cubicBezTo>
                    <a:cubicBezTo>
                      <a:pt x="9" y="5"/>
                      <a:pt x="9" y="3"/>
                      <a:pt x="9" y="2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127"/>
              <p:cNvSpPr>
                <a:spLocks/>
              </p:cNvSpPr>
              <p:nvPr/>
            </p:nvSpPr>
            <p:spPr bwMode="auto">
              <a:xfrm>
                <a:off x="8207375" y="6037263"/>
                <a:ext cx="349250" cy="274638"/>
              </a:xfrm>
              <a:custGeom>
                <a:avLst/>
                <a:gdLst>
                  <a:gd name="T0" fmla="*/ 3 w 93"/>
                  <a:gd name="T1" fmla="*/ 3 h 73"/>
                  <a:gd name="T2" fmla="*/ 10 w 93"/>
                  <a:gd name="T3" fmla="*/ 9 h 73"/>
                  <a:gd name="T4" fmla="*/ 7 w 93"/>
                  <a:gd name="T5" fmla="*/ 9 h 73"/>
                  <a:gd name="T6" fmla="*/ 10 w 93"/>
                  <a:gd name="T7" fmla="*/ 15 h 73"/>
                  <a:gd name="T8" fmla="*/ 12 w 93"/>
                  <a:gd name="T9" fmla="*/ 16 h 73"/>
                  <a:gd name="T10" fmla="*/ 14 w 93"/>
                  <a:gd name="T11" fmla="*/ 15 h 73"/>
                  <a:gd name="T12" fmla="*/ 16 w 93"/>
                  <a:gd name="T13" fmla="*/ 15 h 73"/>
                  <a:gd name="T14" fmla="*/ 30 w 93"/>
                  <a:gd name="T15" fmla="*/ 27 h 73"/>
                  <a:gd name="T16" fmla="*/ 37 w 93"/>
                  <a:gd name="T17" fmla="*/ 37 h 73"/>
                  <a:gd name="T18" fmla="*/ 35 w 93"/>
                  <a:gd name="T19" fmla="*/ 36 h 73"/>
                  <a:gd name="T20" fmla="*/ 35 w 93"/>
                  <a:gd name="T21" fmla="*/ 40 h 73"/>
                  <a:gd name="T22" fmla="*/ 42 w 93"/>
                  <a:gd name="T23" fmla="*/ 41 h 73"/>
                  <a:gd name="T24" fmla="*/ 51 w 93"/>
                  <a:gd name="T25" fmla="*/ 49 h 73"/>
                  <a:gd name="T26" fmla="*/ 58 w 93"/>
                  <a:gd name="T27" fmla="*/ 51 h 73"/>
                  <a:gd name="T28" fmla="*/ 61 w 93"/>
                  <a:gd name="T29" fmla="*/ 50 h 73"/>
                  <a:gd name="T30" fmla="*/ 64 w 93"/>
                  <a:gd name="T31" fmla="*/ 51 h 73"/>
                  <a:gd name="T32" fmla="*/ 79 w 93"/>
                  <a:gd name="T33" fmla="*/ 64 h 73"/>
                  <a:gd name="T34" fmla="*/ 85 w 93"/>
                  <a:gd name="T35" fmla="*/ 69 h 73"/>
                  <a:gd name="T36" fmla="*/ 89 w 93"/>
                  <a:gd name="T37" fmla="*/ 70 h 73"/>
                  <a:gd name="T38" fmla="*/ 93 w 93"/>
                  <a:gd name="T39" fmla="*/ 73 h 73"/>
                  <a:gd name="T40" fmla="*/ 84 w 93"/>
                  <a:gd name="T41" fmla="*/ 63 h 73"/>
                  <a:gd name="T42" fmla="*/ 76 w 93"/>
                  <a:gd name="T43" fmla="*/ 52 h 73"/>
                  <a:gd name="T44" fmla="*/ 78 w 93"/>
                  <a:gd name="T45" fmla="*/ 52 h 73"/>
                  <a:gd name="T46" fmla="*/ 71 w 93"/>
                  <a:gd name="T47" fmla="*/ 45 h 73"/>
                  <a:gd name="T48" fmla="*/ 51 w 93"/>
                  <a:gd name="T49" fmla="*/ 28 h 73"/>
                  <a:gd name="T50" fmla="*/ 36 w 93"/>
                  <a:gd name="T51" fmla="*/ 18 h 73"/>
                  <a:gd name="T52" fmla="*/ 28 w 93"/>
                  <a:gd name="T53" fmla="*/ 16 h 73"/>
                  <a:gd name="T54" fmla="*/ 22 w 93"/>
                  <a:gd name="T55" fmla="*/ 17 h 73"/>
                  <a:gd name="T56" fmla="*/ 17 w 93"/>
                  <a:gd name="T57" fmla="*/ 13 h 73"/>
                  <a:gd name="T58" fmla="*/ 13 w 93"/>
                  <a:gd name="T59" fmla="*/ 4 h 73"/>
                  <a:gd name="T60" fmla="*/ 7 w 93"/>
                  <a:gd name="T61" fmla="*/ 1 h 73"/>
                  <a:gd name="T62" fmla="*/ 1 w 93"/>
                  <a:gd name="T6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3" h="73">
                    <a:moveTo>
                      <a:pt x="1" y="0"/>
                    </a:moveTo>
                    <a:cubicBezTo>
                      <a:pt x="0" y="0"/>
                      <a:pt x="2" y="2"/>
                      <a:pt x="3" y="3"/>
                    </a:cubicBezTo>
                    <a:cubicBezTo>
                      <a:pt x="4" y="4"/>
                      <a:pt x="8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9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10"/>
                      <a:pt x="9" y="12"/>
                      <a:pt x="10" y="15"/>
                    </a:cubicBezTo>
                    <a:cubicBezTo>
                      <a:pt x="11" y="15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5" y="15"/>
                      <a:pt x="16" y="15"/>
                    </a:cubicBezTo>
                    <a:cubicBezTo>
                      <a:pt x="17" y="16"/>
                      <a:pt x="18" y="17"/>
                      <a:pt x="20" y="18"/>
                    </a:cubicBezTo>
                    <a:cubicBezTo>
                      <a:pt x="22" y="21"/>
                      <a:pt x="27" y="25"/>
                      <a:pt x="30" y="27"/>
                    </a:cubicBezTo>
                    <a:cubicBezTo>
                      <a:pt x="34" y="29"/>
                      <a:pt x="38" y="35"/>
                      <a:pt x="38" y="36"/>
                    </a:cubicBezTo>
                    <a:cubicBezTo>
                      <a:pt x="38" y="37"/>
                      <a:pt x="38" y="37"/>
                      <a:pt x="37" y="37"/>
                    </a:cubicBezTo>
                    <a:cubicBezTo>
                      <a:pt x="37" y="37"/>
                      <a:pt x="36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8"/>
                      <a:pt x="34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6" y="41"/>
                      <a:pt x="40" y="41"/>
                      <a:pt x="41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2"/>
                      <a:pt x="44" y="43"/>
                      <a:pt x="47" y="46"/>
                    </a:cubicBezTo>
                    <a:cubicBezTo>
                      <a:pt x="48" y="47"/>
                      <a:pt x="49" y="48"/>
                      <a:pt x="51" y="49"/>
                    </a:cubicBezTo>
                    <a:cubicBezTo>
                      <a:pt x="54" y="50"/>
                      <a:pt x="57" y="51"/>
                      <a:pt x="58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1"/>
                      <a:pt x="59" y="51"/>
                      <a:pt x="60" y="50"/>
                    </a:cubicBezTo>
                    <a:cubicBezTo>
                      <a:pt x="60" y="50"/>
                      <a:pt x="60" y="50"/>
                      <a:pt x="61" y="50"/>
                    </a:cubicBezTo>
                    <a:cubicBezTo>
                      <a:pt x="61" y="50"/>
                      <a:pt x="62" y="50"/>
                      <a:pt x="62" y="50"/>
                    </a:cubicBezTo>
                    <a:cubicBezTo>
                      <a:pt x="63" y="50"/>
                      <a:pt x="64" y="50"/>
                      <a:pt x="64" y="51"/>
                    </a:cubicBezTo>
                    <a:cubicBezTo>
                      <a:pt x="67" y="52"/>
                      <a:pt x="69" y="53"/>
                      <a:pt x="70" y="54"/>
                    </a:cubicBezTo>
                    <a:cubicBezTo>
                      <a:pt x="72" y="56"/>
                      <a:pt x="75" y="60"/>
                      <a:pt x="79" y="64"/>
                    </a:cubicBezTo>
                    <a:cubicBezTo>
                      <a:pt x="80" y="66"/>
                      <a:pt x="82" y="67"/>
                      <a:pt x="84" y="68"/>
                    </a:cubicBezTo>
                    <a:cubicBezTo>
                      <a:pt x="84" y="68"/>
                      <a:pt x="85" y="69"/>
                      <a:pt x="85" y="69"/>
                    </a:cubicBezTo>
                    <a:cubicBezTo>
                      <a:pt x="86" y="69"/>
                      <a:pt x="86" y="69"/>
                      <a:pt x="87" y="70"/>
                    </a:cubicBezTo>
                    <a:cubicBezTo>
                      <a:pt x="88" y="70"/>
                      <a:pt x="88" y="70"/>
                      <a:pt x="89" y="70"/>
                    </a:cubicBezTo>
                    <a:cubicBezTo>
                      <a:pt x="91" y="72"/>
                      <a:pt x="92" y="72"/>
                      <a:pt x="92" y="73"/>
                    </a:cubicBezTo>
                    <a:cubicBezTo>
                      <a:pt x="92" y="73"/>
                      <a:pt x="92" y="73"/>
                      <a:pt x="93" y="73"/>
                    </a:cubicBezTo>
                    <a:cubicBezTo>
                      <a:pt x="93" y="73"/>
                      <a:pt x="93" y="72"/>
                      <a:pt x="93" y="72"/>
                    </a:cubicBezTo>
                    <a:cubicBezTo>
                      <a:pt x="93" y="71"/>
                      <a:pt x="87" y="65"/>
                      <a:pt x="84" y="63"/>
                    </a:cubicBezTo>
                    <a:cubicBezTo>
                      <a:pt x="82" y="61"/>
                      <a:pt x="76" y="54"/>
                      <a:pt x="76" y="53"/>
                    </a:cubicBezTo>
                    <a:cubicBezTo>
                      <a:pt x="75" y="52"/>
                      <a:pt x="76" y="52"/>
                      <a:pt x="76" y="5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8" y="50"/>
                      <a:pt x="72" y="47"/>
                      <a:pt x="71" y="45"/>
                    </a:cubicBezTo>
                    <a:cubicBezTo>
                      <a:pt x="69" y="44"/>
                      <a:pt x="67" y="41"/>
                      <a:pt x="64" y="38"/>
                    </a:cubicBezTo>
                    <a:cubicBezTo>
                      <a:pt x="62" y="35"/>
                      <a:pt x="53" y="30"/>
                      <a:pt x="51" y="28"/>
                    </a:cubicBezTo>
                    <a:cubicBezTo>
                      <a:pt x="48" y="26"/>
                      <a:pt x="46" y="26"/>
                      <a:pt x="43" y="24"/>
                    </a:cubicBezTo>
                    <a:cubicBezTo>
                      <a:pt x="41" y="22"/>
                      <a:pt x="38" y="20"/>
                      <a:pt x="36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3" y="17"/>
                      <a:pt x="29" y="16"/>
                      <a:pt x="28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5" y="16"/>
                      <a:pt x="24" y="17"/>
                      <a:pt x="22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0" y="17"/>
                      <a:pt x="19" y="15"/>
                      <a:pt x="17" y="13"/>
                    </a:cubicBezTo>
                    <a:cubicBezTo>
                      <a:pt x="15" y="11"/>
                      <a:pt x="16" y="10"/>
                      <a:pt x="16" y="8"/>
                    </a:cubicBezTo>
                    <a:cubicBezTo>
                      <a:pt x="16" y="5"/>
                      <a:pt x="14" y="6"/>
                      <a:pt x="13" y="4"/>
                    </a:cubicBezTo>
                    <a:cubicBezTo>
                      <a:pt x="12" y="3"/>
                      <a:pt x="11" y="3"/>
                      <a:pt x="9" y="2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6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128"/>
              <p:cNvSpPr>
                <a:spLocks/>
              </p:cNvSpPr>
              <p:nvPr/>
            </p:nvSpPr>
            <p:spPr bwMode="auto">
              <a:xfrm>
                <a:off x="8523288" y="6237288"/>
                <a:ext cx="71438" cy="25400"/>
              </a:xfrm>
              <a:custGeom>
                <a:avLst/>
                <a:gdLst>
                  <a:gd name="T0" fmla="*/ 1 w 19"/>
                  <a:gd name="T1" fmla="*/ 0 h 7"/>
                  <a:gd name="T2" fmla="*/ 0 w 19"/>
                  <a:gd name="T3" fmla="*/ 1 h 7"/>
                  <a:gd name="T4" fmla="*/ 2 w 19"/>
                  <a:gd name="T5" fmla="*/ 3 h 7"/>
                  <a:gd name="T6" fmla="*/ 3 w 19"/>
                  <a:gd name="T7" fmla="*/ 3 h 7"/>
                  <a:gd name="T8" fmla="*/ 4 w 19"/>
                  <a:gd name="T9" fmla="*/ 4 h 7"/>
                  <a:gd name="T10" fmla="*/ 5 w 19"/>
                  <a:gd name="T11" fmla="*/ 4 h 7"/>
                  <a:gd name="T12" fmla="*/ 7 w 19"/>
                  <a:gd name="T13" fmla="*/ 5 h 7"/>
                  <a:gd name="T14" fmla="*/ 10 w 19"/>
                  <a:gd name="T15" fmla="*/ 6 h 7"/>
                  <a:gd name="T16" fmla="*/ 12 w 19"/>
                  <a:gd name="T17" fmla="*/ 7 h 7"/>
                  <a:gd name="T18" fmla="*/ 17 w 19"/>
                  <a:gd name="T19" fmla="*/ 6 h 7"/>
                  <a:gd name="T20" fmla="*/ 16 w 19"/>
                  <a:gd name="T21" fmla="*/ 3 h 7"/>
                  <a:gd name="T22" fmla="*/ 16 w 19"/>
                  <a:gd name="T23" fmla="*/ 3 h 7"/>
                  <a:gd name="T24" fmla="*/ 15 w 19"/>
                  <a:gd name="T25" fmla="*/ 2 h 7"/>
                  <a:gd name="T26" fmla="*/ 10 w 19"/>
                  <a:gd name="T27" fmla="*/ 4 h 7"/>
                  <a:gd name="T28" fmla="*/ 9 w 19"/>
                  <a:gd name="T29" fmla="*/ 4 h 7"/>
                  <a:gd name="T30" fmla="*/ 7 w 19"/>
                  <a:gd name="T31" fmla="*/ 3 h 7"/>
                  <a:gd name="T32" fmla="*/ 5 w 19"/>
                  <a:gd name="T33" fmla="*/ 1 h 7"/>
                  <a:gd name="T34" fmla="*/ 1 w 19"/>
                  <a:gd name="T3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7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7" y="5"/>
                    </a:cubicBezTo>
                    <a:cubicBezTo>
                      <a:pt x="8" y="5"/>
                      <a:pt x="9" y="6"/>
                      <a:pt x="10" y="6"/>
                    </a:cubicBezTo>
                    <a:cubicBezTo>
                      <a:pt x="11" y="6"/>
                      <a:pt x="11" y="7"/>
                      <a:pt x="12" y="7"/>
                    </a:cubicBezTo>
                    <a:cubicBezTo>
                      <a:pt x="13" y="7"/>
                      <a:pt x="15" y="6"/>
                      <a:pt x="17" y="6"/>
                    </a:cubicBezTo>
                    <a:cubicBezTo>
                      <a:pt x="19" y="5"/>
                      <a:pt x="18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4" y="2"/>
                      <a:pt x="12" y="3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2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129"/>
              <p:cNvSpPr>
                <a:spLocks/>
              </p:cNvSpPr>
              <p:nvPr/>
            </p:nvSpPr>
            <p:spPr bwMode="auto">
              <a:xfrm>
                <a:off x="8147050" y="5976938"/>
                <a:ext cx="25400" cy="38100"/>
              </a:xfrm>
              <a:custGeom>
                <a:avLst/>
                <a:gdLst>
                  <a:gd name="T0" fmla="*/ 4 w 7"/>
                  <a:gd name="T1" fmla="*/ 0 h 10"/>
                  <a:gd name="T2" fmla="*/ 1 w 7"/>
                  <a:gd name="T3" fmla="*/ 2 h 10"/>
                  <a:gd name="T4" fmla="*/ 1 w 7"/>
                  <a:gd name="T5" fmla="*/ 6 h 10"/>
                  <a:gd name="T6" fmla="*/ 2 w 7"/>
                  <a:gd name="T7" fmla="*/ 10 h 10"/>
                  <a:gd name="T8" fmla="*/ 2 w 7"/>
                  <a:gd name="T9" fmla="*/ 10 h 10"/>
                  <a:gd name="T10" fmla="*/ 3 w 7"/>
                  <a:gd name="T11" fmla="*/ 10 h 10"/>
                  <a:gd name="T12" fmla="*/ 6 w 7"/>
                  <a:gd name="T13" fmla="*/ 6 h 10"/>
                  <a:gd name="T14" fmla="*/ 6 w 7"/>
                  <a:gd name="T15" fmla="*/ 3 h 10"/>
                  <a:gd name="T16" fmla="*/ 4 w 7"/>
                  <a:gd name="T17" fmla="*/ 0 h 10"/>
                  <a:gd name="T18" fmla="*/ 4 w 7"/>
                  <a:gd name="T19" fmla="*/ 0 h 10"/>
                  <a:gd name="T20" fmla="*/ 4 w 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0">
                    <a:moveTo>
                      <a:pt x="4" y="0"/>
                    </a:moveTo>
                    <a:cubicBezTo>
                      <a:pt x="3" y="0"/>
                      <a:pt x="1" y="2"/>
                      <a:pt x="1" y="2"/>
                    </a:cubicBezTo>
                    <a:cubicBezTo>
                      <a:pt x="1" y="3"/>
                      <a:pt x="1" y="6"/>
                      <a:pt x="1" y="6"/>
                    </a:cubicBezTo>
                    <a:cubicBezTo>
                      <a:pt x="1" y="7"/>
                      <a:pt x="0" y="8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5" y="10"/>
                      <a:pt x="5" y="7"/>
                      <a:pt x="6" y="6"/>
                    </a:cubicBezTo>
                    <a:cubicBezTo>
                      <a:pt x="7" y="6"/>
                      <a:pt x="6" y="5"/>
                      <a:pt x="6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130"/>
              <p:cNvSpPr>
                <a:spLocks/>
              </p:cNvSpPr>
              <p:nvPr/>
            </p:nvSpPr>
            <p:spPr bwMode="auto">
              <a:xfrm>
                <a:off x="8180388" y="5551488"/>
                <a:ext cx="46038" cy="49213"/>
              </a:xfrm>
              <a:custGeom>
                <a:avLst/>
                <a:gdLst>
                  <a:gd name="T0" fmla="*/ 7 w 12"/>
                  <a:gd name="T1" fmla="*/ 0 h 13"/>
                  <a:gd name="T2" fmla="*/ 2 w 12"/>
                  <a:gd name="T3" fmla="*/ 1 h 13"/>
                  <a:gd name="T4" fmla="*/ 3 w 12"/>
                  <a:gd name="T5" fmla="*/ 4 h 13"/>
                  <a:gd name="T6" fmla="*/ 4 w 12"/>
                  <a:gd name="T7" fmla="*/ 8 h 13"/>
                  <a:gd name="T8" fmla="*/ 4 w 12"/>
                  <a:gd name="T9" fmla="*/ 10 h 13"/>
                  <a:gd name="T10" fmla="*/ 7 w 12"/>
                  <a:gd name="T11" fmla="*/ 12 h 13"/>
                  <a:gd name="T12" fmla="*/ 9 w 12"/>
                  <a:gd name="T13" fmla="*/ 13 h 13"/>
                  <a:gd name="T14" fmla="*/ 9 w 12"/>
                  <a:gd name="T15" fmla="*/ 13 h 13"/>
                  <a:gd name="T16" fmla="*/ 11 w 12"/>
                  <a:gd name="T17" fmla="*/ 9 h 13"/>
                  <a:gd name="T18" fmla="*/ 11 w 12"/>
                  <a:gd name="T19" fmla="*/ 5 h 13"/>
                  <a:gd name="T20" fmla="*/ 7 w 12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7" y="0"/>
                    </a:moveTo>
                    <a:cubicBezTo>
                      <a:pt x="7" y="0"/>
                      <a:pt x="4" y="0"/>
                      <a:pt x="2" y="1"/>
                    </a:cubicBezTo>
                    <a:cubicBezTo>
                      <a:pt x="0" y="1"/>
                      <a:pt x="1" y="3"/>
                      <a:pt x="3" y="4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4" y="9"/>
                      <a:pt x="3" y="10"/>
                      <a:pt x="4" y="10"/>
                    </a:cubicBezTo>
                    <a:cubicBezTo>
                      <a:pt x="5" y="11"/>
                      <a:pt x="6" y="12"/>
                      <a:pt x="7" y="12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0" y="11"/>
                      <a:pt x="11" y="9"/>
                    </a:cubicBezTo>
                    <a:cubicBezTo>
                      <a:pt x="12" y="7"/>
                      <a:pt x="12" y="7"/>
                      <a:pt x="11" y="5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131"/>
              <p:cNvSpPr>
                <a:spLocks/>
              </p:cNvSpPr>
              <p:nvPr/>
            </p:nvSpPr>
            <p:spPr bwMode="auto">
              <a:xfrm>
                <a:off x="8207375" y="5518150"/>
                <a:ext cx="198438" cy="104775"/>
              </a:xfrm>
              <a:custGeom>
                <a:avLst/>
                <a:gdLst>
                  <a:gd name="T0" fmla="*/ 46 w 53"/>
                  <a:gd name="T1" fmla="*/ 0 h 28"/>
                  <a:gd name="T2" fmla="*/ 44 w 53"/>
                  <a:gd name="T3" fmla="*/ 0 h 28"/>
                  <a:gd name="T4" fmla="*/ 43 w 53"/>
                  <a:gd name="T5" fmla="*/ 0 h 28"/>
                  <a:gd name="T6" fmla="*/ 43 w 53"/>
                  <a:gd name="T7" fmla="*/ 0 h 28"/>
                  <a:gd name="T8" fmla="*/ 41 w 53"/>
                  <a:gd name="T9" fmla="*/ 3 h 28"/>
                  <a:gd name="T10" fmla="*/ 42 w 53"/>
                  <a:gd name="T11" fmla="*/ 8 h 28"/>
                  <a:gd name="T12" fmla="*/ 38 w 53"/>
                  <a:gd name="T13" fmla="*/ 10 h 28"/>
                  <a:gd name="T14" fmla="*/ 38 w 53"/>
                  <a:gd name="T15" fmla="*/ 10 h 28"/>
                  <a:gd name="T16" fmla="*/ 34 w 53"/>
                  <a:gd name="T17" fmla="*/ 9 h 28"/>
                  <a:gd name="T18" fmla="*/ 33 w 53"/>
                  <a:gd name="T19" fmla="*/ 9 h 28"/>
                  <a:gd name="T20" fmla="*/ 32 w 53"/>
                  <a:gd name="T21" fmla="*/ 8 h 28"/>
                  <a:gd name="T22" fmla="*/ 31 w 53"/>
                  <a:gd name="T23" fmla="*/ 8 h 28"/>
                  <a:gd name="T24" fmla="*/ 30 w 53"/>
                  <a:gd name="T25" fmla="*/ 8 h 28"/>
                  <a:gd name="T26" fmla="*/ 26 w 53"/>
                  <a:gd name="T27" fmla="*/ 10 h 28"/>
                  <a:gd name="T28" fmla="*/ 24 w 53"/>
                  <a:gd name="T29" fmla="*/ 13 h 28"/>
                  <a:gd name="T30" fmla="*/ 24 w 53"/>
                  <a:gd name="T31" fmla="*/ 13 h 28"/>
                  <a:gd name="T32" fmla="*/ 17 w 53"/>
                  <a:gd name="T33" fmla="*/ 10 h 28"/>
                  <a:gd name="T34" fmla="*/ 11 w 53"/>
                  <a:gd name="T35" fmla="*/ 8 h 28"/>
                  <a:gd name="T36" fmla="*/ 10 w 53"/>
                  <a:gd name="T37" fmla="*/ 8 h 28"/>
                  <a:gd name="T38" fmla="*/ 6 w 53"/>
                  <a:gd name="T39" fmla="*/ 8 h 28"/>
                  <a:gd name="T40" fmla="*/ 6 w 53"/>
                  <a:gd name="T41" fmla="*/ 8 h 28"/>
                  <a:gd name="T42" fmla="*/ 4 w 53"/>
                  <a:gd name="T43" fmla="*/ 8 h 28"/>
                  <a:gd name="T44" fmla="*/ 2 w 53"/>
                  <a:gd name="T45" fmla="*/ 7 h 28"/>
                  <a:gd name="T46" fmla="*/ 1 w 53"/>
                  <a:gd name="T47" fmla="*/ 7 h 28"/>
                  <a:gd name="T48" fmla="*/ 4 w 53"/>
                  <a:gd name="T49" fmla="*/ 11 h 28"/>
                  <a:gd name="T50" fmla="*/ 8 w 53"/>
                  <a:gd name="T51" fmla="*/ 12 h 28"/>
                  <a:gd name="T52" fmla="*/ 9 w 53"/>
                  <a:gd name="T53" fmla="*/ 12 h 28"/>
                  <a:gd name="T54" fmla="*/ 9 w 53"/>
                  <a:gd name="T55" fmla="*/ 13 h 28"/>
                  <a:gd name="T56" fmla="*/ 15 w 53"/>
                  <a:gd name="T57" fmla="*/ 14 h 28"/>
                  <a:gd name="T58" fmla="*/ 17 w 53"/>
                  <a:gd name="T59" fmla="*/ 14 h 28"/>
                  <a:gd name="T60" fmla="*/ 19 w 53"/>
                  <a:gd name="T61" fmla="*/ 16 h 28"/>
                  <a:gd name="T62" fmla="*/ 22 w 53"/>
                  <a:gd name="T63" fmla="*/ 21 h 28"/>
                  <a:gd name="T64" fmla="*/ 23 w 53"/>
                  <a:gd name="T65" fmla="*/ 22 h 28"/>
                  <a:gd name="T66" fmla="*/ 23 w 53"/>
                  <a:gd name="T67" fmla="*/ 22 h 28"/>
                  <a:gd name="T68" fmla="*/ 26 w 53"/>
                  <a:gd name="T69" fmla="*/ 21 h 28"/>
                  <a:gd name="T70" fmla="*/ 28 w 53"/>
                  <a:gd name="T71" fmla="*/ 21 h 28"/>
                  <a:gd name="T72" fmla="*/ 31 w 53"/>
                  <a:gd name="T73" fmla="*/ 22 h 28"/>
                  <a:gd name="T74" fmla="*/ 35 w 53"/>
                  <a:gd name="T75" fmla="*/ 23 h 28"/>
                  <a:gd name="T76" fmla="*/ 37 w 53"/>
                  <a:gd name="T77" fmla="*/ 24 h 28"/>
                  <a:gd name="T78" fmla="*/ 41 w 53"/>
                  <a:gd name="T79" fmla="*/ 27 h 28"/>
                  <a:gd name="T80" fmla="*/ 41 w 53"/>
                  <a:gd name="T81" fmla="*/ 28 h 28"/>
                  <a:gd name="T82" fmla="*/ 42 w 53"/>
                  <a:gd name="T83" fmla="*/ 28 h 28"/>
                  <a:gd name="T84" fmla="*/ 42 w 53"/>
                  <a:gd name="T85" fmla="*/ 26 h 28"/>
                  <a:gd name="T86" fmla="*/ 45 w 53"/>
                  <a:gd name="T87" fmla="*/ 23 h 28"/>
                  <a:gd name="T88" fmla="*/ 46 w 53"/>
                  <a:gd name="T89" fmla="*/ 20 h 28"/>
                  <a:gd name="T90" fmla="*/ 47 w 53"/>
                  <a:gd name="T91" fmla="*/ 16 h 28"/>
                  <a:gd name="T92" fmla="*/ 51 w 53"/>
                  <a:gd name="T93" fmla="*/ 12 h 28"/>
                  <a:gd name="T94" fmla="*/ 52 w 53"/>
                  <a:gd name="T95" fmla="*/ 8 h 28"/>
                  <a:gd name="T96" fmla="*/ 49 w 53"/>
                  <a:gd name="T97" fmla="*/ 3 h 28"/>
                  <a:gd name="T98" fmla="*/ 47 w 53"/>
                  <a:gd name="T99" fmla="*/ 0 h 28"/>
                  <a:gd name="T100" fmla="*/ 47 w 53"/>
                  <a:gd name="T101" fmla="*/ 0 h 28"/>
                  <a:gd name="T102" fmla="*/ 46 w 53"/>
                  <a:gd name="T10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" h="28">
                    <a:moveTo>
                      <a:pt x="46" y="0"/>
                    </a:moveTo>
                    <a:cubicBezTo>
                      <a:pt x="45" y="0"/>
                      <a:pt x="44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1"/>
                      <a:pt x="41" y="2"/>
                      <a:pt x="41" y="3"/>
                    </a:cubicBezTo>
                    <a:cubicBezTo>
                      <a:pt x="41" y="4"/>
                      <a:pt x="42" y="6"/>
                      <a:pt x="42" y="8"/>
                    </a:cubicBezTo>
                    <a:cubicBezTo>
                      <a:pt x="41" y="9"/>
                      <a:pt x="39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5" y="10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1" y="8"/>
                      <a:pt x="30" y="8"/>
                      <a:pt x="30" y="8"/>
                    </a:cubicBezTo>
                    <a:cubicBezTo>
                      <a:pt x="28" y="8"/>
                      <a:pt x="27" y="9"/>
                      <a:pt x="26" y="10"/>
                    </a:cubicBezTo>
                    <a:cubicBezTo>
                      <a:pt x="26" y="10"/>
                      <a:pt x="25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2" y="12"/>
                      <a:pt x="19" y="11"/>
                      <a:pt x="17" y="10"/>
                    </a:cubicBezTo>
                    <a:cubicBezTo>
                      <a:pt x="15" y="10"/>
                      <a:pt x="13" y="9"/>
                      <a:pt x="11" y="8"/>
                    </a:cubicBezTo>
                    <a:cubicBezTo>
                      <a:pt x="11" y="8"/>
                      <a:pt x="10" y="8"/>
                      <a:pt x="10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3" y="8"/>
                      <a:pt x="2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0" y="9"/>
                      <a:pt x="3" y="11"/>
                      <a:pt x="4" y="11"/>
                    </a:cubicBezTo>
                    <a:cubicBezTo>
                      <a:pt x="5" y="12"/>
                      <a:pt x="7" y="11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3" y="13"/>
                      <a:pt x="15" y="14"/>
                    </a:cubicBezTo>
                    <a:cubicBezTo>
                      <a:pt x="16" y="14"/>
                      <a:pt x="16" y="14"/>
                      <a:pt x="17" y="14"/>
                    </a:cubicBezTo>
                    <a:cubicBezTo>
                      <a:pt x="18" y="15"/>
                      <a:pt x="19" y="15"/>
                      <a:pt x="19" y="16"/>
                    </a:cubicBezTo>
                    <a:cubicBezTo>
                      <a:pt x="20" y="17"/>
                      <a:pt x="21" y="20"/>
                      <a:pt x="22" y="21"/>
                    </a:cubicBezTo>
                    <a:cubicBezTo>
                      <a:pt x="22" y="22"/>
                      <a:pt x="22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6" y="21"/>
                    </a:cubicBezTo>
                    <a:cubicBezTo>
                      <a:pt x="26" y="21"/>
                      <a:pt x="27" y="21"/>
                      <a:pt x="28" y="21"/>
                    </a:cubicBezTo>
                    <a:cubicBezTo>
                      <a:pt x="29" y="21"/>
                      <a:pt x="30" y="22"/>
                      <a:pt x="31" y="22"/>
                    </a:cubicBezTo>
                    <a:cubicBezTo>
                      <a:pt x="32" y="22"/>
                      <a:pt x="33" y="22"/>
                      <a:pt x="35" y="23"/>
                    </a:cubicBezTo>
                    <a:cubicBezTo>
                      <a:pt x="36" y="23"/>
                      <a:pt x="36" y="24"/>
                      <a:pt x="37" y="24"/>
                    </a:cubicBezTo>
                    <a:cubicBezTo>
                      <a:pt x="39" y="25"/>
                      <a:pt x="39" y="26"/>
                      <a:pt x="41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8"/>
                    </a:cubicBezTo>
                    <a:cubicBezTo>
                      <a:pt x="43" y="28"/>
                      <a:pt x="41" y="26"/>
                      <a:pt x="42" y="26"/>
                    </a:cubicBezTo>
                    <a:cubicBezTo>
                      <a:pt x="44" y="26"/>
                      <a:pt x="45" y="25"/>
                      <a:pt x="45" y="23"/>
                    </a:cubicBezTo>
                    <a:cubicBezTo>
                      <a:pt x="46" y="20"/>
                      <a:pt x="46" y="21"/>
                      <a:pt x="46" y="20"/>
                    </a:cubicBezTo>
                    <a:cubicBezTo>
                      <a:pt x="47" y="19"/>
                      <a:pt x="47" y="19"/>
                      <a:pt x="47" y="16"/>
                    </a:cubicBezTo>
                    <a:cubicBezTo>
                      <a:pt x="47" y="14"/>
                      <a:pt x="49" y="13"/>
                      <a:pt x="51" y="12"/>
                    </a:cubicBezTo>
                    <a:cubicBezTo>
                      <a:pt x="53" y="11"/>
                      <a:pt x="53" y="9"/>
                      <a:pt x="52" y="8"/>
                    </a:cubicBezTo>
                    <a:cubicBezTo>
                      <a:pt x="52" y="6"/>
                      <a:pt x="50" y="5"/>
                      <a:pt x="49" y="3"/>
                    </a:cubicBezTo>
                    <a:cubicBezTo>
                      <a:pt x="48" y="2"/>
                      <a:pt x="48" y="1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6" y="0"/>
                      <a:pt x="46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132"/>
              <p:cNvSpPr>
                <a:spLocks/>
              </p:cNvSpPr>
              <p:nvPr/>
            </p:nvSpPr>
            <p:spPr bwMode="auto">
              <a:xfrm>
                <a:off x="8232775" y="5573713"/>
                <a:ext cx="41275" cy="15875"/>
              </a:xfrm>
              <a:custGeom>
                <a:avLst/>
                <a:gdLst>
                  <a:gd name="T0" fmla="*/ 2 w 11"/>
                  <a:gd name="T1" fmla="*/ 0 h 4"/>
                  <a:gd name="T2" fmla="*/ 1 w 11"/>
                  <a:gd name="T3" fmla="*/ 2 h 4"/>
                  <a:gd name="T4" fmla="*/ 2 w 11"/>
                  <a:gd name="T5" fmla="*/ 3 h 4"/>
                  <a:gd name="T6" fmla="*/ 4 w 11"/>
                  <a:gd name="T7" fmla="*/ 4 h 4"/>
                  <a:gd name="T8" fmla="*/ 5 w 11"/>
                  <a:gd name="T9" fmla="*/ 3 h 4"/>
                  <a:gd name="T10" fmla="*/ 6 w 11"/>
                  <a:gd name="T11" fmla="*/ 3 h 4"/>
                  <a:gd name="T12" fmla="*/ 10 w 11"/>
                  <a:gd name="T13" fmla="*/ 4 h 4"/>
                  <a:gd name="T14" fmla="*/ 10 w 11"/>
                  <a:gd name="T15" fmla="*/ 4 h 4"/>
                  <a:gd name="T16" fmla="*/ 11 w 11"/>
                  <a:gd name="T17" fmla="*/ 1 h 4"/>
                  <a:gd name="T18" fmla="*/ 10 w 11"/>
                  <a:gd name="T19" fmla="*/ 0 h 4"/>
                  <a:gd name="T20" fmla="*/ 2 w 11"/>
                  <a:gd name="T21" fmla="*/ 0 h 4"/>
                  <a:gd name="T22" fmla="*/ 2 w 1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8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2"/>
                      <a:pt x="11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33"/>
              <p:cNvSpPr>
                <a:spLocks/>
              </p:cNvSpPr>
              <p:nvPr/>
            </p:nvSpPr>
            <p:spPr bwMode="auto">
              <a:xfrm>
                <a:off x="8353425" y="5630863"/>
                <a:ext cx="22225" cy="25400"/>
              </a:xfrm>
              <a:custGeom>
                <a:avLst/>
                <a:gdLst>
                  <a:gd name="T0" fmla="*/ 1 w 6"/>
                  <a:gd name="T1" fmla="*/ 0 h 7"/>
                  <a:gd name="T2" fmla="*/ 0 w 6"/>
                  <a:gd name="T3" fmla="*/ 4 h 7"/>
                  <a:gd name="T4" fmla="*/ 2 w 6"/>
                  <a:gd name="T5" fmla="*/ 7 h 7"/>
                  <a:gd name="T6" fmla="*/ 4 w 6"/>
                  <a:gd name="T7" fmla="*/ 7 h 7"/>
                  <a:gd name="T8" fmla="*/ 4 w 6"/>
                  <a:gd name="T9" fmla="*/ 7 h 7"/>
                  <a:gd name="T10" fmla="*/ 5 w 6"/>
                  <a:gd name="T11" fmla="*/ 3 h 7"/>
                  <a:gd name="T12" fmla="*/ 3 w 6"/>
                  <a:gd name="T13" fmla="*/ 1 h 7"/>
                  <a:gd name="T14" fmla="*/ 2 w 6"/>
                  <a:gd name="T15" fmla="*/ 0 h 7"/>
                  <a:gd name="T16" fmla="*/ 1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1" y="0"/>
                    </a:moveTo>
                    <a:cubicBezTo>
                      <a:pt x="0" y="0"/>
                      <a:pt x="0" y="2"/>
                      <a:pt x="0" y="4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5" y="4"/>
                      <a:pt x="5" y="3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34"/>
              <p:cNvSpPr>
                <a:spLocks/>
              </p:cNvSpPr>
              <p:nvPr/>
            </p:nvSpPr>
            <p:spPr bwMode="auto">
              <a:xfrm>
                <a:off x="8361363" y="5449888"/>
                <a:ext cx="107950" cy="74613"/>
              </a:xfrm>
              <a:custGeom>
                <a:avLst/>
                <a:gdLst>
                  <a:gd name="T0" fmla="*/ 10 w 29"/>
                  <a:gd name="T1" fmla="*/ 0 h 20"/>
                  <a:gd name="T2" fmla="*/ 10 w 29"/>
                  <a:gd name="T3" fmla="*/ 5 h 20"/>
                  <a:gd name="T4" fmla="*/ 8 w 29"/>
                  <a:gd name="T5" fmla="*/ 9 h 20"/>
                  <a:gd name="T6" fmla="*/ 7 w 29"/>
                  <a:gd name="T7" fmla="*/ 10 h 20"/>
                  <a:gd name="T8" fmla="*/ 4 w 29"/>
                  <a:gd name="T9" fmla="*/ 9 h 20"/>
                  <a:gd name="T10" fmla="*/ 2 w 29"/>
                  <a:gd name="T11" fmla="*/ 8 h 20"/>
                  <a:gd name="T12" fmla="*/ 0 w 29"/>
                  <a:gd name="T13" fmla="*/ 9 h 20"/>
                  <a:gd name="T14" fmla="*/ 1 w 29"/>
                  <a:gd name="T15" fmla="*/ 13 h 20"/>
                  <a:gd name="T16" fmla="*/ 2 w 29"/>
                  <a:gd name="T17" fmla="*/ 14 h 20"/>
                  <a:gd name="T18" fmla="*/ 5 w 29"/>
                  <a:gd name="T19" fmla="*/ 15 h 20"/>
                  <a:gd name="T20" fmla="*/ 6 w 29"/>
                  <a:gd name="T21" fmla="*/ 15 h 20"/>
                  <a:gd name="T22" fmla="*/ 3 w 29"/>
                  <a:gd name="T23" fmla="*/ 12 h 20"/>
                  <a:gd name="T24" fmla="*/ 3 w 29"/>
                  <a:gd name="T25" fmla="*/ 11 h 20"/>
                  <a:gd name="T26" fmla="*/ 4 w 29"/>
                  <a:gd name="T27" fmla="*/ 11 h 20"/>
                  <a:gd name="T28" fmla="*/ 8 w 29"/>
                  <a:gd name="T29" fmla="*/ 14 h 20"/>
                  <a:gd name="T30" fmla="*/ 8 w 29"/>
                  <a:gd name="T31" fmla="*/ 14 h 20"/>
                  <a:gd name="T32" fmla="*/ 10 w 29"/>
                  <a:gd name="T33" fmla="*/ 15 h 20"/>
                  <a:gd name="T34" fmla="*/ 12 w 29"/>
                  <a:gd name="T35" fmla="*/ 15 h 20"/>
                  <a:gd name="T36" fmla="*/ 12 w 29"/>
                  <a:gd name="T37" fmla="*/ 15 h 20"/>
                  <a:gd name="T38" fmla="*/ 17 w 29"/>
                  <a:gd name="T39" fmla="*/ 20 h 20"/>
                  <a:gd name="T40" fmla="*/ 17 w 29"/>
                  <a:gd name="T41" fmla="*/ 20 h 20"/>
                  <a:gd name="T42" fmla="*/ 18 w 29"/>
                  <a:gd name="T43" fmla="*/ 20 h 20"/>
                  <a:gd name="T44" fmla="*/ 20 w 29"/>
                  <a:gd name="T45" fmla="*/ 18 h 20"/>
                  <a:gd name="T46" fmla="*/ 21 w 29"/>
                  <a:gd name="T47" fmla="*/ 18 h 20"/>
                  <a:gd name="T48" fmla="*/ 27 w 29"/>
                  <a:gd name="T49" fmla="*/ 19 h 20"/>
                  <a:gd name="T50" fmla="*/ 28 w 29"/>
                  <a:gd name="T51" fmla="*/ 19 h 20"/>
                  <a:gd name="T52" fmla="*/ 27 w 29"/>
                  <a:gd name="T53" fmla="*/ 15 h 20"/>
                  <a:gd name="T54" fmla="*/ 21 w 29"/>
                  <a:gd name="T55" fmla="*/ 11 h 20"/>
                  <a:gd name="T56" fmla="*/ 14 w 29"/>
                  <a:gd name="T57" fmla="*/ 5 h 20"/>
                  <a:gd name="T58" fmla="*/ 10 w 29"/>
                  <a:gd name="T59" fmla="*/ 0 h 20"/>
                  <a:gd name="T60" fmla="*/ 10 w 29"/>
                  <a:gd name="T6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20">
                    <a:moveTo>
                      <a:pt x="10" y="0"/>
                    </a:moveTo>
                    <a:cubicBezTo>
                      <a:pt x="9" y="0"/>
                      <a:pt x="10" y="3"/>
                      <a:pt x="10" y="5"/>
                    </a:cubicBezTo>
                    <a:cubicBezTo>
                      <a:pt x="10" y="6"/>
                      <a:pt x="8" y="8"/>
                      <a:pt x="8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6" y="10"/>
                      <a:pt x="4" y="9"/>
                      <a:pt x="4" y="9"/>
                    </a:cubicBezTo>
                    <a:cubicBezTo>
                      <a:pt x="4" y="8"/>
                      <a:pt x="3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0" y="13"/>
                      <a:pt x="1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5" y="13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2"/>
                      <a:pt x="7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6"/>
                      <a:pt x="15" y="19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8" y="20"/>
                      <a:pt x="18" y="20"/>
                    </a:cubicBezTo>
                    <a:cubicBezTo>
                      <a:pt x="19" y="20"/>
                      <a:pt x="19" y="18"/>
                      <a:pt x="2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3" y="18"/>
                      <a:pt x="25" y="18"/>
                      <a:pt x="27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9" y="19"/>
                      <a:pt x="27" y="15"/>
                      <a:pt x="27" y="15"/>
                    </a:cubicBezTo>
                    <a:cubicBezTo>
                      <a:pt x="26" y="15"/>
                      <a:pt x="23" y="12"/>
                      <a:pt x="21" y="11"/>
                    </a:cubicBezTo>
                    <a:cubicBezTo>
                      <a:pt x="18" y="10"/>
                      <a:pt x="16" y="6"/>
                      <a:pt x="14" y="5"/>
                    </a:cubicBezTo>
                    <a:cubicBezTo>
                      <a:pt x="13" y="3"/>
                      <a:pt x="11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135"/>
              <p:cNvSpPr>
                <a:spLocks/>
              </p:cNvSpPr>
              <p:nvPr/>
            </p:nvSpPr>
            <p:spPr bwMode="auto">
              <a:xfrm>
                <a:off x="8394700" y="5291138"/>
                <a:ext cx="49213" cy="150813"/>
              </a:xfrm>
              <a:custGeom>
                <a:avLst/>
                <a:gdLst>
                  <a:gd name="T0" fmla="*/ 4 w 13"/>
                  <a:gd name="T1" fmla="*/ 0 h 40"/>
                  <a:gd name="T2" fmla="*/ 1 w 13"/>
                  <a:gd name="T3" fmla="*/ 2 h 40"/>
                  <a:gd name="T4" fmla="*/ 0 w 13"/>
                  <a:gd name="T5" fmla="*/ 8 h 40"/>
                  <a:gd name="T6" fmla="*/ 3 w 13"/>
                  <a:gd name="T7" fmla="*/ 14 h 40"/>
                  <a:gd name="T8" fmla="*/ 1 w 13"/>
                  <a:gd name="T9" fmla="*/ 20 h 40"/>
                  <a:gd name="T10" fmla="*/ 2 w 13"/>
                  <a:gd name="T11" fmla="*/ 27 h 40"/>
                  <a:gd name="T12" fmla="*/ 2 w 13"/>
                  <a:gd name="T13" fmla="*/ 34 h 40"/>
                  <a:gd name="T14" fmla="*/ 1 w 13"/>
                  <a:gd name="T15" fmla="*/ 37 h 40"/>
                  <a:gd name="T16" fmla="*/ 2 w 13"/>
                  <a:gd name="T17" fmla="*/ 38 h 40"/>
                  <a:gd name="T18" fmla="*/ 4 w 13"/>
                  <a:gd name="T19" fmla="*/ 39 h 40"/>
                  <a:gd name="T20" fmla="*/ 6 w 13"/>
                  <a:gd name="T21" fmla="*/ 39 h 40"/>
                  <a:gd name="T22" fmla="*/ 6 w 13"/>
                  <a:gd name="T23" fmla="*/ 39 h 40"/>
                  <a:gd name="T24" fmla="*/ 7 w 13"/>
                  <a:gd name="T25" fmla="*/ 39 h 40"/>
                  <a:gd name="T26" fmla="*/ 8 w 13"/>
                  <a:gd name="T27" fmla="*/ 40 h 40"/>
                  <a:gd name="T28" fmla="*/ 8 w 13"/>
                  <a:gd name="T29" fmla="*/ 38 h 40"/>
                  <a:gd name="T30" fmla="*/ 5 w 13"/>
                  <a:gd name="T31" fmla="*/ 31 h 40"/>
                  <a:gd name="T32" fmla="*/ 8 w 13"/>
                  <a:gd name="T33" fmla="*/ 27 h 40"/>
                  <a:gd name="T34" fmla="*/ 9 w 13"/>
                  <a:gd name="T35" fmla="*/ 27 h 40"/>
                  <a:gd name="T36" fmla="*/ 9 w 13"/>
                  <a:gd name="T37" fmla="*/ 27 h 40"/>
                  <a:gd name="T38" fmla="*/ 11 w 13"/>
                  <a:gd name="T39" fmla="*/ 29 h 40"/>
                  <a:gd name="T40" fmla="*/ 13 w 13"/>
                  <a:gd name="T41" fmla="*/ 30 h 40"/>
                  <a:gd name="T42" fmla="*/ 13 w 13"/>
                  <a:gd name="T43" fmla="*/ 30 h 40"/>
                  <a:gd name="T44" fmla="*/ 11 w 13"/>
                  <a:gd name="T45" fmla="*/ 23 h 40"/>
                  <a:gd name="T46" fmla="*/ 8 w 13"/>
                  <a:gd name="T47" fmla="*/ 16 h 40"/>
                  <a:gd name="T48" fmla="*/ 7 w 13"/>
                  <a:gd name="T49" fmla="*/ 11 h 40"/>
                  <a:gd name="T50" fmla="*/ 6 w 13"/>
                  <a:gd name="T51" fmla="*/ 5 h 40"/>
                  <a:gd name="T52" fmla="*/ 5 w 13"/>
                  <a:gd name="T53" fmla="*/ 0 h 40"/>
                  <a:gd name="T54" fmla="*/ 5 w 13"/>
                  <a:gd name="T55" fmla="*/ 0 h 40"/>
                  <a:gd name="T56" fmla="*/ 4 w 13"/>
                  <a:gd name="T5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40">
                    <a:moveTo>
                      <a:pt x="4" y="0"/>
                    </a:moveTo>
                    <a:cubicBezTo>
                      <a:pt x="3" y="0"/>
                      <a:pt x="3" y="2"/>
                      <a:pt x="1" y="2"/>
                    </a:cubicBezTo>
                    <a:cubicBezTo>
                      <a:pt x="0" y="2"/>
                      <a:pt x="1" y="7"/>
                      <a:pt x="0" y="8"/>
                    </a:cubicBezTo>
                    <a:cubicBezTo>
                      <a:pt x="0" y="10"/>
                      <a:pt x="3" y="13"/>
                      <a:pt x="3" y="14"/>
                    </a:cubicBezTo>
                    <a:cubicBezTo>
                      <a:pt x="4" y="16"/>
                      <a:pt x="2" y="19"/>
                      <a:pt x="1" y="20"/>
                    </a:cubicBezTo>
                    <a:cubicBezTo>
                      <a:pt x="0" y="21"/>
                      <a:pt x="0" y="25"/>
                      <a:pt x="2" y="27"/>
                    </a:cubicBezTo>
                    <a:cubicBezTo>
                      <a:pt x="4" y="29"/>
                      <a:pt x="2" y="32"/>
                      <a:pt x="2" y="34"/>
                    </a:cubicBezTo>
                    <a:cubicBezTo>
                      <a:pt x="2" y="35"/>
                      <a:pt x="0" y="37"/>
                      <a:pt x="1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38"/>
                      <a:pt x="3" y="39"/>
                      <a:pt x="4" y="39"/>
                    </a:cubicBezTo>
                    <a:cubicBezTo>
                      <a:pt x="5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39"/>
                      <a:pt x="8" y="40"/>
                      <a:pt x="8" y="40"/>
                    </a:cubicBezTo>
                    <a:cubicBezTo>
                      <a:pt x="8" y="40"/>
                      <a:pt x="8" y="39"/>
                      <a:pt x="8" y="38"/>
                    </a:cubicBezTo>
                    <a:cubicBezTo>
                      <a:pt x="7" y="37"/>
                      <a:pt x="5" y="33"/>
                      <a:pt x="5" y="31"/>
                    </a:cubicBezTo>
                    <a:cubicBezTo>
                      <a:pt x="6" y="29"/>
                      <a:pt x="7" y="28"/>
                      <a:pt x="8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8"/>
                      <a:pt x="11" y="28"/>
                      <a:pt x="11" y="29"/>
                    </a:cubicBezTo>
                    <a:cubicBezTo>
                      <a:pt x="12" y="29"/>
                      <a:pt x="13" y="29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29"/>
                      <a:pt x="11" y="26"/>
                      <a:pt x="11" y="23"/>
                    </a:cubicBezTo>
                    <a:cubicBezTo>
                      <a:pt x="11" y="20"/>
                      <a:pt x="9" y="18"/>
                      <a:pt x="8" y="16"/>
                    </a:cubicBezTo>
                    <a:cubicBezTo>
                      <a:pt x="6" y="15"/>
                      <a:pt x="7" y="14"/>
                      <a:pt x="7" y="11"/>
                    </a:cubicBezTo>
                    <a:cubicBezTo>
                      <a:pt x="7" y="9"/>
                      <a:pt x="7" y="6"/>
                      <a:pt x="6" y="5"/>
                    </a:cubicBezTo>
                    <a:cubicBezTo>
                      <a:pt x="5" y="3"/>
                      <a:pt x="6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136"/>
              <p:cNvSpPr>
                <a:spLocks/>
              </p:cNvSpPr>
              <p:nvPr/>
            </p:nvSpPr>
            <p:spPr bwMode="auto">
              <a:xfrm>
                <a:off x="5719763" y="4689475"/>
                <a:ext cx="82550" cy="79375"/>
              </a:xfrm>
              <a:custGeom>
                <a:avLst/>
                <a:gdLst>
                  <a:gd name="T0" fmla="*/ 15 w 22"/>
                  <a:gd name="T1" fmla="*/ 0 h 21"/>
                  <a:gd name="T2" fmla="*/ 14 w 22"/>
                  <a:gd name="T3" fmla="*/ 0 h 21"/>
                  <a:gd name="T4" fmla="*/ 14 w 22"/>
                  <a:gd name="T5" fmla="*/ 0 h 21"/>
                  <a:gd name="T6" fmla="*/ 7 w 22"/>
                  <a:gd name="T7" fmla="*/ 3 h 21"/>
                  <a:gd name="T8" fmla="*/ 7 w 22"/>
                  <a:gd name="T9" fmla="*/ 6 h 21"/>
                  <a:gd name="T10" fmla="*/ 6 w 22"/>
                  <a:gd name="T11" fmla="*/ 6 h 21"/>
                  <a:gd name="T12" fmla="*/ 6 w 22"/>
                  <a:gd name="T13" fmla="*/ 6 h 21"/>
                  <a:gd name="T14" fmla="*/ 4 w 22"/>
                  <a:gd name="T15" fmla="*/ 6 h 21"/>
                  <a:gd name="T16" fmla="*/ 2 w 22"/>
                  <a:gd name="T17" fmla="*/ 6 h 21"/>
                  <a:gd name="T18" fmla="*/ 2 w 22"/>
                  <a:gd name="T19" fmla="*/ 6 h 21"/>
                  <a:gd name="T20" fmla="*/ 2 w 22"/>
                  <a:gd name="T21" fmla="*/ 6 h 21"/>
                  <a:gd name="T22" fmla="*/ 1 w 22"/>
                  <a:gd name="T23" fmla="*/ 9 h 21"/>
                  <a:gd name="T24" fmla="*/ 3 w 22"/>
                  <a:gd name="T25" fmla="*/ 12 h 21"/>
                  <a:gd name="T26" fmla="*/ 0 w 22"/>
                  <a:gd name="T27" fmla="*/ 17 h 21"/>
                  <a:gd name="T28" fmla="*/ 2 w 22"/>
                  <a:gd name="T29" fmla="*/ 20 h 21"/>
                  <a:gd name="T30" fmla="*/ 3 w 22"/>
                  <a:gd name="T31" fmla="*/ 21 h 21"/>
                  <a:gd name="T32" fmla="*/ 3 w 22"/>
                  <a:gd name="T33" fmla="*/ 21 h 21"/>
                  <a:gd name="T34" fmla="*/ 7 w 22"/>
                  <a:gd name="T35" fmla="*/ 19 h 21"/>
                  <a:gd name="T36" fmla="*/ 14 w 22"/>
                  <a:gd name="T37" fmla="*/ 17 h 21"/>
                  <a:gd name="T38" fmla="*/ 19 w 22"/>
                  <a:gd name="T39" fmla="*/ 14 h 21"/>
                  <a:gd name="T40" fmla="*/ 18 w 22"/>
                  <a:gd name="T41" fmla="*/ 8 h 21"/>
                  <a:gd name="T42" fmla="*/ 21 w 22"/>
                  <a:gd name="T43" fmla="*/ 5 h 21"/>
                  <a:gd name="T44" fmla="*/ 19 w 22"/>
                  <a:gd name="T45" fmla="*/ 1 h 21"/>
                  <a:gd name="T46" fmla="*/ 15 w 22"/>
                  <a:gd name="T4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21">
                    <a:moveTo>
                      <a:pt x="15" y="0"/>
                    </a:move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1"/>
                      <a:pt x="8" y="3"/>
                      <a:pt x="7" y="3"/>
                    </a:cubicBezTo>
                    <a:cubicBezTo>
                      <a:pt x="6" y="4"/>
                      <a:pt x="7" y="5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8"/>
                      <a:pt x="1" y="9"/>
                    </a:cubicBezTo>
                    <a:cubicBezTo>
                      <a:pt x="0" y="10"/>
                      <a:pt x="2" y="11"/>
                      <a:pt x="3" y="12"/>
                    </a:cubicBezTo>
                    <a:cubicBezTo>
                      <a:pt x="4" y="14"/>
                      <a:pt x="0" y="16"/>
                      <a:pt x="0" y="17"/>
                    </a:cubicBezTo>
                    <a:cubicBezTo>
                      <a:pt x="0" y="18"/>
                      <a:pt x="0" y="20"/>
                      <a:pt x="2" y="20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0"/>
                      <a:pt x="6" y="20"/>
                      <a:pt x="7" y="19"/>
                    </a:cubicBezTo>
                    <a:cubicBezTo>
                      <a:pt x="9" y="18"/>
                      <a:pt x="12" y="17"/>
                      <a:pt x="14" y="17"/>
                    </a:cubicBezTo>
                    <a:cubicBezTo>
                      <a:pt x="17" y="16"/>
                      <a:pt x="18" y="15"/>
                      <a:pt x="19" y="14"/>
                    </a:cubicBezTo>
                    <a:cubicBezTo>
                      <a:pt x="19" y="13"/>
                      <a:pt x="19" y="10"/>
                      <a:pt x="18" y="8"/>
                    </a:cubicBezTo>
                    <a:cubicBezTo>
                      <a:pt x="18" y="7"/>
                      <a:pt x="21" y="6"/>
                      <a:pt x="21" y="5"/>
                    </a:cubicBezTo>
                    <a:cubicBezTo>
                      <a:pt x="22" y="4"/>
                      <a:pt x="20" y="2"/>
                      <a:pt x="19" y="1"/>
                    </a:cubicBezTo>
                    <a:cubicBezTo>
                      <a:pt x="18" y="1"/>
                      <a:pt x="16" y="0"/>
                      <a:pt x="15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37"/>
              <p:cNvSpPr>
                <a:spLocks/>
              </p:cNvSpPr>
              <p:nvPr/>
            </p:nvSpPr>
            <p:spPr bwMode="auto">
              <a:xfrm>
                <a:off x="5788025" y="4621213"/>
                <a:ext cx="142875" cy="165100"/>
              </a:xfrm>
              <a:custGeom>
                <a:avLst/>
                <a:gdLst>
                  <a:gd name="T0" fmla="*/ 14 w 38"/>
                  <a:gd name="T1" fmla="*/ 0 h 44"/>
                  <a:gd name="T2" fmla="*/ 14 w 38"/>
                  <a:gd name="T3" fmla="*/ 0 h 44"/>
                  <a:gd name="T4" fmla="*/ 10 w 38"/>
                  <a:gd name="T5" fmla="*/ 1 h 44"/>
                  <a:gd name="T6" fmla="*/ 2 w 38"/>
                  <a:gd name="T7" fmla="*/ 5 h 44"/>
                  <a:gd name="T8" fmla="*/ 1 w 38"/>
                  <a:gd name="T9" fmla="*/ 9 h 44"/>
                  <a:gd name="T10" fmla="*/ 0 w 38"/>
                  <a:gd name="T11" fmla="*/ 13 h 44"/>
                  <a:gd name="T12" fmla="*/ 2 w 38"/>
                  <a:gd name="T13" fmla="*/ 16 h 44"/>
                  <a:gd name="T14" fmla="*/ 3 w 38"/>
                  <a:gd name="T15" fmla="*/ 16 h 44"/>
                  <a:gd name="T16" fmla="*/ 3 w 38"/>
                  <a:gd name="T17" fmla="*/ 16 h 44"/>
                  <a:gd name="T18" fmla="*/ 4 w 38"/>
                  <a:gd name="T19" fmla="*/ 16 h 44"/>
                  <a:gd name="T20" fmla="*/ 5 w 38"/>
                  <a:gd name="T21" fmla="*/ 16 h 44"/>
                  <a:gd name="T22" fmla="*/ 6 w 38"/>
                  <a:gd name="T23" fmla="*/ 16 h 44"/>
                  <a:gd name="T24" fmla="*/ 7 w 38"/>
                  <a:gd name="T25" fmla="*/ 19 h 44"/>
                  <a:gd name="T26" fmla="*/ 10 w 38"/>
                  <a:gd name="T27" fmla="*/ 21 h 44"/>
                  <a:gd name="T28" fmla="*/ 10 w 38"/>
                  <a:gd name="T29" fmla="*/ 21 h 44"/>
                  <a:gd name="T30" fmla="*/ 12 w 38"/>
                  <a:gd name="T31" fmla="*/ 21 h 44"/>
                  <a:gd name="T32" fmla="*/ 13 w 38"/>
                  <a:gd name="T33" fmla="*/ 20 h 44"/>
                  <a:gd name="T34" fmla="*/ 13 w 38"/>
                  <a:gd name="T35" fmla="*/ 20 h 44"/>
                  <a:gd name="T36" fmla="*/ 14 w 38"/>
                  <a:gd name="T37" fmla="*/ 21 h 44"/>
                  <a:gd name="T38" fmla="*/ 15 w 38"/>
                  <a:gd name="T39" fmla="*/ 23 h 44"/>
                  <a:gd name="T40" fmla="*/ 14 w 38"/>
                  <a:gd name="T41" fmla="*/ 27 h 44"/>
                  <a:gd name="T42" fmla="*/ 8 w 38"/>
                  <a:gd name="T43" fmla="*/ 28 h 44"/>
                  <a:gd name="T44" fmla="*/ 8 w 38"/>
                  <a:gd name="T45" fmla="*/ 33 h 44"/>
                  <a:gd name="T46" fmla="*/ 6 w 38"/>
                  <a:gd name="T47" fmla="*/ 36 h 44"/>
                  <a:gd name="T48" fmla="*/ 12 w 38"/>
                  <a:gd name="T49" fmla="*/ 37 h 44"/>
                  <a:gd name="T50" fmla="*/ 10 w 38"/>
                  <a:gd name="T51" fmla="*/ 38 h 44"/>
                  <a:gd name="T52" fmla="*/ 4 w 38"/>
                  <a:gd name="T53" fmla="*/ 43 h 44"/>
                  <a:gd name="T54" fmla="*/ 6 w 38"/>
                  <a:gd name="T55" fmla="*/ 44 h 44"/>
                  <a:gd name="T56" fmla="*/ 6 w 38"/>
                  <a:gd name="T57" fmla="*/ 44 h 44"/>
                  <a:gd name="T58" fmla="*/ 9 w 38"/>
                  <a:gd name="T59" fmla="*/ 44 h 44"/>
                  <a:gd name="T60" fmla="*/ 14 w 38"/>
                  <a:gd name="T61" fmla="*/ 42 h 44"/>
                  <a:gd name="T62" fmla="*/ 21 w 38"/>
                  <a:gd name="T63" fmla="*/ 40 h 44"/>
                  <a:gd name="T64" fmla="*/ 31 w 38"/>
                  <a:gd name="T65" fmla="*/ 39 h 44"/>
                  <a:gd name="T66" fmla="*/ 35 w 38"/>
                  <a:gd name="T67" fmla="*/ 36 h 44"/>
                  <a:gd name="T68" fmla="*/ 37 w 38"/>
                  <a:gd name="T69" fmla="*/ 33 h 44"/>
                  <a:gd name="T70" fmla="*/ 36 w 38"/>
                  <a:gd name="T71" fmla="*/ 29 h 44"/>
                  <a:gd name="T72" fmla="*/ 35 w 38"/>
                  <a:gd name="T73" fmla="*/ 29 h 44"/>
                  <a:gd name="T74" fmla="*/ 35 w 38"/>
                  <a:gd name="T75" fmla="*/ 29 h 44"/>
                  <a:gd name="T76" fmla="*/ 33 w 38"/>
                  <a:gd name="T77" fmla="*/ 29 h 44"/>
                  <a:gd name="T78" fmla="*/ 31 w 38"/>
                  <a:gd name="T79" fmla="*/ 29 h 44"/>
                  <a:gd name="T80" fmla="*/ 31 w 38"/>
                  <a:gd name="T81" fmla="*/ 29 h 44"/>
                  <a:gd name="T82" fmla="*/ 30 w 38"/>
                  <a:gd name="T83" fmla="*/ 24 h 44"/>
                  <a:gd name="T84" fmla="*/ 25 w 38"/>
                  <a:gd name="T85" fmla="*/ 20 h 44"/>
                  <a:gd name="T86" fmla="*/ 22 w 38"/>
                  <a:gd name="T87" fmla="*/ 16 h 44"/>
                  <a:gd name="T88" fmla="*/ 17 w 38"/>
                  <a:gd name="T89" fmla="*/ 12 h 44"/>
                  <a:gd name="T90" fmla="*/ 20 w 38"/>
                  <a:gd name="T91" fmla="*/ 5 h 44"/>
                  <a:gd name="T92" fmla="*/ 18 w 38"/>
                  <a:gd name="T93" fmla="*/ 4 h 44"/>
                  <a:gd name="T94" fmla="*/ 18 w 38"/>
                  <a:gd name="T95" fmla="*/ 4 h 44"/>
                  <a:gd name="T96" fmla="*/ 15 w 38"/>
                  <a:gd name="T97" fmla="*/ 5 h 44"/>
                  <a:gd name="T98" fmla="*/ 12 w 38"/>
                  <a:gd name="T99" fmla="*/ 5 h 44"/>
                  <a:gd name="T100" fmla="*/ 12 w 38"/>
                  <a:gd name="T101" fmla="*/ 5 h 44"/>
                  <a:gd name="T102" fmla="*/ 15 w 38"/>
                  <a:gd name="T103" fmla="*/ 1 h 44"/>
                  <a:gd name="T104" fmla="*/ 14 w 38"/>
                  <a:gd name="T10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" h="44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1" y="1"/>
                      <a:pt x="10" y="1"/>
                    </a:cubicBezTo>
                    <a:cubicBezTo>
                      <a:pt x="9" y="2"/>
                      <a:pt x="3" y="4"/>
                      <a:pt x="2" y="5"/>
                    </a:cubicBezTo>
                    <a:cubicBezTo>
                      <a:pt x="1" y="6"/>
                      <a:pt x="0" y="7"/>
                      <a:pt x="1" y="9"/>
                    </a:cubicBezTo>
                    <a:cubicBezTo>
                      <a:pt x="3" y="11"/>
                      <a:pt x="0" y="12"/>
                      <a:pt x="0" y="13"/>
                    </a:cubicBezTo>
                    <a:cubicBezTo>
                      <a:pt x="0" y="14"/>
                      <a:pt x="2" y="15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7"/>
                      <a:pt x="7" y="19"/>
                      <a:pt x="7" y="19"/>
                    </a:cubicBezTo>
                    <a:cubicBezTo>
                      <a:pt x="7" y="19"/>
                      <a:pt x="9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1" y="21"/>
                      <a:pt x="12" y="21"/>
                    </a:cubicBezTo>
                    <a:cubicBezTo>
                      <a:pt x="12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1"/>
                    </a:cubicBezTo>
                    <a:cubicBezTo>
                      <a:pt x="14" y="21"/>
                      <a:pt x="14" y="23"/>
                      <a:pt x="15" y="23"/>
                    </a:cubicBezTo>
                    <a:cubicBezTo>
                      <a:pt x="17" y="24"/>
                      <a:pt x="14" y="26"/>
                      <a:pt x="14" y="27"/>
                    </a:cubicBezTo>
                    <a:cubicBezTo>
                      <a:pt x="13" y="28"/>
                      <a:pt x="9" y="28"/>
                      <a:pt x="8" y="28"/>
                    </a:cubicBezTo>
                    <a:cubicBezTo>
                      <a:pt x="6" y="29"/>
                      <a:pt x="8" y="32"/>
                      <a:pt x="8" y="33"/>
                    </a:cubicBezTo>
                    <a:cubicBezTo>
                      <a:pt x="9" y="34"/>
                      <a:pt x="6" y="35"/>
                      <a:pt x="6" y="36"/>
                    </a:cubicBezTo>
                    <a:cubicBezTo>
                      <a:pt x="6" y="36"/>
                      <a:pt x="10" y="36"/>
                      <a:pt x="12" y="37"/>
                    </a:cubicBezTo>
                    <a:cubicBezTo>
                      <a:pt x="13" y="38"/>
                      <a:pt x="11" y="38"/>
                      <a:pt x="10" y="38"/>
                    </a:cubicBezTo>
                    <a:cubicBezTo>
                      <a:pt x="9" y="39"/>
                      <a:pt x="4" y="42"/>
                      <a:pt x="4" y="43"/>
                    </a:cubicBezTo>
                    <a:cubicBezTo>
                      <a:pt x="3" y="44"/>
                      <a:pt x="4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4"/>
                      <a:pt x="8" y="44"/>
                      <a:pt x="9" y="44"/>
                    </a:cubicBezTo>
                    <a:cubicBezTo>
                      <a:pt x="11" y="43"/>
                      <a:pt x="13" y="42"/>
                      <a:pt x="14" y="42"/>
                    </a:cubicBezTo>
                    <a:cubicBezTo>
                      <a:pt x="15" y="41"/>
                      <a:pt x="19" y="41"/>
                      <a:pt x="21" y="40"/>
                    </a:cubicBezTo>
                    <a:cubicBezTo>
                      <a:pt x="23" y="40"/>
                      <a:pt x="28" y="39"/>
                      <a:pt x="31" y="39"/>
                    </a:cubicBezTo>
                    <a:cubicBezTo>
                      <a:pt x="35" y="39"/>
                      <a:pt x="36" y="37"/>
                      <a:pt x="35" y="36"/>
                    </a:cubicBezTo>
                    <a:cubicBezTo>
                      <a:pt x="35" y="35"/>
                      <a:pt x="36" y="34"/>
                      <a:pt x="37" y="33"/>
                    </a:cubicBezTo>
                    <a:cubicBezTo>
                      <a:pt x="38" y="32"/>
                      <a:pt x="37" y="30"/>
                      <a:pt x="36" y="29"/>
                    </a:cubicBezTo>
                    <a:cubicBezTo>
                      <a:pt x="36" y="29"/>
                      <a:pt x="35" y="29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4" y="29"/>
                      <a:pt x="34" y="29"/>
                      <a:pt x="33" y="29"/>
                    </a:cubicBezTo>
                    <a:cubicBezTo>
                      <a:pt x="32" y="29"/>
                      <a:pt x="32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0" y="29"/>
                      <a:pt x="30" y="26"/>
                      <a:pt x="30" y="24"/>
                    </a:cubicBezTo>
                    <a:cubicBezTo>
                      <a:pt x="30" y="21"/>
                      <a:pt x="28" y="21"/>
                      <a:pt x="25" y="20"/>
                    </a:cubicBezTo>
                    <a:cubicBezTo>
                      <a:pt x="22" y="20"/>
                      <a:pt x="22" y="18"/>
                      <a:pt x="22" y="16"/>
                    </a:cubicBezTo>
                    <a:cubicBezTo>
                      <a:pt x="21" y="15"/>
                      <a:pt x="19" y="14"/>
                      <a:pt x="17" y="12"/>
                    </a:cubicBezTo>
                    <a:cubicBezTo>
                      <a:pt x="16" y="11"/>
                      <a:pt x="21" y="7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  <a:cubicBezTo>
                      <a:pt x="14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15" y="2"/>
                      <a:pt x="15" y="1"/>
                    </a:cubicBezTo>
                    <a:cubicBezTo>
                      <a:pt x="15" y="0"/>
                      <a:pt x="15" y="0"/>
                      <a:pt x="14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138"/>
              <p:cNvSpPr>
                <a:spLocks/>
              </p:cNvSpPr>
              <p:nvPr/>
            </p:nvSpPr>
            <p:spPr bwMode="auto">
              <a:xfrm>
                <a:off x="6046788" y="4906963"/>
                <a:ext cx="22225" cy="19050"/>
              </a:xfrm>
              <a:custGeom>
                <a:avLst/>
                <a:gdLst>
                  <a:gd name="T0" fmla="*/ 3 w 6"/>
                  <a:gd name="T1" fmla="*/ 0 h 5"/>
                  <a:gd name="T2" fmla="*/ 3 w 6"/>
                  <a:gd name="T3" fmla="*/ 0 h 5"/>
                  <a:gd name="T4" fmla="*/ 1 w 6"/>
                  <a:gd name="T5" fmla="*/ 3 h 5"/>
                  <a:gd name="T6" fmla="*/ 3 w 6"/>
                  <a:gd name="T7" fmla="*/ 5 h 5"/>
                  <a:gd name="T8" fmla="*/ 4 w 6"/>
                  <a:gd name="T9" fmla="*/ 5 h 5"/>
                  <a:gd name="T10" fmla="*/ 5 w 6"/>
                  <a:gd name="T11" fmla="*/ 1 h 5"/>
                  <a:gd name="T12" fmla="*/ 3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139"/>
              <p:cNvSpPr>
                <a:spLocks/>
              </p:cNvSpPr>
              <p:nvPr/>
            </p:nvSpPr>
            <p:spPr bwMode="auto">
              <a:xfrm>
                <a:off x="6046788" y="4937125"/>
                <a:ext cx="25400" cy="34925"/>
              </a:xfrm>
              <a:custGeom>
                <a:avLst/>
                <a:gdLst>
                  <a:gd name="T0" fmla="*/ 3 w 7"/>
                  <a:gd name="T1" fmla="*/ 0 h 9"/>
                  <a:gd name="T2" fmla="*/ 0 w 7"/>
                  <a:gd name="T3" fmla="*/ 2 h 9"/>
                  <a:gd name="T4" fmla="*/ 0 w 7"/>
                  <a:gd name="T5" fmla="*/ 7 h 9"/>
                  <a:gd name="T6" fmla="*/ 3 w 7"/>
                  <a:gd name="T7" fmla="*/ 9 h 9"/>
                  <a:gd name="T8" fmla="*/ 4 w 7"/>
                  <a:gd name="T9" fmla="*/ 9 h 9"/>
                  <a:gd name="T10" fmla="*/ 6 w 7"/>
                  <a:gd name="T11" fmla="*/ 3 h 9"/>
                  <a:gd name="T12" fmla="*/ 3 w 7"/>
                  <a:gd name="T13" fmla="*/ 0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8"/>
                      <a:pt x="7" y="5"/>
                      <a:pt x="6" y="3"/>
                    </a:cubicBezTo>
                    <a:cubicBezTo>
                      <a:pt x="6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140"/>
              <p:cNvSpPr>
                <a:spLocks/>
              </p:cNvSpPr>
              <p:nvPr/>
            </p:nvSpPr>
            <p:spPr bwMode="auto">
              <a:xfrm>
                <a:off x="6118225" y="4986338"/>
                <a:ext cx="49213" cy="26988"/>
              </a:xfrm>
              <a:custGeom>
                <a:avLst/>
                <a:gdLst>
                  <a:gd name="T0" fmla="*/ 10 w 13"/>
                  <a:gd name="T1" fmla="*/ 0 h 7"/>
                  <a:gd name="T2" fmla="*/ 0 w 13"/>
                  <a:gd name="T3" fmla="*/ 1 h 7"/>
                  <a:gd name="T4" fmla="*/ 10 w 13"/>
                  <a:gd name="T5" fmla="*/ 6 h 7"/>
                  <a:gd name="T6" fmla="*/ 11 w 13"/>
                  <a:gd name="T7" fmla="*/ 7 h 7"/>
                  <a:gd name="T8" fmla="*/ 11 w 13"/>
                  <a:gd name="T9" fmla="*/ 7 h 7"/>
                  <a:gd name="T10" fmla="*/ 13 w 13"/>
                  <a:gd name="T11" fmla="*/ 3 h 7"/>
                  <a:gd name="T12" fmla="*/ 11 w 13"/>
                  <a:gd name="T13" fmla="*/ 0 h 7"/>
                  <a:gd name="T14" fmla="*/ 10 w 13"/>
                  <a:gd name="T15" fmla="*/ 0 h 7"/>
                  <a:gd name="T16" fmla="*/ 10 w 13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8" y="0"/>
                      <a:pt x="1" y="0"/>
                      <a:pt x="0" y="1"/>
                    </a:cubicBezTo>
                    <a:cubicBezTo>
                      <a:pt x="0" y="1"/>
                      <a:pt x="7" y="5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3" y="4"/>
                      <a:pt x="13" y="3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B5B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4" name="椭圆 13"/>
            <p:cNvSpPr>
              <a:spLocks/>
            </p:cNvSpPr>
            <p:nvPr/>
          </p:nvSpPr>
          <p:spPr>
            <a:xfrm>
              <a:off x="1603286" y="3855871"/>
              <a:ext cx="8719200" cy="8719200"/>
            </a:xfrm>
            <a:prstGeom prst="ellipse">
              <a:avLst/>
            </a:prstGeom>
            <a:solidFill>
              <a:schemeClr val="bg1">
                <a:lumMod val="6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17079" y="1280151"/>
            <a:ext cx="3982703" cy="1469418"/>
            <a:chOff x="1017079" y="1280151"/>
            <a:chExt cx="3982703" cy="1469418"/>
          </a:xfrm>
        </p:grpSpPr>
        <p:sp>
          <p:nvSpPr>
            <p:cNvPr id="82" name="任意多边形 81"/>
            <p:cNvSpPr/>
            <p:nvPr/>
          </p:nvSpPr>
          <p:spPr>
            <a:xfrm>
              <a:off x="4218732" y="1587519"/>
              <a:ext cx="781050" cy="1162050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1017079" y="1280151"/>
              <a:ext cx="3151696" cy="1162115"/>
              <a:chOff x="1017079" y="1280151"/>
              <a:chExt cx="3151696" cy="1162115"/>
            </a:xfrm>
          </p:grpSpPr>
          <p:sp>
            <p:nvSpPr>
              <p:cNvPr id="84" name="MH_SubTitle_4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algn="r" eaLnBrk="1" hangingPunct="1"/>
                <a:r>
                  <a:rPr lang="zh-CN" altLang="en-US" b="1" dirty="0">
                    <a:solidFill>
                      <a:srgbClr val="F16503"/>
                    </a:solidFill>
                    <a:latin typeface="微软雅黑" panose="020B0503020204020204" pitchFamily="34" charset="-122"/>
                  </a:rPr>
                  <a:t>重点项目名称</a:t>
                </a:r>
              </a:p>
            </p:txBody>
          </p:sp>
          <p:sp>
            <p:nvSpPr>
              <p:cNvPr id="85" name="MH_SubTitle_1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algn="r"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</a:rPr>
                  <a:t>此处添加详细文本描述，建议与标题相关并符合整体语言风格。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438956" y="2447532"/>
            <a:ext cx="3465771" cy="1256022"/>
            <a:chOff x="438956" y="2447532"/>
            <a:chExt cx="3465771" cy="1256022"/>
          </a:xfrm>
        </p:grpSpPr>
        <p:sp>
          <p:nvSpPr>
            <p:cNvPr id="87" name="任意多边形 86"/>
            <p:cNvSpPr/>
            <p:nvPr/>
          </p:nvSpPr>
          <p:spPr>
            <a:xfrm>
              <a:off x="3582726" y="2910850"/>
              <a:ext cx="322001" cy="792704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438956" y="2447532"/>
              <a:ext cx="3151696" cy="1162115"/>
              <a:chOff x="1017079" y="1280151"/>
              <a:chExt cx="3151696" cy="1162115"/>
            </a:xfrm>
          </p:grpSpPr>
          <p:sp>
            <p:nvSpPr>
              <p:cNvPr id="89" name="MH_SubTitle_4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algn="r" eaLnBrk="1" hangingPunct="1"/>
                <a:r>
                  <a:rPr lang="zh-CN" altLang="en-US" b="1" dirty="0">
                    <a:solidFill>
                      <a:srgbClr val="254061"/>
                    </a:solidFill>
                    <a:latin typeface="微软雅黑" panose="020B0503020204020204" pitchFamily="34" charset="-122"/>
                  </a:rPr>
                  <a:t>重点项目名称</a:t>
                </a:r>
              </a:p>
            </p:txBody>
          </p:sp>
          <p:sp>
            <p:nvSpPr>
              <p:cNvPr id="90" name="MH_SubTitle_1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algn="r"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</a:rPr>
                  <a:t>此处添加详细文本描述，建议与标题相关并符合整体语言风格。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6156614" y="1193154"/>
            <a:ext cx="4105495" cy="2789184"/>
            <a:chOff x="6156614" y="1193154"/>
            <a:chExt cx="4105495" cy="2789184"/>
          </a:xfrm>
        </p:grpSpPr>
        <p:sp>
          <p:nvSpPr>
            <p:cNvPr id="92" name="任意多边形 91"/>
            <p:cNvSpPr/>
            <p:nvPr/>
          </p:nvSpPr>
          <p:spPr>
            <a:xfrm flipH="1">
              <a:off x="6156614" y="1646996"/>
              <a:ext cx="781050" cy="2335342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7110413" y="1193154"/>
              <a:ext cx="3151696" cy="1162115"/>
              <a:chOff x="1017079" y="1280151"/>
              <a:chExt cx="3151696" cy="1162115"/>
            </a:xfrm>
          </p:grpSpPr>
          <p:sp>
            <p:nvSpPr>
              <p:cNvPr id="94" name="MH_SubTitle_4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r>
                  <a:rPr lang="zh-CN" altLang="en-US" b="1" dirty="0">
                    <a:solidFill>
                      <a:srgbClr val="254061"/>
                    </a:solidFill>
                    <a:latin typeface="微软雅黑" panose="020B0503020204020204" pitchFamily="34" charset="-122"/>
                  </a:rPr>
                  <a:t>重点项目名称</a:t>
                </a:r>
              </a:p>
            </p:txBody>
          </p:sp>
          <p:sp>
            <p:nvSpPr>
              <p:cNvPr id="95" name="MH_SubTitle_1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</a:rPr>
                  <a:t>此处添加详细文本描述，建议与标题相关并符合整体语言风格。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7245968" y="2213652"/>
            <a:ext cx="3846403" cy="1162115"/>
            <a:chOff x="7245968" y="2262534"/>
            <a:chExt cx="3846403" cy="1162115"/>
          </a:xfrm>
        </p:grpSpPr>
        <p:sp>
          <p:nvSpPr>
            <p:cNvPr id="97" name="任意多边形 96"/>
            <p:cNvSpPr/>
            <p:nvPr/>
          </p:nvSpPr>
          <p:spPr>
            <a:xfrm flipH="1">
              <a:off x="7245968" y="2645020"/>
              <a:ext cx="648670" cy="360570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7940675" y="2262534"/>
              <a:ext cx="3151696" cy="1162115"/>
              <a:chOff x="1017079" y="1280151"/>
              <a:chExt cx="3151696" cy="1162115"/>
            </a:xfrm>
          </p:grpSpPr>
          <p:sp>
            <p:nvSpPr>
              <p:cNvPr id="99" name="MH_SubTitle_4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r>
                  <a:rPr lang="zh-CN" altLang="en-US" b="1" dirty="0">
                    <a:solidFill>
                      <a:srgbClr val="F16503"/>
                    </a:solidFill>
                    <a:latin typeface="微软雅黑" panose="020B0503020204020204" pitchFamily="34" charset="-122"/>
                  </a:rPr>
                  <a:t>重点项目名称</a:t>
                </a:r>
              </a:p>
            </p:txBody>
          </p:sp>
          <p:sp>
            <p:nvSpPr>
              <p:cNvPr id="100" name="MH_SubTitle_1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</a:rPr>
                  <a:t>此处添加详细文本描述，建议与标题相关并符合整体语言风格。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>
            <a:off x="8351839" y="3342239"/>
            <a:ext cx="3534708" cy="1162115"/>
            <a:chOff x="8351839" y="3342239"/>
            <a:chExt cx="3534708" cy="1162115"/>
          </a:xfrm>
        </p:grpSpPr>
        <p:sp>
          <p:nvSpPr>
            <p:cNvPr id="102" name="任意多边形 101"/>
            <p:cNvSpPr/>
            <p:nvPr/>
          </p:nvSpPr>
          <p:spPr>
            <a:xfrm flipH="1">
              <a:off x="8351839" y="3748939"/>
              <a:ext cx="336587" cy="600751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8734851" y="3342239"/>
              <a:ext cx="3151696" cy="1162115"/>
              <a:chOff x="1017079" y="1280151"/>
              <a:chExt cx="3151696" cy="1162115"/>
            </a:xfrm>
          </p:grpSpPr>
          <p:sp>
            <p:nvSpPr>
              <p:cNvPr id="104" name="MH_SubTitle_4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017079" y="1280151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r>
                  <a:rPr lang="zh-CN" altLang="en-US" b="1" dirty="0">
                    <a:solidFill>
                      <a:srgbClr val="254061"/>
                    </a:solidFill>
                    <a:latin typeface="微软雅黑" panose="020B0503020204020204" pitchFamily="34" charset="-122"/>
                  </a:rPr>
                  <a:t>重点项目名称</a:t>
                </a:r>
              </a:p>
            </p:txBody>
          </p:sp>
          <p:sp>
            <p:nvSpPr>
              <p:cNvPr id="105" name="MH_SubTitle_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54671" y="1465239"/>
                <a:ext cx="3114104" cy="97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</a:rPr>
                  <a:t>此处添加详细文本描述，建议与标题相关并符合整体语言风格。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3352803" y="3522556"/>
            <a:ext cx="1017124" cy="1017122"/>
            <a:chOff x="3352803" y="3522556"/>
            <a:chExt cx="1017124" cy="1017122"/>
          </a:xfrm>
        </p:grpSpPr>
        <p:sp>
          <p:nvSpPr>
            <p:cNvPr id="107" name="泪滴形 106"/>
            <p:cNvSpPr/>
            <p:nvPr/>
          </p:nvSpPr>
          <p:spPr>
            <a:xfrm rot="8100000">
              <a:off x="3352803" y="3522556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MH_SubTitle_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456301" y="3608345"/>
              <a:ext cx="824405" cy="824402"/>
            </a:xfrm>
            <a:prstGeom prst="ellipse">
              <a:avLst/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09" name="Freeform 177"/>
            <p:cNvSpPr>
              <a:spLocks noEditPoints="1"/>
            </p:cNvSpPr>
            <p:nvPr/>
          </p:nvSpPr>
          <p:spPr bwMode="auto">
            <a:xfrm>
              <a:off x="3672405" y="3863566"/>
              <a:ext cx="418412" cy="346498"/>
            </a:xfrm>
            <a:custGeom>
              <a:avLst/>
              <a:gdLst>
                <a:gd name="T0" fmla="*/ 39 w 81"/>
                <a:gd name="T1" fmla="*/ 35 h 67"/>
                <a:gd name="T2" fmla="*/ 37 w 81"/>
                <a:gd name="T3" fmla="*/ 28 h 67"/>
                <a:gd name="T4" fmla="*/ 41 w 81"/>
                <a:gd name="T5" fmla="*/ 43 h 67"/>
                <a:gd name="T6" fmla="*/ 44 w 81"/>
                <a:gd name="T7" fmla="*/ 51 h 67"/>
                <a:gd name="T8" fmla="*/ 44 w 81"/>
                <a:gd name="T9" fmla="*/ 46 h 67"/>
                <a:gd name="T10" fmla="*/ 64 w 81"/>
                <a:gd name="T11" fmla="*/ 13 h 67"/>
                <a:gd name="T12" fmla="*/ 62 w 81"/>
                <a:gd name="T13" fmla="*/ 17 h 67"/>
                <a:gd name="T14" fmla="*/ 56 w 81"/>
                <a:gd name="T15" fmla="*/ 17 h 67"/>
                <a:gd name="T16" fmla="*/ 55 w 81"/>
                <a:gd name="T17" fmla="*/ 13 h 67"/>
                <a:gd name="T18" fmla="*/ 25 w 81"/>
                <a:gd name="T19" fmla="*/ 17 h 67"/>
                <a:gd name="T20" fmla="*/ 19 w 81"/>
                <a:gd name="T21" fmla="*/ 17 h 67"/>
                <a:gd name="T22" fmla="*/ 19 w 81"/>
                <a:gd name="T23" fmla="*/ 13 h 67"/>
                <a:gd name="T24" fmla="*/ 0 w 81"/>
                <a:gd name="T25" fmla="*/ 30 h 67"/>
                <a:gd name="T26" fmla="*/ 17 w 81"/>
                <a:gd name="T27" fmla="*/ 67 h 67"/>
                <a:gd name="T28" fmla="*/ 81 w 81"/>
                <a:gd name="T29" fmla="*/ 50 h 67"/>
                <a:gd name="T30" fmla="*/ 64 w 81"/>
                <a:gd name="T31" fmla="*/ 13 h 67"/>
                <a:gd name="T32" fmla="*/ 41 w 81"/>
                <a:gd name="T33" fmla="*/ 54 h 67"/>
                <a:gd name="T34" fmla="*/ 39 w 81"/>
                <a:gd name="T35" fmla="*/ 57 h 67"/>
                <a:gd name="T36" fmla="*/ 32 w 81"/>
                <a:gd name="T37" fmla="*/ 51 h 67"/>
                <a:gd name="T38" fmla="*/ 33 w 81"/>
                <a:gd name="T39" fmla="*/ 45 h 67"/>
                <a:gd name="T40" fmla="*/ 39 w 81"/>
                <a:gd name="T41" fmla="*/ 42 h 67"/>
                <a:gd name="T42" fmla="*/ 32 w 81"/>
                <a:gd name="T43" fmla="*/ 33 h 67"/>
                <a:gd name="T44" fmla="*/ 39 w 81"/>
                <a:gd name="T45" fmla="*/ 25 h 67"/>
                <a:gd name="T46" fmla="*/ 41 w 81"/>
                <a:gd name="T47" fmla="*/ 23 h 67"/>
                <a:gd name="T48" fmla="*/ 48 w 81"/>
                <a:gd name="T49" fmla="*/ 28 h 67"/>
                <a:gd name="T50" fmla="*/ 46 w 81"/>
                <a:gd name="T51" fmla="*/ 34 h 67"/>
                <a:gd name="T52" fmla="*/ 41 w 81"/>
                <a:gd name="T53" fmla="*/ 27 h 67"/>
                <a:gd name="T54" fmla="*/ 48 w 81"/>
                <a:gd name="T55" fmla="*/ 42 h 67"/>
                <a:gd name="T56" fmla="*/ 47 w 81"/>
                <a:gd name="T57" fmla="*/ 52 h 67"/>
                <a:gd name="T58" fmla="*/ 34 w 81"/>
                <a:gd name="T59" fmla="*/ 3 h 67"/>
                <a:gd name="T60" fmla="*/ 56 w 81"/>
                <a:gd name="T61" fmla="*/ 13 h 67"/>
                <a:gd name="T62" fmla="*/ 61 w 81"/>
                <a:gd name="T63" fmla="*/ 16 h 67"/>
                <a:gd name="T64" fmla="*/ 50 w 81"/>
                <a:gd name="T65" fmla="*/ 0 h 67"/>
                <a:gd name="T66" fmla="*/ 20 w 81"/>
                <a:gd name="T67" fmla="*/ 13 h 67"/>
                <a:gd name="T68" fmla="*/ 24 w 81"/>
                <a:gd name="T6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67">
                  <a:moveTo>
                    <a:pt x="35" y="30"/>
                  </a:moveTo>
                  <a:cubicBezTo>
                    <a:pt x="35" y="32"/>
                    <a:pt x="37" y="33"/>
                    <a:pt x="39" y="3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7" y="27"/>
                    <a:pt x="37" y="28"/>
                  </a:cubicBezTo>
                  <a:cubicBezTo>
                    <a:pt x="36" y="29"/>
                    <a:pt x="35" y="29"/>
                    <a:pt x="35" y="30"/>
                  </a:cubicBezTo>
                  <a:close/>
                  <a:moveTo>
                    <a:pt x="41" y="43"/>
                  </a:move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3" y="52"/>
                    <a:pt x="44" y="51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47"/>
                    <a:pt x="45" y="47"/>
                    <a:pt x="44" y="46"/>
                  </a:cubicBezTo>
                  <a:cubicBezTo>
                    <a:pt x="44" y="45"/>
                    <a:pt x="43" y="44"/>
                    <a:pt x="41" y="43"/>
                  </a:cubicBezTo>
                  <a:close/>
                  <a:moveTo>
                    <a:pt x="64" y="13"/>
                  </a:moveTo>
                  <a:cubicBezTo>
                    <a:pt x="62" y="13"/>
                    <a:pt x="62" y="13"/>
                    <a:pt x="62" y="13"/>
                  </a:cubicBezTo>
                  <a:cubicBezTo>
                    <a:pt x="62" y="14"/>
                    <a:pt x="62" y="15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5"/>
                    <a:pt x="56" y="14"/>
                    <a:pt x="55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4"/>
                    <a:pt x="25" y="15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8" y="13"/>
                    <a:pt x="0" y="20"/>
                    <a:pt x="0" y="3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9"/>
                    <a:pt x="8" y="67"/>
                    <a:pt x="17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73" y="67"/>
                    <a:pt x="81" y="59"/>
                    <a:pt x="81" y="5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20"/>
                    <a:pt x="73" y="13"/>
                    <a:pt x="64" y="13"/>
                  </a:cubicBezTo>
                  <a:close/>
                  <a:moveTo>
                    <a:pt x="47" y="52"/>
                  </a:moveTo>
                  <a:cubicBezTo>
                    <a:pt x="45" y="53"/>
                    <a:pt x="43" y="54"/>
                    <a:pt x="41" y="54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4"/>
                    <a:pt x="34" y="53"/>
                    <a:pt x="32" y="5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4" y="50"/>
                    <a:pt x="36" y="52"/>
                    <a:pt x="39" y="5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6" y="40"/>
                    <a:pt x="34" y="38"/>
                    <a:pt x="33" y="37"/>
                  </a:cubicBezTo>
                  <a:cubicBezTo>
                    <a:pt x="32" y="36"/>
                    <a:pt x="32" y="34"/>
                    <a:pt x="32" y="33"/>
                  </a:cubicBezTo>
                  <a:cubicBezTo>
                    <a:pt x="32" y="31"/>
                    <a:pt x="33" y="29"/>
                    <a:pt x="34" y="28"/>
                  </a:cubicBezTo>
                  <a:cubicBezTo>
                    <a:pt x="36" y="26"/>
                    <a:pt x="37" y="26"/>
                    <a:pt x="39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4" y="26"/>
                    <a:pt x="46" y="26"/>
                    <a:pt x="48" y="28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1"/>
                    <a:pt x="46" y="30"/>
                    <a:pt x="45" y="29"/>
                  </a:cubicBezTo>
                  <a:cubicBezTo>
                    <a:pt x="44" y="27"/>
                    <a:pt x="42" y="27"/>
                    <a:pt x="41" y="2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3"/>
                    <a:pt x="49" y="45"/>
                    <a:pt x="49" y="47"/>
                  </a:cubicBezTo>
                  <a:cubicBezTo>
                    <a:pt x="49" y="49"/>
                    <a:pt x="49" y="50"/>
                    <a:pt x="47" y="52"/>
                  </a:cubicBezTo>
                  <a:close/>
                  <a:moveTo>
                    <a:pt x="25" y="13"/>
                  </a:moveTo>
                  <a:cubicBezTo>
                    <a:pt x="26" y="7"/>
                    <a:pt x="29" y="3"/>
                    <a:pt x="34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2" y="3"/>
                    <a:pt x="55" y="7"/>
                    <a:pt x="56" y="13"/>
                  </a:cubicBezTo>
                  <a:cubicBezTo>
                    <a:pt x="57" y="14"/>
                    <a:pt x="57" y="15"/>
                    <a:pt x="57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4"/>
                    <a:pt x="61" y="13"/>
                  </a:cubicBezTo>
                  <a:cubicBezTo>
                    <a:pt x="59" y="5"/>
                    <a:pt x="55" y="0"/>
                    <a:pt x="5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2" y="5"/>
                    <a:pt x="20" y="13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5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4497077" y="2666606"/>
            <a:ext cx="1017124" cy="1017122"/>
            <a:chOff x="4497077" y="2666606"/>
            <a:chExt cx="1017124" cy="1017122"/>
          </a:xfrm>
        </p:grpSpPr>
        <p:sp>
          <p:nvSpPr>
            <p:cNvPr id="111" name="泪滴形 110"/>
            <p:cNvSpPr/>
            <p:nvPr/>
          </p:nvSpPr>
          <p:spPr>
            <a:xfrm rot="8100000">
              <a:off x="4497077" y="2666606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MH_SubTitle_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600575" y="2752395"/>
              <a:ext cx="824405" cy="824402"/>
            </a:xfrm>
            <a:prstGeom prst="ellipse">
              <a:avLst/>
            </a:prstGeom>
            <a:solidFill>
              <a:srgbClr val="F16503"/>
            </a:solidFill>
            <a:ln w="28575" cap="flat">
              <a:solidFill>
                <a:srgbClr val="F16503"/>
              </a:solidFill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4808015" y="3023857"/>
              <a:ext cx="486822" cy="301830"/>
              <a:chOff x="9348930" y="1711217"/>
              <a:chExt cx="317501" cy="196850"/>
            </a:xfrm>
            <a:solidFill>
              <a:schemeClr val="bg1"/>
            </a:solidFill>
          </p:grpSpPr>
          <p:sp>
            <p:nvSpPr>
              <p:cNvPr id="114" name="Freeform 624"/>
              <p:cNvSpPr>
                <a:spLocks noEditPoints="1"/>
              </p:cNvSpPr>
              <p:nvPr/>
            </p:nvSpPr>
            <p:spPr bwMode="auto">
              <a:xfrm>
                <a:off x="9537843" y="1719155"/>
                <a:ext cx="128588" cy="128587"/>
              </a:xfrm>
              <a:custGeom>
                <a:avLst/>
                <a:gdLst>
                  <a:gd name="T0" fmla="*/ 28 w 32"/>
                  <a:gd name="T1" fmla="*/ 24 h 32"/>
                  <a:gd name="T2" fmla="*/ 28 w 32"/>
                  <a:gd name="T3" fmla="*/ 22 h 32"/>
                  <a:gd name="T4" fmla="*/ 30 w 32"/>
                  <a:gd name="T5" fmla="*/ 21 h 32"/>
                  <a:gd name="T6" fmla="*/ 32 w 32"/>
                  <a:gd name="T7" fmla="*/ 20 h 32"/>
                  <a:gd name="T8" fmla="*/ 31 w 32"/>
                  <a:gd name="T9" fmla="*/ 17 h 32"/>
                  <a:gd name="T10" fmla="*/ 29 w 32"/>
                  <a:gd name="T11" fmla="*/ 15 h 32"/>
                  <a:gd name="T12" fmla="*/ 31 w 32"/>
                  <a:gd name="T13" fmla="*/ 14 h 32"/>
                  <a:gd name="T14" fmla="*/ 31 w 32"/>
                  <a:gd name="T15" fmla="*/ 11 h 32"/>
                  <a:gd name="T16" fmla="*/ 29 w 32"/>
                  <a:gd name="T17" fmla="*/ 10 h 32"/>
                  <a:gd name="T18" fmla="*/ 27 w 32"/>
                  <a:gd name="T19" fmla="*/ 9 h 32"/>
                  <a:gd name="T20" fmla="*/ 28 w 32"/>
                  <a:gd name="T21" fmla="*/ 7 h 32"/>
                  <a:gd name="T22" fmla="*/ 27 w 32"/>
                  <a:gd name="T23" fmla="*/ 5 h 32"/>
                  <a:gd name="T24" fmla="*/ 24 w 32"/>
                  <a:gd name="T25" fmla="*/ 4 h 32"/>
                  <a:gd name="T26" fmla="*/ 23 w 32"/>
                  <a:gd name="T27" fmla="*/ 5 h 32"/>
                  <a:gd name="T28" fmla="*/ 21 w 32"/>
                  <a:gd name="T29" fmla="*/ 3 h 32"/>
                  <a:gd name="T30" fmla="*/ 20 w 32"/>
                  <a:gd name="T31" fmla="*/ 1 h 32"/>
                  <a:gd name="T32" fmla="*/ 17 w 32"/>
                  <a:gd name="T33" fmla="*/ 2 h 32"/>
                  <a:gd name="T34" fmla="*/ 15 w 32"/>
                  <a:gd name="T35" fmla="*/ 3 h 32"/>
                  <a:gd name="T36" fmla="*/ 14 w 32"/>
                  <a:gd name="T37" fmla="*/ 2 h 32"/>
                  <a:gd name="T38" fmla="*/ 12 w 32"/>
                  <a:gd name="T39" fmla="*/ 1 h 32"/>
                  <a:gd name="T40" fmla="*/ 10 w 32"/>
                  <a:gd name="T41" fmla="*/ 3 h 32"/>
                  <a:gd name="T42" fmla="*/ 9 w 32"/>
                  <a:gd name="T43" fmla="*/ 5 h 32"/>
                  <a:gd name="T44" fmla="*/ 7 w 32"/>
                  <a:gd name="T45" fmla="*/ 5 h 32"/>
                  <a:gd name="T46" fmla="*/ 5 w 32"/>
                  <a:gd name="T47" fmla="*/ 5 h 32"/>
                  <a:gd name="T48" fmla="*/ 4 w 32"/>
                  <a:gd name="T49" fmla="*/ 8 h 32"/>
                  <a:gd name="T50" fmla="*/ 5 w 32"/>
                  <a:gd name="T51" fmla="*/ 10 h 32"/>
                  <a:gd name="T52" fmla="*/ 3 w 32"/>
                  <a:gd name="T53" fmla="*/ 11 h 32"/>
                  <a:gd name="T54" fmla="*/ 1 w 32"/>
                  <a:gd name="T55" fmla="*/ 13 h 32"/>
                  <a:gd name="T56" fmla="*/ 2 w 32"/>
                  <a:gd name="T57" fmla="*/ 15 h 32"/>
                  <a:gd name="T58" fmla="*/ 3 w 32"/>
                  <a:gd name="T59" fmla="*/ 17 h 32"/>
                  <a:gd name="T60" fmla="*/ 2 w 32"/>
                  <a:gd name="T61" fmla="*/ 18 h 32"/>
                  <a:gd name="T62" fmla="*/ 1 w 32"/>
                  <a:gd name="T63" fmla="*/ 21 h 32"/>
                  <a:gd name="T64" fmla="*/ 3 w 32"/>
                  <a:gd name="T65" fmla="*/ 22 h 32"/>
                  <a:gd name="T66" fmla="*/ 5 w 32"/>
                  <a:gd name="T67" fmla="*/ 23 h 32"/>
                  <a:gd name="T68" fmla="*/ 5 w 32"/>
                  <a:gd name="T69" fmla="*/ 25 h 32"/>
                  <a:gd name="T70" fmla="*/ 5 w 32"/>
                  <a:gd name="T71" fmla="*/ 28 h 32"/>
                  <a:gd name="T72" fmla="*/ 8 w 32"/>
                  <a:gd name="T73" fmla="*/ 28 h 32"/>
                  <a:gd name="T74" fmla="*/ 11 w 32"/>
                  <a:gd name="T75" fmla="*/ 28 h 32"/>
                  <a:gd name="T76" fmla="*/ 11 w 32"/>
                  <a:gd name="T77" fmla="*/ 30 h 32"/>
                  <a:gd name="T78" fmla="*/ 13 w 32"/>
                  <a:gd name="T79" fmla="*/ 32 h 32"/>
                  <a:gd name="T80" fmla="*/ 15 w 32"/>
                  <a:gd name="T81" fmla="*/ 31 h 32"/>
                  <a:gd name="T82" fmla="*/ 17 w 32"/>
                  <a:gd name="T83" fmla="*/ 29 h 32"/>
                  <a:gd name="T84" fmla="*/ 18 w 32"/>
                  <a:gd name="T85" fmla="*/ 30 h 32"/>
                  <a:gd name="T86" fmla="*/ 21 w 32"/>
                  <a:gd name="T87" fmla="*/ 31 h 32"/>
                  <a:gd name="T88" fmla="*/ 22 w 32"/>
                  <a:gd name="T89" fmla="*/ 29 h 32"/>
                  <a:gd name="T90" fmla="*/ 23 w 32"/>
                  <a:gd name="T91" fmla="*/ 27 h 32"/>
                  <a:gd name="T92" fmla="*/ 25 w 32"/>
                  <a:gd name="T93" fmla="*/ 27 h 32"/>
                  <a:gd name="T94" fmla="*/ 28 w 32"/>
                  <a:gd name="T95" fmla="*/ 27 h 32"/>
                  <a:gd name="T96" fmla="*/ 28 w 32"/>
                  <a:gd name="T97" fmla="*/ 24 h 32"/>
                  <a:gd name="T98" fmla="*/ 10 w 32"/>
                  <a:gd name="T99" fmla="*/ 23 h 32"/>
                  <a:gd name="T100" fmla="*/ 10 w 32"/>
                  <a:gd name="T101" fmla="*/ 10 h 32"/>
                  <a:gd name="T102" fmla="*/ 22 w 32"/>
                  <a:gd name="T103" fmla="*/ 9 h 32"/>
                  <a:gd name="T104" fmla="*/ 23 w 32"/>
                  <a:gd name="T105" fmla="*/ 22 h 32"/>
                  <a:gd name="T106" fmla="*/ 10 w 32"/>
                  <a:gd name="T107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" h="32">
                    <a:moveTo>
                      <a:pt x="28" y="24"/>
                    </a:moveTo>
                    <a:cubicBezTo>
                      <a:pt x="28" y="24"/>
                      <a:pt x="28" y="22"/>
                      <a:pt x="28" y="22"/>
                    </a:cubicBezTo>
                    <a:cubicBezTo>
                      <a:pt x="28" y="21"/>
                      <a:pt x="29" y="21"/>
                      <a:pt x="30" y="21"/>
                    </a:cubicBezTo>
                    <a:cubicBezTo>
                      <a:pt x="31" y="22"/>
                      <a:pt x="31" y="21"/>
                      <a:pt x="32" y="20"/>
                    </a:cubicBezTo>
                    <a:cubicBezTo>
                      <a:pt x="32" y="19"/>
                      <a:pt x="31" y="18"/>
                      <a:pt x="31" y="17"/>
                    </a:cubicBezTo>
                    <a:cubicBezTo>
                      <a:pt x="30" y="17"/>
                      <a:pt x="29" y="16"/>
                      <a:pt x="29" y="15"/>
                    </a:cubicBezTo>
                    <a:cubicBezTo>
                      <a:pt x="29" y="15"/>
                      <a:pt x="30" y="14"/>
                      <a:pt x="31" y="14"/>
                    </a:cubicBezTo>
                    <a:cubicBezTo>
                      <a:pt x="31" y="14"/>
                      <a:pt x="32" y="13"/>
                      <a:pt x="31" y="11"/>
                    </a:cubicBezTo>
                    <a:cubicBezTo>
                      <a:pt x="31" y="10"/>
                      <a:pt x="30" y="10"/>
                      <a:pt x="29" y="10"/>
                    </a:cubicBezTo>
                    <a:cubicBezTo>
                      <a:pt x="29" y="10"/>
                      <a:pt x="27" y="9"/>
                      <a:pt x="27" y="9"/>
                    </a:cubicBezTo>
                    <a:cubicBezTo>
                      <a:pt x="27" y="8"/>
                      <a:pt x="27" y="8"/>
                      <a:pt x="28" y="7"/>
                    </a:cubicBezTo>
                    <a:cubicBezTo>
                      <a:pt x="28" y="6"/>
                      <a:pt x="28" y="5"/>
                      <a:pt x="27" y="5"/>
                    </a:cubicBezTo>
                    <a:cubicBezTo>
                      <a:pt x="26" y="4"/>
                      <a:pt x="25" y="4"/>
                      <a:pt x="24" y="4"/>
                    </a:cubicBezTo>
                    <a:cubicBezTo>
                      <a:pt x="24" y="5"/>
                      <a:pt x="23" y="5"/>
                      <a:pt x="23" y="5"/>
                    </a:cubicBezTo>
                    <a:cubicBezTo>
                      <a:pt x="22" y="5"/>
                      <a:pt x="21" y="3"/>
                      <a:pt x="21" y="3"/>
                    </a:cubicBezTo>
                    <a:cubicBezTo>
                      <a:pt x="22" y="2"/>
                      <a:pt x="21" y="1"/>
                      <a:pt x="20" y="1"/>
                    </a:cubicBezTo>
                    <a:cubicBezTo>
                      <a:pt x="19" y="0"/>
                      <a:pt x="18" y="1"/>
                      <a:pt x="17" y="2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5" y="3"/>
                      <a:pt x="14" y="3"/>
                      <a:pt x="14" y="2"/>
                    </a:cubicBezTo>
                    <a:cubicBezTo>
                      <a:pt x="14" y="1"/>
                      <a:pt x="13" y="1"/>
                      <a:pt x="12" y="1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7" y="4"/>
                      <a:pt x="5" y="4"/>
                      <a:pt x="5" y="5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5" y="8"/>
                      <a:pt x="5" y="10"/>
                      <a:pt x="5" y="10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2" y="11"/>
                      <a:pt x="1" y="11"/>
                      <a:pt x="1" y="13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5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1" y="22"/>
                      <a:pt x="2" y="23"/>
                      <a:pt x="3" y="22"/>
                    </a:cubicBezTo>
                    <a:cubicBezTo>
                      <a:pt x="4" y="22"/>
                      <a:pt x="5" y="23"/>
                      <a:pt x="5" y="23"/>
                    </a:cubicBezTo>
                    <a:cubicBezTo>
                      <a:pt x="6" y="24"/>
                      <a:pt x="5" y="25"/>
                      <a:pt x="5" y="25"/>
                    </a:cubicBezTo>
                    <a:cubicBezTo>
                      <a:pt x="4" y="26"/>
                      <a:pt x="5" y="27"/>
                      <a:pt x="5" y="28"/>
                    </a:cubicBezTo>
                    <a:cubicBezTo>
                      <a:pt x="6" y="29"/>
                      <a:pt x="7" y="29"/>
                      <a:pt x="8" y="28"/>
                    </a:cubicBezTo>
                    <a:cubicBezTo>
                      <a:pt x="9" y="27"/>
                      <a:pt x="10" y="28"/>
                      <a:pt x="11" y="28"/>
                    </a:cubicBezTo>
                    <a:cubicBezTo>
                      <a:pt x="11" y="28"/>
                      <a:pt x="11" y="29"/>
                      <a:pt x="11" y="30"/>
                    </a:cubicBezTo>
                    <a:cubicBezTo>
                      <a:pt x="11" y="30"/>
                      <a:pt x="12" y="31"/>
                      <a:pt x="13" y="32"/>
                    </a:cubicBezTo>
                    <a:cubicBezTo>
                      <a:pt x="14" y="32"/>
                      <a:pt x="15" y="31"/>
                      <a:pt x="15" y="31"/>
                    </a:cubicBezTo>
                    <a:cubicBezTo>
                      <a:pt x="15" y="30"/>
                      <a:pt x="17" y="29"/>
                      <a:pt x="17" y="29"/>
                    </a:cubicBezTo>
                    <a:cubicBezTo>
                      <a:pt x="18" y="29"/>
                      <a:pt x="18" y="30"/>
                      <a:pt x="18" y="30"/>
                    </a:cubicBezTo>
                    <a:cubicBezTo>
                      <a:pt x="19" y="31"/>
                      <a:pt x="20" y="32"/>
                      <a:pt x="21" y="31"/>
                    </a:cubicBezTo>
                    <a:cubicBezTo>
                      <a:pt x="22" y="31"/>
                      <a:pt x="23" y="30"/>
                      <a:pt x="22" y="29"/>
                    </a:cubicBezTo>
                    <a:cubicBezTo>
                      <a:pt x="22" y="28"/>
                      <a:pt x="23" y="27"/>
                      <a:pt x="23" y="27"/>
                    </a:cubicBezTo>
                    <a:cubicBezTo>
                      <a:pt x="24" y="27"/>
                      <a:pt x="25" y="27"/>
                      <a:pt x="25" y="27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9" y="26"/>
                      <a:pt x="29" y="25"/>
                      <a:pt x="28" y="24"/>
                    </a:cubicBezTo>
                    <a:close/>
                    <a:moveTo>
                      <a:pt x="10" y="23"/>
                    </a:moveTo>
                    <a:cubicBezTo>
                      <a:pt x="6" y="19"/>
                      <a:pt x="6" y="14"/>
                      <a:pt x="10" y="10"/>
                    </a:cubicBezTo>
                    <a:cubicBezTo>
                      <a:pt x="13" y="6"/>
                      <a:pt x="19" y="6"/>
                      <a:pt x="22" y="9"/>
                    </a:cubicBezTo>
                    <a:cubicBezTo>
                      <a:pt x="26" y="13"/>
                      <a:pt x="26" y="19"/>
                      <a:pt x="23" y="22"/>
                    </a:cubicBezTo>
                    <a:cubicBezTo>
                      <a:pt x="19" y="26"/>
                      <a:pt x="14" y="26"/>
                      <a:pt x="1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625"/>
              <p:cNvSpPr>
                <a:spLocks noEditPoints="1"/>
              </p:cNvSpPr>
              <p:nvPr/>
            </p:nvSpPr>
            <p:spPr bwMode="auto">
              <a:xfrm>
                <a:off x="9348930" y="1711217"/>
                <a:ext cx="196850" cy="196850"/>
              </a:xfrm>
              <a:custGeom>
                <a:avLst/>
                <a:gdLst>
                  <a:gd name="T0" fmla="*/ 43 w 49"/>
                  <a:gd name="T1" fmla="*/ 37 h 49"/>
                  <a:gd name="T2" fmla="*/ 42 w 49"/>
                  <a:gd name="T3" fmla="*/ 33 h 49"/>
                  <a:gd name="T4" fmla="*/ 45 w 49"/>
                  <a:gd name="T5" fmla="*/ 33 h 49"/>
                  <a:gd name="T6" fmla="*/ 48 w 49"/>
                  <a:gd name="T7" fmla="*/ 30 h 49"/>
                  <a:gd name="T8" fmla="*/ 47 w 49"/>
                  <a:gd name="T9" fmla="*/ 26 h 49"/>
                  <a:gd name="T10" fmla="*/ 44 w 49"/>
                  <a:gd name="T11" fmla="*/ 23 h 49"/>
                  <a:gd name="T12" fmla="*/ 46 w 49"/>
                  <a:gd name="T13" fmla="*/ 21 h 49"/>
                  <a:gd name="T14" fmla="*/ 48 w 49"/>
                  <a:gd name="T15" fmla="*/ 17 h 49"/>
                  <a:gd name="T16" fmla="*/ 45 w 49"/>
                  <a:gd name="T17" fmla="*/ 15 h 49"/>
                  <a:gd name="T18" fmla="*/ 41 w 49"/>
                  <a:gd name="T19" fmla="*/ 13 h 49"/>
                  <a:gd name="T20" fmla="*/ 42 w 49"/>
                  <a:gd name="T21" fmla="*/ 10 h 49"/>
                  <a:gd name="T22" fmla="*/ 41 w 49"/>
                  <a:gd name="T23" fmla="*/ 6 h 49"/>
                  <a:gd name="T24" fmla="*/ 37 w 49"/>
                  <a:gd name="T25" fmla="*/ 6 h 49"/>
                  <a:gd name="T26" fmla="*/ 34 w 49"/>
                  <a:gd name="T27" fmla="*/ 7 h 49"/>
                  <a:gd name="T28" fmla="*/ 32 w 49"/>
                  <a:gd name="T29" fmla="*/ 3 h 49"/>
                  <a:gd name="T30" fmla="*/ 30 w 49"/>
                  <a:gd name="T31" fmla="*/ 0 h 49"/>
                  <a:gd name="T32" fmla="*/ 26 w 49"/>
                  <a:gd name="T33" fmla="*/ 2 h 49"/>
                  <a:gd name="T34" fmla="*/ 23 w 49"/>
                  <a:gd name="T35" fmla="*/ 4 h 49"/>
                  <a:gd name="T36" fmla="*/ 21 w 49"/>
                  <a:gd name="T37" fmla="*/ 2 h 49"/>
                  <a:gd name="T38" fmla="*/ 17 w 49"/>
                  <a:gd name="T39" fmla="*/ 1 h 49"/>
                  <a:gd name="T40" fmla="*/ 15 w 49"/>
                  <a:gd name="T41" fmla="*/ 4 h 49"/>
                  <a:gd name="T42" fmla="*/ 13 w 49"/>
                  <a:gd name="T43" fmla="*/ 8 h 49"/>
                  <a:gd name="T44" fmla="*/ 10 w 49"/>
                  <a:gd name="T45" fmla="*/ 7 h 49"/>
                  <a:gd name="T46" fmla="*/ 6 w 49"/>
                  <a:gd name="T47" fmla="*/ 8 h 49"/>
                  <a:gd name="T48" fmla="*/ 6 w 49"/>
                  <a:gd name="T49" fmla="*/ 12 h 49"/>
                  <a:gd name="T50" fmla="*/ 6 w 49"/>
                  <a:gd name="T51" fmla="*/ 16 h 49"/>
                  <a:gd name="T52" fmla="*/ 3 w 49"/>
                  <a:gd name="T53" fmla="*/ 16 h 49"/>
                  <a:gd name="T54" fmla="*/ 0 w 49"/>
                  <a:gd name="T55" fmla="*/ 19 h 49"/>
                  <a:gd name="T56" fmla="*/ 2 w 49"/>
                  <a:gd name="T57" fmla="*/ 23 h 49"/>
                  <a:gd name="T58" fmla="*/ 4 w 49"/>
                  <a:gd name="T59" fmla="*/ 26 h 49"/>
                  <a:gd name="T60" fmla="*/ 2 w 49"/>
                  <a:gd name="T61" fmla="*/ 28 h 49"/>
                  <a:gd name="T62" fmla="*/ 1 w 49"/>
                  <a:gd name="T63" fmla="*/ 32 h 49"/>
                  <a:gd name="T64" fmla="*/ 4 w 49"/>
                  <a:gd name="T65" fmla="*/ 34 h 49"/>
                  <a:gd name="T66" fmla="*/ 7 w 49"/>
                  <a:gd name="T67" fmla="*/ 36 h 49"/>
                  <a:gd name="T68" fmla="*/ 7 w 49"/>
                  <a:gd name="T69" fmla="*/ 39 h 49"/>
                  <a:gd name="T70" fmla="*/ 7 w 49"/>
                  <a:gd name="T71" fmla="*/ 42 h 49"/>
                  <a:gd name="T72" fmla="*/ 11 w 49"/>
                  <a:gd name="T73" fmla="*/ 43 h 49"/>
                  <a:gd name="T74" fmla="*/ 15 w 49"/>
                  <a:gd name="T75" fmla="*/ 43 h 49"/>
                  <a:gd name="T76" fmla="*/ 16 w 49"/>
                  <a:gd name="T77" fmla="*/ 45 h 49"/>
                  <a:gd name="T78" fmla="*/ 19 w 49"/>
                  <a:gd name="T79" fmla="*/ 48 h 49"/>
                  <a:gd name="T80" fmla="*/ 22 w 49"/>
                  <a:gd name="T81" fmla="*/ 47 h 49"/>
                  <a:gd name="T82" fmla="*/ 26 w 49"/>
                  <a:gd name="T83" fmla="*/ 45 h 49"/>
                  <a:gd name="T84" fmla="*/ 28 w 49"/>
                  <a:gd name="T85" fmla="*/ 47 h 49"/>
                  <a:gd name="T86" fmla="*/ 31 w 49"/>
                  <a:gd name="T87" fmla="*/ 48 h 49"/>
                  <a:gd name="T88" fmla="*/ 34 w 49"/>
                  <a:gd name="T89" fmla="*/ 45 h 49"/>
                  <a:gd name="T90" fmla="*/ 35 w 49"/>
                  <a:gd name="T91" fmla="*/ 41 h 49"/>
                  <a:gd name="T92" fmla="*/ 38 w 49"/>
                  <a:gd name="T93" fmla="*/ 42 h 49"/>
                  <a:gd name="T94" fmla="*/ 42 w 49"/>
                  <a:gd name="T95" fmla="*/ 41 h 49"/>
                  <a:gd name="T96" fmla="*/ 43 w 49"/>
                  <a:gd name="T97" fmla="*/ 37 h 49"/>
                  <a:gd name="T98" fmla="*/ 15 w 49"/>
                  <a:gd name="T99" fmla="*/ 35 h 49"/>
                  <a:gd name="T100" fmla="*/ 14 w 49"/>
                  <a:gd name="T101" fmla="*/ 15 h 49"/>
                  <a:gd name="T102" fmla="*/ 34 w 49"/>
                  <a:gd name="T103" fmla="*/ 14 h 49"/>
                  <a:gd name="T104" fmla="*/ 35 w 49"/>
                  <a:gd name="T105" fmla="*/ 34 h 49"/>
                  <a:gd name="T106" fmla="*/ 15 w 49"/>
                  <a:gd name="T107" fmla="*/ 3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49">
                    <a:moveTo>
                      <a:pt x="43" y="37"/>
                    </a:moveTo>
                    <a:cubicBezTo>
                      <a:pt x="42" y="36"/>
                      <a:pt x="42" y="34"/>
                      <a:pt x="42" y="33"/>
                    </a:cubicBezTo>
                    <a:cubicBezTo>
                      <a:pt x="43" y="33"/>
                      <a:pt x="44" y="32"/>
                      <a:pt x="45" y="33"/>
                    </a:cubicBezTo>
                    <a:cubicBezTo>
                      <a:pt x="46" y="33"/>
                      <a:pt x="48" y="32"/>
                      <a:pt x="48" y="30"/>
                    </a:cubicBezTo>
                    <a:cubicBezTo>
                      <a:pt x="49" y="28"/>
                      <a:pt x="48" y="26"/>
                      <a:pt x="47" y="26"/>
                    </a:cubicBezTo>
                    <a:cubicBezTo>
                      <a:pt x="45" y="26"/>
                      <a:pt x="44" y="24"/>
                      <a:pt x="44" y="23"/>
                    </a:cubicBezTo>
                    <a:cubicBezTo>
                      <a:pt x="44" y="22"/>
                      <a:pt x="45" y="21"/>
                      <a:pt x="46" y="21"/>
                    </a:cubicBezTo>
                    <a:cubicBezTo>
                      <a:pt x="48" y="21"/>
                      <a:pt x="48" y="19"/>
                      <a:pt x="48" y="17"/>
                    </a:cubicBezTo>
                    <a:cubicBezTo>
                      <a:pt x="47" y="15"/>
                      <a:pt x="46" y="14"/>
                      <a:pt x="45" y="15"/>
                    </a:cubicBezTo>
                    <a:cubicBezTo>
                      <a:pt x="43" y="15"/>
                      <a:pt x="41" y="14"/>
                      <a:pt x="41" y="13"/>
                    </a:cubicBezTo>
                    <a:cubicBezTo>
                      <a:pt x="40" y="12"/>
                      <a:pt x="41" y="11"/>
                      <a:pt x="42" y="10"/>
                    </a:cubicBezTo>
                    <a:cubicBezTo>
                      <a:pt x="43" y="9"/>
                      <a:pt x="42" y="8"/>
                      <a:pt x="41" y="6"/>
                    </a:cubicBezTo>
                    <a:cubicBezTo>
                      <a:pt x="40" y="5"/>
                      <a:pt x="38" y="5"/>
                      <a:pt x="37" y="6"/>
                    </a:cubicBezTo>
                    <a:cubicBezTo>
                      <a:pt x="36" y="7"/>
                      <a:pt x="35" y="7"/>
                      <a:pt x="34" y="7"/>
                    </a:cubicBezTo>
                    <a:cubicBezTo>
                      <a:pt x="34" y="6"/>
                      <a:pt x="32" y="5"/>
                      <a:pt x="32" y="3"/>
                    </a:cubicBezTo>
                    <a:cubicBezTo>
                      <a:pt x="33" y="2"/>
                      <a:pt x="31" y="1"/>
                      <a:pt x="30" y="0"/>
                    </a:cubicBezTo>
                    <a:cubicBezTo>
                      <a:pt x="28" y="0"/>
                      <a:pt x="26" y="1"/>
                      <a:pt x="26" y="2"/>
                    </a:cubicBezTo>
                    <a:cubicBezTo>
                      <a:pt x="26" y="3"/>
                      <a:pt x="24" y="4"/>
                      <a:pt x="23" y="4"/>
                    </a:cubicBezTo>
                    <a:cubicBezTo>
                      <a:pt x="22" y="4"/>
                      <a:pt x="21" y="3"/>
                      <a:pt x="21" y="2"/>
                    </a:cubicBezTo>
                    <a:cubicBezTo>
                      <a:pt x="20" y="1"/>
                      <a:pt x="19" y="0"/>
                      <a:pt x="17" y="1"/>
                    </a:cubicBezTo>
                    <a:cubicBezTo>
                      <a:pt x="15" y="1"/>
                      <a:pt x="14" y="3"/>
                      <a:pt x="15" y="4"/>
                    </a:cubicBezTo>
                    <a:cubicBezTo>
                      <a:pt x="15" y="5"/>
                      <a:pt x="14" y="7"/>
                      <a:pt x="13" y="8"/>
                    </a:cubicBezTo>
                    <a:cubicBezTo>
                      <a:pt x="12" y="8"/>
                      <a:pt x="11" y="8"/>
                      <a:pt x="10" y="7"/>
                    </a:cubicBezTo>
                    <a:cubicBezTo>
                      <a:pt x="9" y="6"/>
                      <a:pt x="7" y="6"/>
                      <a:pt x="6" y="8"/>
                    </a:cubicBezTo>
                    <a:cubicBezTo>
                      <a:pt x="5" y="9"/>
                      <a:pt x="5" y="11"/>
                      <a:pt x="6" y="12"/>
                    </a:cubicBezTo>
                    <a:cubicBezTo>
                      <a:pt x="7" y="12"/>
                      <a:pt x="6" y="15"/>
                      <a:pt x="6" y="16"/>
                    </a:cubicBezTo>
                    <a:cubicBezTo>
                      <a:pt x="6" y="16"/>
                      <a:pt x="4" y="17"/>
                      <a:pt x="3" y="16"/>
                    </a:cubicBezTo>
                    <a:cubicBezTo>
                      <a:pt x="2" y="16"/>
                      <a:pt x="1" y="17"/>
                      <a:pt x="0" y="19"/>
                    </a:cubicBezTo>
                    <a:cubicBezTo>
                      <a:pt x="0" y="21"/>
                      <a:pt x="0" y="22"/>
                      <a:pt x="2" y="23"/>
                    </a:cubicBezTo>
                    <a:cubicBezTo>
                      <a:pt x="3" y="23"/>
                      <a:pt x="4" y="25"/>
                      <a:pt x="4" y="26"/>
                    </a:cubicBezTo>
                    <a:cubicBezTo>
                      <a:pt x="4" y="27"/>
                      <a:pt x="3" y="27"/>
                      <a:pt x="2" y="28"/>
                    </a:cubicBezTo>
                    <a:cubicBezTo>
                      <a:pt x="1" y="28"/>
                      <a:pt x="0" y="30"/>
                      <a:pt x="1" y="32"/>
                    </a:cubicBezTo>
                    <a:cubicBezTo>
                      <a:pt x="1" y="33"/>
                      <a:pt x="3" y="34"/>
                      <a:pt x="4" y="34"/>
                    </a:cubicBezTo>
                    <a:cubicBezTo>
                      <a:pt x="5" y="34"/>
                      <a:pt x="7" y="35"/>
                      <a:pt x="7" y="36"/>
                    </a:cubicBezTo>
                    <a:cubicBezTo>
                      <a:pt x="8" y="36"/>
                      <a:pt x="7" y="38"/>
                      <a:pt x="7" y="39"/>
                    </a:cubicBezTo>
                    <a:cubicBezTo>
                      <a:pt x="6" y="39"/>
                      <a:pt x="6" y="41"/>
                      <a:pt x="7" y="42"/>
                    </a:cubicBezTo>
                    <a:cubicBezTo>
                      <a:pt x="9" y="44"/>
                      <a:pt x="10" y="44"/>
                      <a:pt x="11" y="43"/>
                    </a:cubicBezTo>
                    <a:cubicBezTo>
                      <a:pt x="12" y="42"/>
                      <a:pt x="15" y="42"/>
                      <a:pt x="15" y="43"/>
                    </a:cubicBezTo>
                    <a:cubicBezTo>
                      <a:pt x="16" y="43"/>
                      <a:pt x="16" y="44"/>
                      <a:pt x="16" y="45"/>
                    </a:cubicBezTo>
                    <a:cubicBezTo>
                      <a:pt x="16" y="47"/>
                      <a:pt x="17" y="48"/>
                      <a:pt x="19" y="48"/>
                    </a:cubicBezTo>
                    <a:cubicBezTo>
                      <a:pt x="20" y="49"/>
                      <a:pt x="22" y="48"/>
                      <a:pt x="22" y="47"/>
                    </a:cubicBezTo>
                    <a:cubicBezTo>
                      <a:pt x="23" y="46"/>
                      <a:pt x="25" y="45"/>
                      <a:pt x="26" y="45"/>
                    </a:cubicBezTo>
                    <a:cubicBezTo>
                      <a:pt x="26" y="44"/>
                      <a:pt x="27" y="45"/>
                      <a:pt x="28" y="47"/>
                    </a:cubicBezTo>
                    <a:cubicBezTo>
                      <a:pt x="28" y="48"/>
                      <a:pt x="30" y="49"/>
                      <a:pt x="31" y="48"/>
                    </a:cubicBezTo>
                    <a:cubicBezTo>
                      <a:pt x="33" y="47"/>
                      <a:pt x="34" y="46"/>
                      <a:pt x="34" y="45"/>
                    </a:cubicBezTo>
                    <a:cubicBezTo>
                      <a:pt x="33" y="44"/>
                      <a:pt x="35" y="42"/>
                      <a:pt x="35" y="41"/>
                    </a:cubicBezTo>
                    <a:cubicBezTo>
                      <a:pt x="36" y="41"/>
                      <a:pt x="37" y="41"/>
                      <a:pt x="38" y="42"/>
                    </a:cubicBezTo>
                    <a:cubicBezTo>
                      <a:pt x="39" y="43"/>
                      <a:pt x="41" y="43"/>
                      <a:pt x="42" y="41"/>
                    </a:cubicBezTo>
                    <a:cubicBezTo>
                      <a:pt x="43" y="40"/>
                      <a:pt x="44" y="38"/>
                      <a:pt x="43" y="37"/>
                    </a:cubicBezTo>
                    <a:close/>
                    <a:moveTo>
                      <a:pt x="15" y="35"/>
                    </a:moveTo>
                    <a:cubicBezTo>
                      <a:pt x="9" y="29"/>
                      <a:pt x="8" y="20"/>
                      <a:pt x="14" y="15"/>
                    </a:cubicBezTo>
                    <a:cubicBezTo>
                      <a:pt x="19" y="9"/>
                      <a:pt x="28" y="9"/>
                      <a:pt x="34" y="14"/>
                    </a:cubicBezTo>
                    <a:cubicBezTo>
                      <a:pt x="40" y="19"/>
                      <a:pt x="40" y="28"/>
                      <a:pt x="35" y="34"/>
                    </a:cubicBezTo>
                    <a:cubicBezTo>
                      <a:pt x="29" y="40"/>
                      <a:pt x="20" y="40"/>
                      <a:pt x="15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626"/>
              <p:cNvSpPr>
                <a:spLocks/>
              </p:cNvSpPr>
              <p:nvPr/>
            </p:nvSpPr>
            <p:spPr bwMode="auto">
              <a:xfrm>
                <a:off x="9401318" y="1763605"/>
                <a:ext cx="87313" cy="87312"/>
              </a:xfrm>
              <a:custGeom>
                <a:avLst/>
                <a:gdLst>
                  <a:gd name="T0" fmla="*/ 18 w 22"/>
                  <a:gd name="T1" fmla="*/ 18 h 22"/>
                  <a:gd name="T2" fmla="*/ 4 w 22"/>
                  <a:gd name="T3" fmla="*/ 18 h 22"/>
                  <a:gd name="T4" fmla="*/ 4 w 22"/>
                  <a:gd name="T5" fmla="*/ 4 h 22"/>
                  <a:gd name="T6" fmla="*/ 18 w 22"/>
                  <a:gd name="T7" fmla="*/ 4 h 22"/>
                  <a:gd name="T8" fmla="*/ 18 w 22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8" y="18"/>
                    </a:moveTo>
                    <a:cubicBezTo>
                      <a:pt x="14" y="22"/>
                      <a:pt x="8" y="22"/>
                      <a:pt x="4" y="18"/>
                    </a:cubicBezTo>
                    <a:cubicBezTo>
                      <a:pt x="0" y="15"/>
                      <a:pt x="0" y="8"/>
                      <a:pt x="4" y="4"/>
                    </a:cubicBezTo>
                    <a:cubicBezTo>
                      <a:pt x="8" y="0"/>
                      <a:pt x="14" y="0"/>
                      <a:pt x="18" y="4"/>
                    </a:cubicBezTo>
                    <a:cubicBezTo>
                      <a:pt x="22" y="8"/>
                      <a:pt x="22" y="15"/>
                      <a:pt x="1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7" name="组合 116"/>
          <p:cNvGrpSpPr/>
          <p:nvPr/>
        </p:nvGrpSpPr>
        <p:grpSpPr>
          <a:xfrm>
            <a:off x="5658750" y="3774293"/>
            <a:ext cx="1017124" cy="1017122"/>
            <a:chOff x="5658750" y="3774293"/>
            <a:chExt cx="1017124" cy="1017122"/>
          </a:xfrm>
        </p:grpSpPr>
        <p:sp>
          <p:nvSpPr>
            <p:cNvPr id="118" name="泪滴形 117"/>
            <p:cNvSpPr/>
            <p:nvPr/>
          </p:nvSpPr>
          <p:spPr>
            <a:xfrm rot="8100000">
              <a:off x="5658750" y="3774293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MH_SubTitle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62248" y="3860082"/>
              <a:ext cx="824405" cy="824402"/>
            </a:xfrm>
            <a:prstGeom prst="ellipse">
              <a:avLst/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5979421" y="4070509"/>
              <a:ext cx="425968" cy="406496"/>
              <a:chOff x="7618556" y="1252430"/>
              <a:chExt cx="277813" cy="265112"/>
            </a:xfrm>
            <a:solidFill>
              <a:schemeClr val="bg1"/>
            </a:solidFill>
          </p:grpSpPr>
          <p:sp>
            <p:nvSpPr>
              <p:cNvPr id="121" name="Freeform 372"/>
              <p:cNvSpPr>
                <a:spLocks/>
              </p:cNvSpPr>
              <p:nvPr/>
            </p:nvSpPr>
            <p:spPr bwMode="auto">
              <a:xfrm>
                <a:off x="7647131" y="1341330"/>
                <a:ext cx="31750" cy="139700"/>
              </a:xfrm>
              <a:custGeom>
                <a:avLst/>
                <a:gdLst>
                  <a:gd name="T0" fmla="*/ 8 w 8"/>
                  <a:gd name="T1" fmla="*/ 34 h 35"/>
                  <a:gd name="T2" fmla="*/ 7 w 8"/>
                  <a:gd name="T3" fmla="*/ 35 h 35"/>
                  <a:gd name="T4" fmla="*/ 2 w 8"/>
                  <a:gd name="T5" fmla="*/ 35 h 35"/>
                  <a:gd name="T6" fmla="*/ 0 w 8"/>
                  <a:gd name="T7" fmla="*/ 34 h 35"/>
                  <a:gd name="T8" fmla="*/ 0 w 8"/>
                  <a:gd name="T9" fmla="*/ 1 h 35"/>
                  <a:gd name="T10" fmla="*/ 2 w 8"/>
                  <a:gd name="T11" fmla="*/ 0 h 35"/>
                  <a:gd name="T12" fmla="*/ 7 w 8"/>
                  <a:gd name="T13" fmla="*/ 0 h 35"/>
                  <a:gd name="T14" fmla="*/ 8 w 8"/>
                  <a:gd name="T15" fmla="*/ 1 h 35"/>
                  <a:gd name="T16" fmla="*/ 8 w 8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5">
                    <a:moveTo>
                      <a:pt x="8" y="34"/>
                    </a:moveTo>
                    <a:cubicBezTo>
                      <a:pt x="8" y="35"/>
                      <a:pt x="8" y="35"/>
                      <a:pt x="7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1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1"/>
                      <a:pt x="8" y="1"/>
                    </a:cubicBezTo>
                    <a:lnTo>
                      <a:pt x="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373"/>
              <p:cNvSpPr>
                <a:spLocks/>
              </p:cNvSpPr>
              <p:nvPr/>
            </p:nvSpPr>
            <p:spPr bwMode="auto">
              <a:xfrm>
                <a:off x="7694756" y="1341330"/>
                <a:ext cx="31750" cy="139700"/>
              </a:xfrm>
              <a:custGeom>
                <a:avLst/>
                <a:gdLst>
                  <a:gd name="T0" fmla="*/ 8 w 8"/>
                  <a:gd name="T1" fmla="*/ 34 h 35"/>
                  <a:gd name="T2" fmla="*/ 7 w 8"/>
                  <a:gd name="T3" fmla="*/ 35 h 35"/>
                  <a:gd name="T4" fmla="*/ 1 w 8"/>
                  <a:gd name="T5" fmla="*/ 35 h 35"/>
                  <a:gd name="T6" fmla="*/ 0 w 8"/>
                  <a:gd name="T7" fmla="*/ 34 h 35"/>
                  <a:gd name="T8" fmla="*/ 0 w 8"/>
                  <a:gd name="T9" fmla="*/ 1 h 35"/>
                  <a:gd name="T10" fmla="*/ 1 w 8"/>
                  <a:gd name="T11" fmla="*/ 0 h 35"/>
                  <a:gd name="T12" fmla="*/ 7 w 8"/>
                  <a:gd name="T13" fmla="*/ 0 h 35"/>
                  <a:gd name="T14" fmla="*/ 8 w 8"/>
                  <a:gd name="T15" fmla="*/ 1 h 35"/>
                  <a:gd name="T16" fmla="*/ 8 w 8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5">
                    <a:moveTo>
                      <a:pt x="8" y="34"/>
                    </a:moveTo>
                    <a:cubicBezTo>
                      <a:pt x="8" y="35"/>
                      <a:pt x="7" y="35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lnTo>
                      <a:pt x="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374"/>
              <p:cNvSpPr>
                <a:spLocks/>
              </p:cNvSpPr>
              <p:nvPr/>
            </p:nvSpPr>
            <p:spPr bwMode="auto">
              <a:xfrm>
                <a:off x="7791593" y="1341330"/>
                <a:ext cx="28575" cy="139700"/>
              </a:xfrm>
              <a:custGeom>
                <a:avLst/>
                <a:gdLst>
                  <a:gd name="T0" fmla="*/ 7 w 7"/>
                  <a:gd name="T1" fmla="*/ 34 h 35"/>
                  <a:gd name="T2" fmla="*/ 6 w 7"/>
                  <a:gd name="T3" fmla="*/ 35 h 35"/>
                  <a:gd name="T4" fmla="*/ 1 w 7"/>
                  <a:gd name="T5" fmla="*/ 35 h 35"/>
                  <a:gd name="T6" fmla="*/ 0 w 7"/>
                  <a:gd name="T7" fmla="*/ 34 h 35"/>
                  <a:gd name="T8" fmla="*/ 0 w 7"/>
                  <a:gd name="T9" fmla="*/ 1 h 35"/>
                  <a:gd name="T10" fmla="*/ 1 w 7"/>
                  <a:gd name="T11" fmla="*/ 0 h 35"/>
                  <a:gd name="T12" fmla="*/ 6 w 7"/>
                  <a:gd name="T13" fmla="*/ 0 h 35"/>
                  <a:gd name="T14" fmla="*/ 7 w 7"/>
                  <a:gd name="T15" fmla="*/ 1 h 35"/>
                  <a:gd name="T16" fmla="*/ 7 w 7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5">
                    <a:moveTo>
                      <a:pt x="7" y="34"/>
                    </a:moveTo>
                    <a:cubicBezTo>
                      <a:pt x="7" y="35"/>
                      <a:pt x="7" y="35"/>
                      <a:pt x="6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375"/>
              <p:cNvSpPr>
                <a:spLocks/>
              </p:cNvSpPr>
              <p:nvPr/>
            </p:nvSpPr>
            <p:spPr bwMode="auto">
              <a:xfrm>
                <a:off x="7743968" y="1341330"/>
                <a:ext cx="26988" cy="139700"/>
              </a:xfrm>
              <a:custGeom>
                <a:avLst/>
                <a:gdLst>
                  <a:gd name="T0" fmla="*/ 7 w 7"/>
                  <a:gd name="T1" fmla="*/ 34 h 35"/>
                  <a:gd name="T2" fmla="*/ 6 w 7"/>
                  <a:gd name="T3" fmla="*/ 35 h 35"/>
                  <a:gd name="T4" fmla="*/ 1 w 7"/>
                  <a:gd name="T5" fmla="*/ 35 h 35"/>
                  <a:gd name="T6" fmla="*/ 0 w 7"/>
                  <a:gd name="T7" fmla="*/ 34 h 35"/>
                  <a:gd name="T8" fmla="*/ 0 w 7"/>
                  <a:gd name="T9" fmla="*/ 1 h 35"/>
                  <a:gd name="T10" fmla="*/ 1 w 7"/>
                  <a:gd name="T11" fmla="*/ 0 h 35"/>
                  <a:gd name="T12" fmla="*/ 6 w 7"/>
                  <a:gd name="T13" fmla="*/ 0 h 35"/>
                  <a:gd name="T14" fmla="*/ 7 w 7"/>
                  <a:gd name="T15" fmla="*/ 1 h 35"/>
                  <a:gd name="T16" fmla="*/ 7 w 7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5">
                    <a:moveTo>
                      <a:pt x="7" y="34"/>
                    </a:moveTo>
                    <a:cubicBezTo>
                      <a:pt x="7" y="35"/>
                      <a:pt x="7" y="35"/>
                      <a:pt x="6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376"/>
              <p:cNvSpPr>
                <a:spLocks/>
              </p:cNvSpPr>
              <p:nvPr/>
            </p:nvSpPr>
            <p:spPr bwMode="auto">
              <a:xfrm>
                <a:off x="7836043" y="1344505"/>
                <a:ext cx="31750" cy="136525"/>
              </a:xfrm>
              <a:custGeom>
                <a:avLst/>
                <a:gdLst>
                  <a:gd name="T0" fmla="*/ 8 w 8"/>
                  <a:gd name="T1" fmla="*/ 33 h 34"/>
                  <a:gd name="T2" fmla="*/ 7 w 8"/>
                  <a:gd name="T3" fmla="*/ 34 h 34"/>
                  <a:gd name="T4" fmla="*/ 1 w 8"/>
                  <a:gd name="T5" fmla="*/ 34 h 34"/>
                  <a:gd name="T6" fmla="*/ 0 w 8"/>
                  <a:gd name="T7" fmla="*/ 33 h 34"/>
                  <a:gd name="T8" fmla="*/ 0 w 8"/>
                  <a:gd name="T9" fmla="*/ 1 h 34"/>
                  <a:gd name="T10" fmla="*/ 1 w 8"/>
                  <a:gd name="T11" fmla="*/ 0 h 34"/>
                  <a:gd name="T12" fmla="*/ 7 w 8"/>
                  <a:gd name="T13" fmla="*/ 0 h 34"/>
                  <a:gd name="T14" fmla="*/ 8 w 8"/>
                  <a:gd name="T15" fmla="*/ 1 h 34"/>
                  <a:gd name="T16" fmla="*/ 8 w 8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34">
                    <a:moveTo>
                      <a:pt x="8" y="33"/>
                    </a:moveTo>
                    <a:cubicBezTo>
                      <a:pt x="8" y="34"/>
                      <a:pt x="7" y="34"/>
                      <a:pt x="7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1"/>
                    </a:cubicBezTo>
                    <a:lnTo>
                      <a:pt x="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377"/>
              <p:cNvSpPr>
                <a:spLocks/>
              </p:cNvSpPr>
              <p:nvPr/>
            </p:nvSpPr>
            <p:spPr bwMode="auto">
              <a:xfrm>
                <a:off x="7634431" y="1252430"/>
                <a:ext cx="246063" cy="76200"/>
              </a:xfrm>
              <a:custGeom>
                <a:avLst/>
                <a:gdLst>
                  <a:gd name="T0" fmla="*/ 20 w 61"/>
                  <a:gd name="T1" fmla="*/ 4 h 19"/>
                  <a:gd name="T2" fmla="*/ 41 w 61"/>
                  <a:gd name="T3" fmla="*/ 4 h 19"/>
                  <a:gd name="T4" fmla="*/ 56 w 61"/>
                  <a:gd name="T5" fmla="*/ 13 h 19"/>
                  <a:gd name="T6" fmla="*/ 54 w 61"/>
                  <a:gd name="T7" fmla="*/ 19 h 19"/>
                  <a:gd name="T8" fmla="*/ 43 w 61"/>
                  <a:gd name="T9" fmla="*/ 19 h 19"/>
                  <a:gd name="T10" fmla="*/ 18 w 61"/>
                  <a:gd name="T11" fmla="*/ 19 h 19"/>
                  <a:gd name="T12" fmla="*/ 8 w 61"/>
                  <a:gd name="T13" fmla="*/ 19 h 19"/>
                  <a:gd name="T14" fmla="*/ 6 w 61"/>
                  <a:gd name="T15" fmla="*/ 13 h 19"/>
                  <a:gd name="T16" fmla="*/ 20 w 61"/>
                  <a:gd name="T1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9">
                    <a:moveTo>
                      <a:pt x="20" y="4"/>
                    </a:moveTo>
                    <a:cubicBezTo>
                      <a:pt x="26" y="0"/>
                      <a:pt x="35" y="0"/>
                      <a:pt x="41" y="4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61" y="16"/>
                      <a:pt x="61" y="19"/>
                      <a:pt x="54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36" y="19"/>
                      <a:pt x="25" y="19"/>
                      <a:pt x="1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" y="19"/>
                      <a:pt x="0" y="16"/>
                      <a:pt x="6" y="13"/>
                    </a:cubicBezTo>
                    <a:lnTo>
                      <a:pt x="2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378"/>
              <p:cNvSpPr>
                <a:spLocks noEditPoints="1"/>
              </p:cNvSpPr>
              <p:nvPr/>
            </p:nvSpPr>
            <p:spPr bwMode="auto">
              <a:xfrm>
                <a:off x="7618556" y="1485792"/>
                <a:ext cx="277813" cy="31750"/>
              </a:xfrm>
              <a:custGeom>
                <a:avLst/>
                <a:gdLst>
                  <a:gd name="T0" fmla="*/ 68 w 69"/>
                  <a:gd name="T1" fmla="*/ 0 h 8"/>
                  <a:gd name="T2" fmla="*/ 1 w 69"/>
                  <a:gd name="T3" fmla="*/ 0 h 8"/>
                  <a:gd name="T4" fmla="*/ 0 w 69"/>
                  <a:gd name="T5" fmla="*/ 1 h 8"/>
                  <a:gd name="T6" fmla="*/ 0 w 69"/>
                  <a:gd name="T7" fmla="*/ 7 h 8"/>
                  <a:gd name="T8" fmla="*/ 1 w 69"/>
                  <a:gd name="T9" fmla="*/ 8 h 8"/>
                  <a:gd name="T10" fmla="*/ 68 w 69"/>
                  <a:gd name="T11" fmla="*/ 8 h 8"/>
                  <a:gd name="T12" fmla="*/ 69 w 69"/>
                  <a:gd name="T13" fmla="*/ 7 h 8"/>
                  <a:gd name="T14" fmla="*/ 69 w 69"/>
                  <a:gd name="T15" fmla="*/ 1 h 8"/>
                  <a:gd name="T16" fmla="*/ 68 w 69"/>
                  <a:gd name="T17" fmla="*/ 0 h 8"/>
                  <a:gd name="T18" fmla="*/ 47 w 69"/>
                  <a:gd name="T19" fmla="*/ 6 h 8"/>
                  <a:gd name="T20" fmla="*/ 46 w 69"/>
                  <a:gd name="T21" fmla="*/ 7 h 8"/>
                  <a:gd name="T22" fmla="*/ 23 w 69"/>
                  <a:gd name="T23" fmla="*/ 7 h 8"/>
                  <a:gd name="T24" fmla="*/ 22 w 69"/>
                  <a:gd name="T25" fmla="*/ 6 h 8"/>
                  <a:gd name="T26" fmla="*/ 22 w 69"/>
                  <a:gd name="T27" fmla="*/ 6 h 8"/>
                  <a:gd name="T28" fmla="*/ 23 w 69"/>
                  <a:gd name="T29" fmla="*/ 5 h 8"/>
                  <a:gd name="T30" fmla="*/ 46 w 69"/>
                  <a:gd name="T31" fmla="*/ 5 h 8"/>
                  <a:gd name="T32" fmla="*/ 47 w 69"/>
                  <a:gd name="T33" fmla="*/ 6 h 8"/>
                  <a:gd name="T34" fmla="*/ 47 w 69"/>
                  <a:gd name="T35" fmla="*/ 3 h 8"/>
                  <a:gd name="T36" fmla="*/ 46 w 69"/>
                  <a:gd name="T37" fmla="*/ 4 h 8"/>
                  <a:gd name="T38" fmla="*/ 23 w 69"/>
                  <a:gd name="T39" fmla="*/ 4 h 8"/>
                  <a:gd name="T40" fmla="*/ 22 w 69"/>
                  <a:gd name="T41" fmla="*/ 3 h 8"/>
                  <a:gd name="T42" fmla="*/ 22 w 69"/>
                  <a:gd name="T43" fmla="*/ 2 h 8"/>
                  <a:gd name="T44" fmla="*/ 23 w 69"/>
                  <a:gd name="T45" fmla="*/ 2 h 8"/>
                  <a:gd name="T46" fmla="*/ 46 w 69"/>
                  <a:gd name="T47" fmla="*/ 2 h 8"/>
                  <a:gd name="T48" fmla="*/ 47 w 69"/>
                  <a:gd name="T49" fmla="*/ 2 h 8"/>
                  <a:gd name="T50" fmla="*/ 47 w 69"/>
                  <a:gd name="T5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" h="8">
                    <a:moveTo>
                      <a:pt x="6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9" y="8"/>
                      <a:pt x="69" y="8"/>
                      <a:pt x="69" y="7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0"/>
                      <a:pt x="68" y="0"/>
                    </a:cubicBezTo>
                    <a:close/>
                    <a:moveTo>
                      <a:pt x="47" y="6"/>
                    </a:moveTo>
                    <a:cubicBezTo>
                      <a:pt x="47" y="7"/>
                      <a:pt x="47" y="7"/>
                      <a:pt x="46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5"/>
                      <a:pt x="22" y="5"/>
                      <a:pt x="23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7" y="5"/>
                      <a:pt x="47" y="5"/>
                      <a:pt x="47" y="6"/>
                    </a:cubicBezTo>
                    <a:close/>
                    <a:moveTo>
                      <a:pt x="47" y="3"/>
                    </a:moveTo>
                    <a:cubicBezTo>
                      <a:pt x="47" y="3"/>
                      <a:pt x="47" y="4"/>
                      <a:pt x="46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3"/>
                      <a:pt x="22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7" y="2"/>
                      <a:pt x="47" y="2"/>
                      <a:pt x="47" y="2"/>
                    </a:cubicBezTo>
                    <a:lnTo>
                      <a:pt x="4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8" name="组合 127"/>
          <p:cNvGrpSpPr/>
          <p:nvPr/>
        </p:nvGrpSpPr>
        <p:grpSpPr>
          <a:xfrm>
            <a:off x="6763339" y="2867206"/>
            <a:ext cx="1017124" cy="1017122"/>
            <a:chOff x="6763339" y="2867206"/>
            <a:chExt cx="1017124" cy="1017122"/>
          </a:xfrm>
        </p:grpSpPr>
        <p:sp>
          <p:nvSpPr>
            <p:cNvPr id="129" name="泪滴形 128"/>
            <p:cNvSpPr/>
            <p:nvPr/>
          </p:nvSpPr>
          <p:spPr>
            <a:xfrm rot="8100000">
              <a:off x="6763339" y="2867206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MH_SubTitle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866837" y="2952995"/>
              <a:ext cx="824405" cy="824402"/>
            </a:xfrm>
            <a:prstGeom prst="ellipse">
              <a:avLst/>
            </a:prstGeom>
            <a:solidFill>
              <a:srgbClr val="F16503"/>
            </a:solidFill>
            <a:ln w="28575" cap="flat">
              <a:solidFill>
                <a:srgbClr val="F16503"/>
              </a:solidFill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31" name="Freeform 451"/>
            <p:cNvSpPr>
              <a:spLocks noEditPoints="1"/>
            </p:cNvSpPr>
            <p:nvPr/>
          </p:nvSpPr>
          <p:spPr bwMode="auto">
            <a:xfrm>
              <a:off x="7048152" y="3087405"/>
              <a:ext cx="503862" cy="506296"/>
            </a:xfrm>
            <a:custGeom>
              <a:avLst/>
              <a:gdLst>
                <a:gd name="T0" fmla="*/ 41 w 82"/>
                <a:gd name="T1" fmla="*/ 0 h 82"/>
                <a:gd name="T2" fmla="*/ 0 w 82"/>
                <a:gd name="T3" fmla="*/ 41 h 82"/>
                <a:gd name="T4" fmla="*/ 41 w 82"/>
                <a:gd name="T5" fmla="*/ 82 h 82"/>
                <a:gd name="T6" fmla="*/ 82 w 82"/>
                <a:gd name="T7" fmla="*/ 41 h 82"/>
                <a:gd name="T8" fmla="*/ 41 w 82"/>
                <a:gd name="T9" fmla="*/ 0 h 82"/>
                <a:gd name="T10" fmla="*/ 41 w 82"/>
                <a:gd name="T11" fmla="*/ 77 h 82"/>
                <a:gd name="T12" fmla="*/ 5 w 82"/>
                <a:gd name="T13" fmla="*/ 41 h 82"/>
                <a:gd name="T14" fmla="*/ 40 w 82"/>
                <a:gd name="T15" fmla="*/ 5 h 82"/>
                <a:gd name="T16" fmla="*/ 38 w 82"/>
                <a:gd name="T17" fmla="*/ 8 h 82"/>
                <a:gd name="T18" fmla="*/ 36 w 82"/>
                <a:gd name="T19" fmla="*/ 11 h 82"/>
                <a:gd name="T20" fmla="*/ 33 w 82"/>
                <a:gd name="T21" fmla="*/ 17 h 82"/>
                <a:gd name="T22" fmla="*/ 37 w 82"/>
                <a:gd name="T23" fmla="*/ 17 h 82"/>
                <a:gd name="T24" fmla="*/ 37 w 82"/>
                <a:gd name="T25" fmla="*/ 39 h 82"/>
                <a:gd name="T26" fmla="*/ 35 w 82"/>
                <a:gd name="T27" fmla="*/ 43 h 82"/>
                <a:gd name="T28" fmla="*/ 40 w 82"/>
                <a:gd name="T29" fmla="*/ 48 h 82"/>
                <a:gd name="T30" fmla="*/ 44 w 82"/>
                <a:gd name="T31" fmla="*/ 46 h 82"/>
                <a:gd name="T32" fmla="*/ 67 w 82"/>
                <a:gd name="T33" fmla="*/ 46 h 82"/>
                <a:gd name="T34" fmla="*/ 67 w 82"/>
                <a:gd name="T35" fmla="*/ 50 h 82"/>
                <a:gd name="T36" fmla="*/ 73 w 82"/>
                <a:gd name="T37" fmla="*/ 47 h 82"/>
                <a:gd name="T38" fmla="*/ 77 w 82"/>
                <a:gd name="T39" fmla="*/ 44 h 82"/>
                <a:gd name="T40" fmla="*/ 41 w 82"/>
                <a:gd name="T41" fmla="*/ 77 h 82"/>
                <a:gd name="T42" fmla="*/ 75 w 82"/>
                <a:gd name="T43" fmla="*/ 41 h 82"/>
                <a:gd name="T44" fmla="*/ 73 w 82"/>
                <a:gd name="T45" fmla="*/ 40 h 82"/>
                <a:gd name="T46" fmla="*/ 67 w 82"/>
                <a:gd name="T47" fmla="*/ 36 h 82"/>
                <a:gd name="T48" fmla="*/ 67 w 82"/>
                <a:gd name="T49" fmla="*/ 41 h 82"/>
                <a:gd name="T50" fmla="*/ 43 w 82"/>
                <a:gd name="T51" fmla="*/ 41 h 82"/>
                <a:gd name="T52" fmla="*/ 42 w 82"/>
                <a:gd name="T53" fmla="*/ 40 h 82"/>
                <a:gd name="T54" fmla="*/ 42 w 82"/>
                <a:gd name="T55" fmla="*/ 17 h 82"/>
                <a:gd name="T56" fmla="*/ 47 w 82"/>
                <a:gd name="T57" fmla="*/ 17 h 82"/>
                <a:gd name="T58" fmla="*/ 43 w 82"/>
                <a:gd name="T59" fmla="*/ 11 h 82"/>
                <a:gd name="T60" fmla="*/ 40 w 82"/>
                <a:gd name="T61" fmla="*/ 5 h 82"/>
                <a:gd name="T62" fmla="*/ 41 w 82"/>
                <a:gd name="T63" fmla="*/ 5 h 82"/>
                <a:gd name="T64" fmla="*/ 77 w 82"/>
                <a:gd name="T65" fmla="*/ 41 h 82"/>
                <a:gd name="T66" fmla="*/ 77 w 82"/>
                <a:gd name="T67" fmla="*/ 42 h 82"/>
                <a:gd name="T68" fmla="*/ 75 w 82"/>
                <a:gd name="T69" fmla="*/ 41 h 82"/>
                <a:gd name="T70" fmla="*/ 40 w 82"/>
                <a:gd name="T71" fmla="*/ 66 h 82"/>
                <a:gd name="T72" fmla="*/ 35 w 82"/>
                <a:gd name="T73" fmla="*/ 71 h 82"/>
                <a:gd name="T74" fmla="*/ 40 w 82"/>
                <a:gd name="T75" fmla="*/ 75 h 82"/>
                <a:gd name="T76" fmla="*/ 44 w 82"/>
                <a:gd name="T77" fmla="*/ 71 h 82"/>
                <a:gd name="T78" fmla="*/ 40 w 82"/>
                <a:gd name="T79" fmla="*/ 66 h 82"/>
                <a:gd name="T80" fmla="*/ 12 w 82"/>
                <a:gd name="T81" fmla="*/ 39 h 82"/>
                <a:gd name="T82" fmla="*/ 8 w 82"/>
                <a:gd name="T83" fmla="*/ 43 h 82"/>
                <a:gd name="T84" fmla="*/ 12 w 82"/>
                <a:gd name="T85" fmla="*/ 48 h 82"/>
                <a:gd name="T86" fmla="*/ 17 w 82"/>
                <a:gd name="T87" fmla="*/ 43 h 82"/>
                <a:gd name="T88" fmla="*/ 12 w 82"/>
                <a:gd name="T89" fmla="*/ 3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18"/>
                    <a:pt x="63" y="0"/>
                    <a:pt x="41" y="0"/>
                  </a:cubicBezTo>
                  <a:close/>
                  <a:moveTo>
                    <a:pt x="41" y="77"/>
                  </a:moveTo>
                  <a:cubicBezTo>
                    <a:pt x="21" y="77"/>
                    <a:pt x="5" y="61"/>
                    <a:pt x="5" y="41"/>
                  </a:cubicBezTo>
                  <a:cubicBezTo>
                    <a:pt x="5" y="21"/>
                    <a:pt x="20" y="5"/>
                    <a:pt x="40" y="5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40"/>
                    <a:pt x="35" y="42"/>
                    <a:pt x="35" y="43"/>
                  </a:cubicBezTo>
                  <a:cubicBezTo>
                    <a:pt x="35" y="46"/>
                    <a:pt x="37" y="48"/>
                    <a:pt x="40" y="48"/>
                  </a:cubicBezTo>
                  <a:cubicBezTo>
                    <a:pt x="41" y="48"/>
                    <a:pt x="43" y="47"/>
                    <a:pt x="44" y="46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5" y="63"/>
                    <a:pt x="59" y="77"/>
                    <a:pt x="41" y="77"/>
                  </a:cubicBezTo>
                  <a:close/>
                  <a:moveTo>
                    <a:pt x="75" y="41"/>
                  </a:moveTo>
                  <a:cubicBezTo>
                    <a:pt x="73" y="40"/>
                    <a:pt x="73" y="40"/>
                    <a:pt x="73" y="40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0"/>
                    <a:pt x="43" y="40"/>
                    <a:pt x="42" y="4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61" y="5"/>
                    <a:pt x="77" y="21"/>
                    <a:pt x="77" y="41"/>
                  </a:cubicBezTo>
                  <a:cubicBezTo>
                    <a:pt x="77" y="41"/>
                    <a:pt x="77" y="42"/>
                    <a:pt x="77" y="42"/>
                  </a:cubicBezTo>
                  <a:lnTo>
                    <a:pt x="75" y="41"/>
                  </a:lnTo>
                  <a:close/>
                  <a:moveTo>
                    <a:pt x="40" y="66"/>
                  </a:moveTo>
                  <a:cubicBezTo>
                    <a:pt x="37" y="66"/>
                    <a:pt x="35" y="68"/>
                    <a:pt x="35" y="71"/>
                  </a:cubicBezTo>
                  <a:cubicBezTo>
                    <a:pt x="35" y="73"/>
                    <a:pt x="37" y="75"/>
                    <a:pt x="40" y="75"/>
                  </a:cubicBezTo>
                  <a:cubicBezTo>
                    <a:pt x="42" y="75"/>
                    <a:pt x="44" y="73"/>
                    <a:pt x="44" y="71"/>
                  </a:cubicBezTo>
                  <a:cubicBezTo>
                    <a:pt x="44" y="68"/>
                    <a:pt x="42" y="66"/>
                    <a:pt x="40" y="66"/>
                  </a:cubicBezTo>
                  <a:close/>
                  <a:moveTo>
                    <a:pt x="12" y="39"/>
                  </a:moveTo>
                  <a:cubicBezTo>
                    <a:pt x="10" y="39"/>
                    <a:pt x="8" y="41"/>
                    <a:pt x="8" y="43"/>
                  </a:cubicBezTo>
                  <a:cubicBezTo>
                    <a:pt x="8" y="46"/>
                    <a:pt x="10" y="48"/>
                    <a:pt x="12" y="48"/>
                  </a:cubicBezTo>
                  <a:cubicBezTo>
                    <a:pt x="15" y="48"/>
                    <a:pt x="17" y="46"/>
                    <a:pt x="17" y="43"/>
                  </a:cubicBezTo>
                  <a:cubicBezTo>
                    <a:pt x="17" y="41"/>
                    <a:pt x="15" y="39"/>
                    <a:pt x="12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7806948" y="4231442"/>
            <a:ext cx="1017124" cy="1017122"/>
            <a:chOff x="7806948" y="4231442"/>
            <a:chExt cx="1017124" cy="1017122"/>
          </a:xfrm>
        </p:grpSpPr>
        <p:sp>
          <p:nvSpPr>
            <p:cNvPr id="133" name="泪滴形 132"/>
            <p:cNvSpPr/>
            <p:nvPr/>
          </p:nvSpPr>
          <p:spPr>
            <a:xfrm rot="8100000">
              <a:off x="7806948" y="4231442"/>
              <a:ext cx="1017124" cy="1017122"/>
            </a:xfrm>
            <a:prstGeom prst="teardrop">
              <a:avLst>
                <a:gd name="adj" fmla="val 190413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MH_SubTitle_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910446" y="4317231"/>
              <a:ext cx="824405" cy="824402"/>
            </a:xfrm>
            <a:prstGeom prst="ellipse">
              <a:avLst/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35" name="Freeform 360"/>
            <p:cNvSpPr>
              <a:spLocks noEditPoints="1"/>
            </p:cNvSpPr>
            <p:nvPr/>
          </p:nvSpPr>
          <p:spPr bwMode="auto">
            <a:xfrm>
              <a:off x="8134833" y="4567538"/>
              <a:ext cx="394324" cy="399194"/>
            </a:xfrm>
            <a:custGeom>
              <a:avLst/>
              <a:gdLst>
                <a:gd name="T0" fmla="*/ 50 w 64"/>
                <a:gd name="T1" fmla="*/ 0 h 65"/>
                <a:gd name="T2" fmla="*/ 14 w 64"/>
                <a:gd name="T3" fmla="*/ 0 h 65"/>
                <a:gd name="T4" fmla="*/ 0 w 64"/>
                <a:gd name="T5" fmla="*/ 15 h 65"/>
                <a:gd name="T6" fmla="*/ 0 w 64"/>
                <a:gd name="T7" fmla="*/ 30 h 65"/>
                <a:gd name="T8" fmla="*/ 9 w 64"/>
                <a:gd name="T9" fmla="*/ 45 h 65"/>
                <a:gd name="T10" fmla="*/ 2 w 64"/>
                <a:gd name="T11" fmla="*/ 65 h 65"/>
                <a:gd name="T12" fmla="*/ 35 w 64"/>
                <a:gd name="T13" fmla="*/ 46 h 65"/>
                <a:gd name="T14" fmla="*/ 50 w 64"/>
                <a:gd name="T15" fmla="*/ 46 h 65"/>
                <a:gd name="T16" fmla="*/ 64 w 64"/>
                <a:gd name="T17" fmla="*/ 30 h 65"/>
                <a:gd name="T18" fmla="*/ 64 w 64"/>
                <a:gd name="T19" fmla="*/ 15 h 65"/>
                <a:gd name="T20" fmla="*/ 50 w 64"/>
                <a:gd name="T21" fmla="*/ 0 h 65"/>
                <a:gd name="T22" fmla="*/ 48 w 64"/>
                <a:gd name="T23" fmla="*/ 34 h 65"/>
                <a:gd name="T24" fmla="*/ 14 w 64"/>
                <a:gd name="T25" fmla="*/ 34 h 65"/>
                <a:gd name="T26" fmla="*/ 12 w 64"/>
                <a:gd name="T27" fmla="*/ 31 h 65"/>
                <a:gd name="T28" fmla="*/ 14 w 64"/>
                <a:gd name="T29" fmla="*/ 28 h 65"/>
                <a:gd name="T30" fmla="*/ 48 w 64"/>
                <a:gd name="T31" fmla="*/ 28 h 65"/>
                <a:gd name="T32" fmla="*/ 50 w 64"/>
                <a:gd name="T33" fmla="*/ 31 h 65"/>
                <a:gd name="T34" fmla="*/ 48 w 64"/>
                <a:gd name="T35" fmla="*/ 34 h 65"/>
                <a:gd name="T36" fmla="*/ 53 w 64"/>
                <a:gd name="T37" fmla="*/ 25 h 65"/>
                <a:gd name="T38" fmla="*/ 14 w 64"/>
                <a:gd name="T39" fmla="*/ 25 h 65"/>
                <a:gd name="T40" fmla="*/ 12 w 64"/>
                <a:gd name="T41" fmla="*/ 22 h 65"/>
                <a:gd name="T42" fmla="*/ 14 w 64"/>
                <a:gd name="T43" fmla="*/ 20 h 65"/>
                <a:gd name="T44" fmla="*/ 53 w 64"/>
                <a:gd name="T45" fmla="*/ 20 h 65"/>
                <a:gd name="T46" fmla="*/ 55 w 64"/>
                <a:gd name="T47" fmla="*/ 22 h 65"/>
                <a:gd name="T48" fmla="*/ 53 w 64"/>
                <a:gd name="T49" fmla="*/ 25 h 65"/>
                <a:gd name="T50" fmla="*/ 53 w 64"/>
                <a:gd name="T51" fmla="*/ 17 h 65"/>
                <a:gd name="T52" fmla="*/ 14 w 64"/>
                <a:gd name="T53" fmla="*/ 17 h 65"/>
                <a:gd name="T54" fmla="*/ 12 w 64"/>
                <a:gd name="T55" fmla="*/ 14 h 65"/>
                <a:gd name="T56" fmla="*/ 14 w 64"/>
                <a:gd name="T57" fmla="*/ 11 h 65"/>
                <a:gd name="T58" fmla="*/ 53 w 64"/>
                <a:gd name="T59" fmla="*/ 11 h 65"/>
                <a:gd name="T60" fmla="*/ 55 w 64"/>
                <a:gd name="T61" fmla="*/ 14 h 65"/>
                <a:gd name="T62" fmla="*/ 53 w 64"/>
                <a:gd name="T63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65">
                  <a:moveTo>
                    <a:pt x="5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7"/>
                    <a:pt x="3" y="42"/>
                    <a:pt x="9" y="45"/>
                  </a:cubicBezTo>
                  <a:cubicBezTo>
                    <a:pt x="4" y="58"/>
                    <a:pt x="2" y="65"/>
                    <a:pt x="2" y="65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8" y="46"/>
                    <a:pt x="64" y="39"/>
                    <a:pt x="64" y="30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7"/>
                    <a:pt x="58" y="0"/>
                    <a:pt x="50" y="0"/>
                  </a:cubicBezTo>
                  <a:close/>
                  <a:moveTo>
                    <a:pt x="4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2" y="32"/>
                    <a:pt x="12" y="31"/>
                  </a:cubicBezTo>
                  <a:cubicBezTo>
                    <a:pt x="12" y="30"/>
                    <a:pt x="13" y="28"/>
                    <a:pt x="14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9" y="28"/>
                    <a:pt x="50" y="30"/>
                    <a:pt x="50" y="31"/>
                  </a:cubicBezTo>
                  <a:cubicBezTo>
                    <a:pt x="50" y="32"/>
                    <a:pt x="49" y="34"/>
                    <a:pt x="48" y="34"/>
                  </a:cubicBezTo>
                  <a:close/>
                  <a:moveTo>
                    <a:pt x="53" y="25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2" y="24"/>
                    <a:pt x="12" y="22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0"/>
                    <a:pt x="55" y="21"/>
                    <a:pt x="55" y="22"/>
                  </a:cubicBezTo>
                  <a:cubicBezTo>
                    <a:pt x="55" y="24"/>
                    <a:pt x="54" y="25"/>
                    <a:pt x="53" y="25"/>
                  </a:cubicBezTo>
                  <a:close/>
                  <a:moveTo>
                    <a:pt x="53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2" y="15"/>
                    <a:pt x="12" y="14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4" y="11"/>
                    <a:pt x="55" y="13"/>
                    <a:pt x="55" y="14"/>
                  </a:cubicBezTo>
                  <a:cubicBezTo>
                    <a:pt x="55" y="15"/>
                    <a:pt x="54" y="17"/>
                    <a:pt x="53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72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34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58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短期盈利计划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Short-term Profit Plan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76188" y="4609093"/>
            <a:ext cx="1441557" cy="770171"/>
            <a:chOff x="1776188" y="4305978"/>
            <a:chExt cx="1441557" cy="770171"/>
          </a:xfrm>
        </p:grpSpPr>
        <p:grpSp>
          <p:nvGrpSpPr>
            <p:cNvPr id="13" name="组合 12"/>
            <p:cNvGrpSpPr/>
            <p:nvPr/>
          </p:nvGrpSpPr>
          <p:grpSpPr>
            <a:xfrm>
              <a:off x="1776188" y="4305978"/>
              <a:ext cx="1441557" cy="770171"/>
              <a:chOff x="1612612" y="4305978"/>
              <a:chExt cx="1441557" cy="770171"/>
            </a:xfrm>
            <a:solidFill>
              <a:srgbClr val="0070C0"/>
            </a:solidFill>
          </p:grpSpPr>
          <p:grpSp>
            <p:nvGrpSpPr>
              <p:cNvPr id="22" name="组合 21"/>
              <p:cNvGrpSpPr/>
              <p:nvPr/>
            </p:nvGrpSpPr>
            <p:grpSpPr>
              <a:xfrm>
                <a:off x="1612612" y="4305978"/>
                <a:ext cx="1441557" cy="770171"/>
                <a:chOff x="1612612" y="4305978"/>
                <a:chExt cx="1441557" cy="770171"/>
              </a:xfrm>
              <a:grpFill/>
            </p:grpSpPr>
            <p:sp>
              <p:nvSpPr>
                <p:cNvPr id="24" name="任意多边形 23"/>
                <p:cNvSpPr/>
                <p:nvPr/>
              </p:nvSpPr>
              <p:spPr>
                <a:xfrm>
                  <a:off x="1612612" y="4305978"/>
                  <a:ext cx="1340135" cy="770171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0135" h="770171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340135" y="0"/>
                      </a:lnTo>
                      <a:lnTo>
                        <a:pt x="1340135" y="770171"/>
                      </a:ln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254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任意多边形 25"/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254061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3" name="矩形 22"/>
              <p:cNvSpPr/>
              <p:nvPr/>
            </p:nvSpPr>
            <p:spPr>
              <a:xfrm>
                <a:off x="2762250" y="4305978"/>
                <a:ext cx="237154" cy="770171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Group 181"/>
            <p:cNvGrpSpPr>
              <a:grpSpLocks noChangeAspect="1"/>
            </p:cNvGrpSpPr>
            <p:nvPr/>
          </p:nvGrpSpPr>
          <p:grpSpPr bwMode="auto">
            <a:xfrm>
              <a:off x="2470095" y="4469247"/>
              <a:ext cx="445641" cy="442387"/>
              <a:chOff x="2160" y="2262"/>
              <a:chExt cx="411" cy="408"/>
            </a:xfrm>
            <a:solidFill>
              <a:schemeClr val="bg1"/>
            </a:solidFill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5" name="Freeform 189"/>
              <p:cNvSpPr>
                <a:spLocks/>
              </p:cNvSpPr>
              <p:nvPr/>
            </p:nvSpPr>
            <p:spPr bwMode="auto">
              <a:xfrm>
                <a:off x="2280" y="2262"/>
                <a:ext cx="163" cy="163"/>
              </a:xfrm>
              <a:custGeom>
                <a:avLst/>
                <a:gdLst>
                  <a:gd name="T0" fmla="*/ 6 w 68"/>
                  <a:gd name="T1" fmla="*/ 44 h 68"/>
                  <a:gd name="T2" fmla="*/ 34 w 68"/>
                  <a:gd name="T3" fmla="*/ 68 h 68"/>
                  <a:gd name="T4" fmla="*/ 62 w 68"/>
                  <a:gd name="T5" fmla="*/ 44 h 68"/>
                  <a:gd name="T6" fmla="*/ 68 w 68"/>
                  <a:gd name="T7" fmla="*/ 33 h 68"/>
                  <a:gd name="T8" fmla="*/ 63 w 68"/>
                  <a:gd name="T9" fmla="*/ 28 h 68"/>
                  <a:gd name="T10" fmla="*/ 34 w 68"/>
                  <a:gd name="T11" fmla="*/ 0 h 68"/>
                  <a:gd name="T12" fmla="*/ 5 w 68"/>
                  <a:gd name="T13" fmla="*/ 28 h 68"/>
                  <a:gd name="T14" fmla="*/ 0 w 68"/>
                  <a:gd name="T15" fmla="*/ 33 h 68"/>
                  <a:gd name="T16" fmla="*/ 6 w 68"/>
                  <a:gd name="T17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" y="44"/>
                    </a:moveTo>
                    <a:cubicBezTo>
                      <a:pt x="9" y="57"/>
                      <a:pt x="16" y="68"/>
                      <a:pt x="34" y="68"/>
                    </a:cubicBezTo>
                    <a:cubicBezTo>
                      <a:pt x="53" y="68"/>
                      <a:pt x="60" y="57"/>
                      <a:pt x="62" y="44"/>
                    </a:cubicBezTo>
                    <a:cubicBezTo>
                      <a:pt x="66" y="42"/>
                      <a:pt x="68" y="37"/>
                      <a:pt x="68" y="33"/>
                    </a:cubicBezTo>
                    <a:cubicBezTo>
                      <a:pt x="67" y="31"/>
                      <a:pt x="66" y="29"/>
                      <a:pt x="63" y="28"/>
                    </a:cubicBezTo>
                    <a:cubicBezTo>
                      <a:pt x="63" y="13"/>
                      <a:pt x="51" y="0"/>
                      <a:pt x="34" y="0"/>
                    </a:cubicBezTo>
                    <a:cubicBezTo>
                      <a:pt x="17" y="0"/>
                      <a:pt x="6" y="13"/>
                      <a:pt x="5" y="28"/>
                    </a:cubicBezTo>
                    <a:cubicBezTo>
                      <a:pt x="2" y="29"/>
                      <a:pt x="0" y="30"/>
                      <a:pt x="0" y="33"/>
                    </a:cubicBezTo>
                    <a:cubicBezTo>
                      <a:pt x="0" y="37"/>
                      <a:pt x="2" y="43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90"/>
              <p:cNvSpPr>
                <a:spLocks/>
              </p:cNvSpPr>
              <p:nvPr/>
            </p:nvSpPr>
            <p:spPr bwMode="auto">
              <a:xfrm>
                <a:off x="2258" y="2437"/>
                <a:ext cx="214" cy="62"/>
              </a:xfrm>
              <a:custGeom>
                <a:avLst/>
                <a:gdLst>
                  <a:gd name="T0" fmla="*/ 42 w 89"/>
                  <a:gd name="T1" fmla="*/ 26 h 26"/>
                  <a:gd name="T2" fmla="*/ 48 w 89"/>
                  <a:gd name="T3" fmla="*/ 26 h 26"/>
                  <a:gd name="T4" fmla="*/ 52 w 89"/>
                  <a:gd name="T5" fmla="*/ 26 h 26"/>
                  <a:gd name="T6" fmla="*/ 89 w 89"/>
                  <a:gd name="T7" fmla="*/ 9 h 26"/>
                  <a:gd name="T8" fmla="*/ 66 w 89"/>
                  <a:gd name="T9" fmla="*/ 0 h 26"/>
                  <a:gd name="T10" fmla="*/ 56 w 89"/>
                  <a:gd name="T11" fmla="*/ 0 h 26"/>
                  <a:gd name="T12" fmla="*/ 48 w 89"/>
                  <a:gd name="T13" fmla="*/ 0 h 26"/>
                  <a:gd name="T14" fmla="*/ 42 w 89"/>
                  <a:gd name="T15" fmla="*/ 0 h 26"/>
                  <a:gd name="T16" fmla="*/ 33 w 89"/>
                  <a:gd name="T17" fmla="*/ 0 h 26"/>
                  <a:gd name="T18" fmla="*/ 24 w 89"/>
                  <a:gd name="T19" fmla="*/ 0 h 26"/>
                  <a:gd name="T20" fmla="*/ 0 w 89"/>
                  <a:gd name="T21" fmla="*/ 9 h 26"/>
                  <a:gd name="T22" fmla="*/ 38 w 89"/>
                  <a:gd name="T23" fmla="*/ 26 h 26"/>
                  <a:gd name="T24" fmla="*/ 42 w 89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6">
                    <a:moveTo>
                      <a:pt x="42" y="26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8" y="8"/>
                      <a:pt x="76" y="2"/>
                      <a:pt x="66" y="0"/>
                    </a:cubicBezTo>
                    <a:cubicBezTo>
                      <a:pt x="65" y="0"/>
                      <a:pt x="58" y="0"/>
                      <a:pt x="5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25" y="0"/>
                      <a:pt x="24" y="0"/>
                    </a:cubicBezTo>
                    <a:cubicBezTo>
                      <a:pt x="14" y="2"/>
                      <a:pt x="1" y="8"/>
                      <a:pt x="0" y="9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42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91"/>
              <p:cNvSpPr>
                <a:spLocks/>
              </p:cNvSpPr>
              <p:nvPr/>
            </p:nvSpPr>
            <p:spPr bwMode="auto">
              <a:xfrm>
                <a:off x="2354" y="2513"/>
                <a:ext cx="22" cy="157"/>
              </a:xfrm>
              <a:custGeom>
                <a:avLst/>
                <a:gdLst>
                  <a:gd name="T0" fmla="*/ 3 w 22"/>
                  <a:gd name="T1" fmla="*/ 157 h 157"/>
                  <a:gd name="T2" fmla="*/ 20 w 22"/>
                  <a:gd name="T3" fmla="*/ 157 h 157"/>
                  <a:gd name="T4" fmla="*/ 22 w 22"/>
                  <a:gd name="T5" fmla="*/ 0 h 157"/>
                  <a:gd name="T6" fmla="*/ 0 w 22"/>
                  <a:gd name="T7" fmla="*/ 0 h 157"/>
                  <a:gd name="T8" fmla="*/ 3 w 2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7">
                    <a:moveTo>
                      <a:pt x="3" y="157"/>
                    </a:moveTo>
                    <a:lnTo>
                      <a:pt x="20" y="157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3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92"/>
              <p:cNvSpPr>
                <a:spLocks/>
              </p:cNvSpPr>
              <p:nvPr/>
            </p:nvSpPr>
            <p:spPr bwMode="auto">
              <a:xfrm>
                <a:off x="2210" y="2470"/>
                <a:ext cx="139" cy="200"/>
              </a:xfrm>
              <a:custGeom>
                <a:avLst/>
                <a:gdLst>
                  <a:gd name="T0" fmla="*/ 0 w 58"/>
                  <a:gd name="T1" fmla="*/ 0 h 84"/>
                  <a:gd name="T2" fmla="*/ 2 w 58"/>
                  <a:gd name="T3" fmla="*/ 20 h 84"/>
                  <a:gd name="T4" fmla="*/ 9 w 58"/>
                  <a:gd name="T5" fmla="*/ 23 h 84"/>
                  <a:gd name="T6" fmla="*/ 18 w 58"/>
                  <a:gd name="T7" fmla="*/ 32 h 84"/>
                  <a:gd name="T8" fmla="*/ 17 w 58"/>
                  <a:gd name="T9" fmla="*/ 44 h 84"/>
                  <a:gd name="T10" fmla="*/ 5 w 58"/>
                  <a:gd name="T11" fmla="*/ 53 h 84"/>
                  <a:gd name="T12" fmla="*/ 6 w 58"/>
                  <a:gd name="T13" fmla="*/ 66 h 84"/>
                  <a:gd name="T14" fmla="*/ 58 w 58"/>
                  <a:gd name="T15" fmla="*/ 84 h 84"/>
                  <a:gd name="T16" fmla="*/ 57 w 58"/>
                  <a:gd name="T17" fmla="*/ 18 h 84"/>
                  <a:gd name="T18" fmla="*/ 0 w 58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0" y="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3" y="25"/>
                      <a:pt x="16" y="28"/>
                      <a:pt x="18" y="32"/>
                    </a:cubicBezTo>
                    <a:cubicBezTo>
                      <a:pt x="19" y="36"/>
                      <a:pt x="19" y="40"/>
                      <a:pt x="17" y="44"/>
                    </a:cubicBezTo>
                    <a:cubicBezTo>
                      <a:pt x="15" y="49"/>
                      <a:pt x="10" y="52"/>
                      <a:pt x="5" y="53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18"/>
                      <a:pt x="57" y="18"/>
                      <a:pt x="57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93"/>
              <p:cNvSpPr>
                <a:spLocks/>
              </p:cNvSpPr>
              <p:nvPr/>
            </p:nvSpPr>
            <p:spPr bwMode="auto">
              <a:xfrm>
                <a:off x="2160" y="2496"/>
                <a:ext cx="86" cy="93"/>
              </a:xfrm>
              <a:custGeom>
                <a:avLst/>
                <a:gdLst>
                  <a:gd name="T0" fmla="*/ 33 w 36"/>
                  <a:gd name="T1" fmla="*/ 31 h 39"/>
                  <a:gd name="T2" fmla="*/ 28 w 36"/>
                  <a:gd name="T3" fmla="*/ 17 h 39"/>
                  <a:gd name="T4" fmla="*/ 20 w 36"/>
                  <a:gd name="T5" fmla="*/ 14 h 39"/>
                  <a:gd name="T6" fmla="*/ 19 w 36"/>
                  <a:gd name="T7" fmla="*/ 0 h 39"/>
                  <a:gd name="T8" fmla="*/ 3 w 36"/>
                  <a:gd name="T9" fmla="*/ 18 h 39"/>
                  <a:gd name="T10" fmla="*/ 8 w 36"/>
                  <a:gd name="T11" fmla="*/ 32 h 39"/>
                  <a:gd name="T12" fmla="*/ 19 w 36"/>
                  <a:gd name="T13" fmla="*/ 36 h 39"/>
                  <a:gd name="T14" fmla="*/ 33 w 36"/>
                  <a:gd name="T15" fmla="*/ 3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9">
                    <a:moveTo>
                      <a:pt x="33" y="31"/>
                    </a:moveTo>
                    <a:cubicBezTo>
                      <a:pt x="36" y="26"/>
                      <a:pt x="33" y="19"/>
                      <a:pt x="28" y="17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4" y="16"/>
                      <a:pt x="3" y="18"/>
                    </a:cubicBezTo>
                    <a:cubicBezTo>
                      <a:pt x="0" y="24"/>
                      <a:pt x="3" y="30"/>
                      <a:pt x="8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4" y="39"/>
                      <a:pt x="31" y="36"/>
                      <a:pt x="3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94"/>
              <p:cNvSpPr>
                <a:spLocks/>
              </p:cNvSpPr>
              <p:nvPr/>
            </p:nvSpPr>
            <p:spPr bwMode="auto">
              <a:xfrm>
                <a:off x="2381" y="2470"/>
                <a:ext cx="139" cy="200"/>
              </a:xfrm>
              <a:custGeom>
                <a:avLst/>
                <a:gdLst>
                  <a:gd name="T0" fmla="*/ 41 w 58"/>
                  <a:gd name="T1" fmla="*/ 44 h 84"/>
                  <a:gd name="T2" fmla="*/ 41 w 58"/>
                  <a:gd name="T3" fmla="*/ 32 h 84"/>
                  <a:gd name="T4" fmla="*/ 50 w 58"/>
                  <a:gd name="T5" fmla="*/ 23 h 84"/>
                  <a:gd name="T6" fmla="*/ 57 w 58"/>
                  <a:gd name="T7" fmla="*/ 20 h 84"/>
                  <a:gd name="T8" fmla="*/ 58 w 58"/>
                  <a:gd name="T9" fmla="*/ 0 h 84"/>
                  <a:gd name="T10" fmla="*/ 2 w 58"/>
                  <a:gd name="T11" fmla="*/ 18 h 84"/>
                  <a:gd name="T12" fmla="*/ 0 w 58"/>
                  <a:gd name="T13" fmla="*/ 84 h 84"/>
                  <a:gd name="T14" fmla="*/ 53 w 58"/>
                  <a:gd name="T15" fmla="*/ 66 h 84"/>
                  <a:gd name="T16" fmla="*/ 54 w 58"/>
                  <a:gd name="T17" fmla="*/ 53 h 84"/>
                  <a:gd name="T18" fmla="*/ 41 w 58"/>
                  <a:gd name="T1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41" y="44"/>
                    </a:moveTo>
                    <a:cubicBezTo>
                      <a:pt x="39" y="40"/>
                      <a:pt x="39" y="36"/>
                      <a:pt x="41" y="32"/>
                    </a:cubicBezTo>
                    <a:cubicBezTo>
                      <a:pt x="43" y="28"/>
                      <a:pt x="46" y="25"/>
                      <a:pt x="50" y="23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48" y="52"/>
                      <a:pt x="43" y="49"/>
                      <a:pt x="4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95"/>
              <p:cNvSpPr>
                <a:spLocks/>
              </p:cNvSpPr>
              <p:nvPr/>
            </p:nvSpPr>
            <p:spPr bwMode="auto">
              <a:xfrm>
                <a:off x="2487" y="2496"/>
                <a:ext cx="84" cy="93"/>
              </a:xfrm>
              <a:custGeom>
                <a:avLst/>
                <a:gdLst>
                  <a:gd name="T0" fmla="*/ 33 w 35"/>
                  <a:gd name="T1" fmla="*/ 18 h 39"/>
                  <a:gd name="T2" fmla="*/ 17 w 35"/>
                  <a:gd name="T3" fmla="*/ 0 h 39"/>
                  <a:gd name="T4" fmla="*/ 16 w 35"/>
                  <a:gd name="T5" fmla="*/ 14 h 39"/>
                  <a:gd name="T6" fmla="*/ 8 w 35"/>
                  <a:gd name="T7" fmla="*/ 17 h 39"/>
                  <a:gd name="T8" fmla="*/ 2 w 35"/>
                  <a:gd name="T9" fmla="*/ 31 h 39"/>
                  <a:gd name="T10" fmla="*/ 17 w 35"/>
                  <a:gd name="T11" fmla="*/ 36 h 39"/>
                  <a:gd name="T12" fmla="*/ 27 w 35"/>
                  <a:gd name="T13" fmla="*/ 32 h 39"/>
                  <a:gd name="T14" fmla="*/ 33 w 35"/>
                  <a:gd name="T15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9">
                    <a:moveTo>
                      <a:pt x="33" y="18"/>
                    </a:moveTo>
                    <a:cubicBezTo>
                      <a:pt x="32" y="16"/>
                      <a:pt x="17" y="0"/>
                      <a:pt x="17" y="0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" y="19"/>
                      <a:pt x="0" y="26"/>
                      <a:pt x="2" y="31"/>
                    </a:cubicBezTo>
                    <a:cubicBezTo>
                      <a:pt x="5" y="36"/>
                      <a:pt x="11" y="39"/>
                      <a:pt x="17" y="36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3" y="30"/>
                      <a:pt x="35" y="24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2527243" y="3832571"/>
            <a:ext cx="1583023" cy="772552"/>
            <a:chOff x="2527243" y="3529456"/>
            <a:chExt cx="1583023" cy="772552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7243" y="3529456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30" name="组合 29"/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32" name="任意多边形 31"/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0 w 1583023"/>
                    <a:gd name="connsiteY0" fmla="*/ 374880 h 772552"/>
                    <a:gd name="connsiteX1" fmla="*/ 587660 w 1583023"/>
                    <a:gd name="connsiteY1" fmla="*/ 2381 h 772552"/>
                    <a:gd name="connsiteX2" fmla="*/ 1583023 w 1583023"/>
                    <a:gd name="connsiteY2" fmla="*/ 0 h 772552"/>
                    <a:gd name="connsiteX3" fmla="*/ 1340135 w 1583023"/>
                    <a:gd name="connsiteY3" fmla="*/ 772552 h 772552"/>
                    <a:gd name="connsiteX4" fmla="*/ 587660 w 1583023"/>
                    <a:gd name="connsiteY4" fmla="*/ 772552 h 772552"/>
                    <a:gd name="connsiteX5" fmla="*/ 0 w 1583023"/>
                    <a:gd name="connsiteY5" fmla="*/ 374880 h 772552"/>
                    <a:gd name="connsiteX0" fmla="*/ 0 w 1583023"/>
                    <a:gd name="connsiteY0" fmla="*/ 374880 h 774933"/>
                    <a:gd name="connsiteX1" fmla="*/ 587660 w 1583023"/>
                    <a:gd name="connsiteY1" fmla="*/ 2381 h 774933"/>
                    <a:gd name="connsiteX2" fmla="*/ 1583023 w 1583023"/>
                    <a:gd name="connsiteY2" fmla="*/ 0 h 774933"/>
                    <a:gd name="connsiteX3" fmla="*/ 1575878 w 1583023"/>
                    <a:gd name="connsiteY3" fmla="*/ 774933 h 774933"/>
                    <a:gd name="connsiteX4" fmla="*/ 587660 w 1583023"/>
                    <a:gd name="connsiteY4" fmla="*/ 772552 h 774933"/>
                    <a:gd name="connsiteX5" fmla="*/ 0 w 1583023"/>
                    <a:gd name="connsiteY5" fmla="*/ 374880 h 774933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2381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11906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F165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任意多边形 32"/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任意多边形 33"/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F16503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" name="矩形 30"/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3326988" y="3689644"/>
              <a:ext cx="230657" cy="451456"/>
            </a:xfrm>
            <a:custGeom>
              <a:avLst/>
              <a:gdLst>
                <a:gd name="T0" fmla="*/ 38 w 96"/>
                <a:gd name="T1" fmla="*/ 191 h 191"/>
                <a:gd name="T2" fmla="*/ 38 w 96"/>
                <a:gd name="T3" fmla="*/ 168 h 191"/>
                <a:gd name="T4" fmla="*/ 0 w 96"/>
                <a:gd name="T5" fmla="*/ 158 h 191"/>
                <a:gd name="T6" fmla="*/ 6 w 96"/>
                <a:gd name="T7" fmla="*/ 136 h 191"/>
                <a:gd name="T8" fmla="*/ 43 w 96"/>
                <a:gd name="T9" fmla="*/ 146 h 191"/>
                <a:gd name="T10" fmla="*/ 67 w 96"/>
                <a:gd name="T11" fmla="*/ 128 h 191"/>
                <a:gd name="T12" fmla="*/ 42 w 96"/>
                <a:gd name="T13" fmla="*/ 104 h 191"/>
                <a:gd name="T14" fmla="*/ 2 w 96"/>
                <a:gd name="T15" fmla="*/ 63 h 191"/>
                <a:gd name="T16" fmla="*/ 39 w 96"/>
                <a:gd name="T17" fmla="*/ 23 h 191"/>
                <a:gd name="T18" fmla="*/ 39 w 96"/>
                <a:gd name="T19" fmla="*/ 0 h 191"/>
                <a:gd name="T20" fmla="*/ 58 w 96"/>
                <a:gd name="T21" fmla="*/ 0 h 191"/>
                <a:gd name="T22" fmla="*/ 58 w 96"/>
                <a:gd name="T23" fmla="*/ 22 h 191"/>
                <a:gd name="T24" fmla="*/ 90 w 96"/>
                <a:gd name="T25" fmla="*/ 30 h 191"/>
                <a:gd name="T26" fmla="*/ 84 w 96"/>
                <a:gd name="T27" fmla="*/ 51 h 191"/>
                <a:gd name="T28" fmla="*/ 52 w 96"/>
                <a:gd name="T29" fmla="*/ 43 h 191"/>
                <a:gd name="T30" fmla="*/ 30 w 96"/>
                <a:gd name="T31" fmla="*/ 59 h 191"/>
                <a:gd name="T32" fmla="*/ 59 w 96"/>
                <a:gd name="T33" fmla="*/ 82 h 191"/>
                <a:gd name="T34" fmla="*/ 96 w 96"/>
                <a:gd name="T35" fmla="*/ 125 h 191"/>
                <a:gd name="T36" fmla="*/ 57 w 96"/>
                <a:gd name="T37" fmla="*/ 167 h 191"/>
                <a:gd name="T38" fmla="*/ 57 w 96"/>
                <a:gd name="T39" fmla="*/ 191 h 191"/>
                <a:gd name="T40" fmla="*/ 38 w 96"/>
                <a:gd name="T4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91">
                  <a:moveTo>
                    <a:pt x="38" y="191"/>
                  </a:moveTo>
                  <a:cubicBezTo>
                    <a:pt x="38" y="168"/>
                    <a:pt x="38" y="168"/>
                    <a:pt x="38" y="168"/>
                  </a:cubicBezTo>
                  <a:cubicBezTo>
                    <a:pt x="23" y="168"/>
                    <a:pt x="9" y="163"/>
                    <a:pt x="0" y="158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16" y="141"/>
                    <a:pt x="29" y="146"/>
                    <a:pt x="43" y="146"/>
                  </a:cubicBezTo>
                  <a:cubicBezTo>
                    <a:pt x="57" y="146"/>
                    <a:pt x="67" y="139"/>
                    <a:pt x="67" y="128"/>
                  </a:cubicBezTo>
                  <a:cubicBezTo>
                    <a:pt x="67" y="117"/>
                    <a:pt x="59" y="111"/>
                    <a:pt x="42" y="104"/>
                  </a:cubicBezTo>
                  <a:cubicBezTo>
                    <a:pt x="18" y="95"/>
                    <a:pt x="2" y="84"/>
                    <a:pt x="2" y="63"/>
                  </a:cubicBezTo>
                  <a:cubicBezTo>
                    <a:pt x="2" y="43"/>
                    <a:pt x="16" y="27"/>
                    <a:pt x="39" y="2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73" y="22"/>
                    <a:pt x="83" y="26"/>
                    <a:pt x="90" y="30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79" y="49"/>
                    <a:pt x="68" y="43"/>
                    <a:pt x="52" y="43"/>
                  </a:cubicBezTo>
                  <a:cubicBezTo>
                    <a:pt x="36" y="43"/>
                    <a:pt x="30" y="52"/>
                    <a:pt x="30" y="59"/>
                  </a:cubicBezTo>
                  <a:cubicBezTo>
                    <a:pt x="30" y="69"/>
                    <a:pt x="39" y="74"/>
                    <a:pt x="59" y="82"/>
                  </a:cubicBezTo>
                  <a:cubicBezTo>
                    <a:pt x="85" y="92"/>
                    <a:pt x="96" y="105"/>
                    <a:pt x="96" y="125"/>
                  </a:cubicBezTo>
                  <a:cubicBezTo>
                    <a:pt x="96" y="145"/>
                    <a:pt x="83" y="162"/>
                    <a:pt x="57" y="167"/>
                  </a:cubicBezTo>
                  <a:cubicBezTo>
                    <a:pt x="57" y="191"/>
                    <a:pt x="57" y="191"/>
                    <a:pt x="57" y="191"/>
                  </a:cubicBezTo>
                  <a:lnTo>
                    <a:pt x="38" y="1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208358" y="2307310"/>
            <a:ext cx="1583023" cy="772552"/>
            <a:chOff x="4208358" y="2004195"/>
            <a:chExt cx="1583023" cy="772552"/>
          </a:xfrm>
        </p:grpSpPr>
        <p:grpSp>
          <p:nvGrpSpPr>
            <p:cNvPr id="36" name="组合 35"/>
            <p:cNvGrpSpPr/>
            <p:nvPr/>
          </p:nvGrpSpPr>
          <p:grpSpPr>
            <a:xfrm>
              <a:off x="4208358" y="2004195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40" name="组合 39"/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42" name="任意多边形 41"/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0 w 1583023"/>
                    <a:gd name="connsiteY0" fmla="*/ 374880 h 772552"/>
                    <a:gd name="connsiteX1" fmla="*/ 587660 w 1583023"/>
                    <a:gd name="connsiteY1" fmla="*/ 2381 h 772552"/>
                    <a:gd name="connsiteX2" fmla="*/ 1583023 w 1583023"/>
                    <a:gd name="connsiteY2" fmla="*/ 0 h 772552"/>
                    <a:gd name="connsiteX3" fmla="*/ 1340135 w 1583023"/>
                    <a:gd name="connsiteY3" fmla="*/ 772552 h 772552"/>
                    <a:gd name="connsiteX4" fmla="*/ 587660 w 1583023"/>
                    <a:gd name="connsiteY4" fmla="*/ 772552 h 772552"/>
                    <a:gd name="connsiteX5" fmla="*/ 0 w 1583023"/>
                    <a:gd name="connsiteY5" fmla="*/ 374880 h 772552"/>
                    <a:gd name="connsiteX0" fmla="*/ 0 w 1583023"/>
                    <a:gd name="connsiteY0" fmla="*/ 374880 h 774933"/>
                    <a:gd name="connsiteX1" fmla="*/ 587660 w 1583023"/>
                    <a:gd name="connsiteY1" fmla="*/ 2381 h 774933"/>
                    <a:gd name="connsiteX2" fmla="*/ 1583023 w 1583023"/>
                    <a:gd name="connsiteY2" fmla="*/ 0 h 774933"/>
                    <a:gd name="connsiteX3" fmla="*/ 1575878 w 1583023"/>
                    <a:gd name="connsiteY3" fmla="*/ 774933 h 774933"/>
                    <a:gd name="connsiteX4" fmla="*/ 587660 w 1583023"/>
                    <a:gd name="connsiteY4" fmla="*/ 772552 h 774933"/>
                    <a:gd name="connsiteX5" fmla="*/ 0 w 1583023"/>
                    <a:gd name="connsiteY5" fmla="*/ 374880 h 774933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2381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11906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F165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任意多边形 42"/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任意多边形 43"/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F16503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1" name="矩形 40"/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F165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Group 22"/>
            <p:cNvGrpSpPr>
              <a:grpSpLocks noChangeAspect="1"/>
            </p:cNvGrpSpPr>
            <p:nvPr/>
          </p:nvGrpSpPr>
          <p:grpSpPr bwMode="auto">
            <a:xfrm>
              <a:off x="4915877" y="2206054"/>
              <a:ext cx="363329" cy="363329"/>
              <a:chOff x="3617" y="1935"/>
              <a:chExt cx="446" cy="446"/>
            </a:xfrm>
            <a:solidFill>
              <a:schemeClr val="bg1"/>
            </a:solidFill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8" name="Freeform 23"/>
              <p:cNvSpPr>
                <a:spLocks noEditPoints="1"/>
              </p:cNvSpPr>
              <p:nvPr/>
            </p:nvSpPr>
            <p:spPr bwMode="auto">
              <a:xfrm>
                <a:off x="3617" y="1935"/>
                <a:ext cx="446" cy="446"/>
              </a:xfrm>
              <a:custGeom>
                <a:avLst/>
                <a:gdLst>
                  <a:gd name="T0" fmla="*/ 93 w 186"/>
                  <a:gd name="T1" fmla="*/ 0 h 186"/>
                  <a:gd name="T2" fmla="*/ 0 w 186"/>
                  <a:gd name="T3" fmla="*/ 93 h 186"/>
                  <a:gd name="T4" fmla="*/ 93 w 186"/>
                  <a:gd name="T5" fmla="*/ 186 h 186"/>
                  <a:gd name="T6" fmla="*/ 186 w 186"/>
                  <a:gd name="T7" fmla="*/ 93 h 186"/>
                  <a:gd name="T8" fmla="*/ 93 w 186"/>
                  <a:gd name="T9" fmla="*/ 0 h 186"/>
                  <a:gd name="T10" fmla="*/ 93 w 186"/>
                  <a:gd name="T11" fmla="*/ 169 h 186"/>
                  <a:gd name="T12" fmla="*/ 18 w 186"/>
                  <a:gd name="T13" fmla="*/ 93 h 186"/>
                  <a:gd name="T14" fmla="*/ 93 w 186"/>
                  <a:gd name="T15" fmla="*/ 18 h 186"/>
                  <a:gd name="T16" fmla="*/ 169 w 186"/>
                  <a:gd name="T17" fmla="*/ 93 h 186"/>
                  <a:gd name="T18" fmla="*/ 93 w 186"/>
                  <a:gd name="T19" fmla="*/ 16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86">
                    <a:moveTo>
                      <a:pt x="93" y="0"/>
                    </a:moveTo>
                    <a:cubicBezTo>
                      <a:pt x="42" y="0"/>
                      <a:pt x="0" y="42"/>
                      <a:pt x="0" y="93"/>
                    </a:cubicBezTo>
                    <a:cubicBezTo>
                      <a:pt x="0" y="145"/>
                      <a:pt x="42" y="186"/>
                      <a:pt x="93" y="186"/>
                    </a:cubicBezTo>
                    <a:cubicBezTo>
                      <a:pt x="144" y="186"/>
                      <a:pt x="186" y="145"/>
                      <a:pt x="186" y="93"/>
                    </a:cubicBezTo>
                    <a:cubicBezTo>
                      <a:pt x="186" y="42"/>
                      <a:pt x="144" y="0"/>
                      <a:pt x="93" y="0"/>
                    </a:cubicBezTo>
                    <a:close/>
                    <a:moveTo>
                      <a:pt x="93" y="169"/>
                    </a:moveTo>
                    <a:cubicBezTo>
                      <a:pt x="52" y="169"/>
                      <a:pt x="18" y="135"/>
                      <a:pt x="18" y="93"/>
                    </a:cubicBezTo>
                    <a:cubicBezTo>
                      <a:pt x="18" y="52"/>
                      <a:pt x="52" y="18"/>
                      <a:pt x="93" y="18"/>
                    </a:cubicBezTo>
                    <a:cubicBezTo>
                      <a:pt x="135" y="18"/>
                      <a:pt x="169" y="52"/>
                      <a:pt x="169" y="93"/>
                    </a:cubicBezTo>
                    <a:cubicBezTo>
                      <a:pt x="169" y="135"/>
                      <a:pt x="135" y="169"/>
                      <a:pt x="9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3823" y="1990"/>
                <a:ext cx="175" cy="184"/>
              </a:xfrm>
              <a:custGeom>
                <a:avLst/>
                <a:gdLst>
                  <a:gd name="T0" fmla="*/ 34 w 175"/>
                  <a:gd name="T1" fmla="*/ 151 h 184"/>
                  <a:gd name="T2" fmla="*/ 34 w 175"/>
                  <a:gd name="T3" fmla="*/ 0 h 184"/>
                  <a:gd name="T4" fmla="*/ 0 w 175"/>
                  <a:gd name="T5" fmla="*/ 0 h 184"/>
                  <a:gd name="T6" fmla="*/ 0 w 175"/>
                  <a:gd name="T7" fmla="*/ 184 h 184"/>
                  <a:gd name="T8" fmla="*/ 22 w 175"/>
                  <a:gd name="T9" fmla="*/ 184 h 184"/>
                  <a:gd name="T10" fmla="*/ 34 w 175"/>
                  <a:gd name="T11" fmla="*/ 184 h 184"/>
                  <a:gd name="T12" fmla="*/ 175 w 175"/>
                  <a:gd name="T13" fmla="*/ 184 h 184"/>
                  <a:gd name="T14" fmla="*/ 175 w 175"/>
                  <a:gd name="T15" fmla="*/ 151 h 184"/>
                  <a:gd name="T16" fmla="*/ 34 w 175"/>
                  <a:gd name="T17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184">
                    <a:moveTo>
                      <a:pt x="34" y="151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22" y="184"/>
                    </a:lnTo>
                    <a:lnTo>
                      <a:pt x="34" y="184"/>
                    </a:lnTo>
                    <a:lnTo>
                      <a:pt x="175" y="184"/>
                    </a:lnTo>
                    <a:lnTo>
                      <a:pt x="175" y="151"/>
                    </a:lnTo>
                    <a:lnTo>
                      <a:pt x="3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3366213" y="3070384"/>
            <a:ext cx="1583023" cy="772552"/>
            <a:chOff x="3366213" y="2767269"/>
            <a:chExt cx="1583023" cy="772552"/>
          </a:xfrm>
        </p:grpSpPr>
        <p:grpSp>
          <p:nvGrpSpPr>
            <p:cNvPr id="46" name="组合 45"/>
            <p:cNvGrpSpPr/>
            <p:nvPr/>
          </p:nvGrpSpPr>
          <p:grpSpPr>
            <a:xfrm>
              <a:off x="3366213" y="2767269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48" name="组合 47"/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50" name="任意多边形 49"/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0 w 1583023"/>
                    <a:gd name="connsiteY0" fmla="*/ 374880 h 772552"/>
                    <a:gd name="connsiteX1" fmla="*/ 587660 w 1583023"/>
                    <a:gd name="connsiteY1" fmla="*/ 2381 h 772552"/>
                    <a:gd name="connsiteX2" fmla="*/ 1583023 w 1583023"/>
                    <a:gd name="connsiteY2" fmla="*/ 0 h 772552"/>
                    <a:gd name="connsiteX3" fmla="*/ 1340135 w 1583023"/>
                    <a:gd name="connsiteY3" fmla="*/ 772552 h 772552"/>
                    <a:gd name="connsiteX4" fmla="*/ 587660 w 1583023"/>
                    <a:gd name="connsiteY4" fmla="*/ 772552 h 772552"/>
                    <a:gd name="connsiteX5" fmla="*/ 0 w 1583023"/>
                    <a:gd name="connsiteY5" fmla="*/ 374880 h 772552"/>
                    <a:gd name="connsiteX0" fmla="*/ 0 w 1583023"/>
                    <a:gd name="connsiteY0" fmla="*/ 374880 h 774933"/>
                    <a:gd name="connsiteX1" fmla="*/ 587660 w 1583023"/>
                    <a:gd name="connsiteY1" fmla="*/ 2381 h 774933"/>
                    <a:gd name="connsiteX2" fmla="*/ 1583023 w 1583023"/>
                    <a:gd name="connsiteY2" fmla="*/ 0 h 774933"/>
                    <a:gd name="connsiteX3" fmla="*/ 1575878 w 1583023"/>
                    <a:gd name="connsiteY3" fmla="*/ 774933 h 774933"/>
                    <a:gd name="connsiteX4" fmla="*/ 587660 w 1583023"/>
                    <a:gd name="connsiteY4" fmla="*/ 772552 h 774933"/>
                    <a:gd name="connsiteX5" fmla="*/ 0 w 1583023"/>
                    <a:gd name="connsiteY5" fmla="*/ 374880 h 774933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2381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11906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254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254061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9" name="矩形 48"/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Freeform 28"/>
            <p:cNvSpPr>
              <a:spLocks noEditPoints="1"/>
            </p:cNvSpPr>
            <p:nvPr/>
          </p:nvSpPr>
          <p:spPr bwMode="auto">
            <a:xfrm>
              <a:off x="4051887" y="2954617"/>
              <a:ext cx="472157" cy="382456"/>
            </a:xfrm>
            <a:custGeom>
              <a:avLst/>
              <a:gdLst>
                <a:gd name="T0" fmla="*/ 114 w 200"/>
                <a:gd name="T1" fmla="*/ 17 h 161"/>
                <a:gd name="T2" fmla="*/ 18 w 200"/>
                <a:gd name="T3" fmla="*/ 50 h 161"/>
                <a:gd name="T4" fmla="*/ 51 w 200"/>
                <a:gd name="T5" fmla="*/ 146 h 161"/>
                <a:gd name="T6" fmla="*/ 138 w 200"/>
                <a:gd name="T7" fmla="*/ 127 h 161"/>
                <a:gd name="T8" fmla="*/ 186 w 200"/>
                <a:gd name="T9" fmla="*/ 150 h 161"/>
                <a:gd name="T10" fmla="*/ 200 w 200"/>
                <a:gd name="T11" fmla="*/ 122 h 161"/>
                <a:gd name="T12" fmla="*/ 152 w 200"/>
                <a:gd name="T13" fmla="*/ 98 h 161"/>
                <a:gd name="T14" fmla="*/ 114 w 200"/>
                <a:gd name="T15" fmla="*/ 17 h 161"/>
                <a:gd name="T16" fmla="*/ 127 w 200"/>
                <a:gd name="T17" fmla="*/ 103 h 161"/>
                <a:gd name="T18" fmla="*/ 61 w 200"/>
                <a:gd name="T19" fmla="*/ 126 h 161"/>
                <a:gd name="T20" fmla="*/ 38 w 200"/>
                <a:gd name="T21" fmla="*/ 60 h 161"/>
                <a:gd name="T22" fmla="*/ 104 w 200"/>
                <a:gd name="T23" fmla="*/ 37 h 161"/>
                <a:gd name="T24" fmla="*/ 127 w 200"/>
                <a:gd name="T25" fmla="*/ 10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61">
                  <a:moveTo>
                    <a:pt x="114" y="17"/>
                  </a:moveTo>
                  <a:cubicBezTo>
                    <a:pt x="78" y="0"/>
                    <a:pt x="35" y="15"/>
                    <a:pt x="18" y="50"/>
                  </a:cubicBezTo>
                  <a:cubicBezTo>
                    <a:pt x="0" y="86"/>
                    <a:pt x="15" y="129"/>
                    <a:pt x="51" y="146"/>
                  </a:cubicBezTo>
                  <a:cubicBezTo>
                    <a:pt x="81" y="161"/>
                    <a:pt x="118" y="152"/>
                    <a:pt x="138" y="127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0" y="122"/>
                    <a:pt x="200" y="122"/>
                    <a:pt x="200" y="122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0" y="66"/>
                    <a:pt x="145" y="32"/>
                    <a:pt x="114" y="17"/>
                  </a:cubicBezTo>
                  <a:close/>
                  <a:moveTo>
                    <a:pt x="127" y="103"/>
                  </a:moveTo>
                  <a:cubicBezTo>
                    <a:pt x="115" y="128"/>
                    <a:pt x="85" y="138"/>
                    <a:pt x="61" y="126"/>
                  </a:cubicBezTo>
                  <a:cubicBezTo>
                    <a:pt x="36" y="114"/>
                    <a:pt x="26" y="84"/>
                    <a:pt x="38" y="60"/>
                  </a:cubicBezTo>
                  <a:cubicBezTo>
                    <a:pt x="50" y="35"/>
                    <a:pt x="80" y="25"/>
                    <a:pt x="104" y="37"/>
                  </a:cubicBezTo>
                  <a:cubicBezTo>
                    <a:pt x="129" y="49"/>
                    <a:pt x="139" y="79"/>
                    <a:pt x="127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046406" y="1552821"/>
            <a:ext cx="1583023" cy="772552"/>
            <a:chOff x="5046406" y="1249706"/>
            <a:chExt cx="1583023" cy="772552"/>
          </a:xfrm>
        </p:grpSpPr>
        <p:grpSp>
          <p:nvGrpSpPr>
            <p:cNvPr id="54" name="组合 53"/>
            <p:cNvGrpSpPr/>
            <p:nvPr/>
          </p:nvGrpSpPr>
          <p:grpSpPr>
            <a:xfrm>
              <a:off x="5046406" y="1249706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62" name="组合 61"/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64" name="任意多边形 63"/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0 w 1583023"/>
                    <a:gd name="connsiteY0" fmla="*/ 374880 h 772552"/>
                    <a:gd name="connsiteX1" fmla="*/ 587660 w 1583023"/>
                    <a:gd name="connsiteY1" fmla="*/ 2381 h 772552"/>
                    <a:gd name="connsiteX2" fmla="*/ 1583023 w 1583023"/>
                    <a:gd name="connsiteY2" fmla="*/ 0 h 772552"/>
                    <a:gd name="connsiteX3" fmla="*/ 1340135 w 1583023"/>
                    <a:gd name="connsiteY3" fmla="*/ 772552 h 772552"/>
                    <a:gd name="connsiteX4" fmla="*/ 587660 w 1583023"/>
                    <a:gd name="connsiteY4" fmla="*/ 772552 h 772552"/>
                    <a:gd name="connsiteX5" fmla="*/ 0 w 1583023"/>
                    <a:gd name="connsiteY5" fmla="*/ 374880 h 772552"/>
                    <a:gd name="connsiteX0" fmla="*/ 0 w 1583023"/>
                    <a:gd name="connsiteY0" fmla="*/ 374880 h 774933"/>
                    <a:gd name="connsiteX1" fmla="*/ 587660 w 1583023"/>
                    <a:gd name="connsiteY1" fmla="*/ 2381 h 774933"/>
                    <a:gd name="connsiteX2" fmla="*/ 1583023 w 1583023"/>
                    <a:gd name="connsiteY2" fmla="*/ 0 h 774933"/>
                    <a:gd name="connsiteX3" fmla="*/ 1575878 w 1583023"/>
                    <a:gd name="connsiteY3" fmla="*/ 774933 h 774933"/>
                    <a:gd name="connsiteX4" fmla="*/ 587660 w 1583023"/>
                    <a:gd name="connsiteY4" fmla="*/ 772552 h 774933"/>
                    <a:gd name="connsiteX5" fmla="*/ 0 w 1583023"/>
                    <a:gd name="connsiteY5" fmla="*/ 374880 h 774933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2381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  <a:gd name="connsiteX0" fmla="*/ 0 w 1583023"/>
                    <a:gd name="connsiteY0" fmla="*/ 372499 h 772552"/>
                    <a:gd name="connsiteX1" fmla="*/ 587660 w 1583023"/>
                    <a:gd name="connsiteY1" fmla="*/ 0 h 772552"/>
                    <a:gd name="connsiteX2" fmla="*/ 1583023 w 1583023"/>
                    <a:gd name="connsiteY2" fmla="*/ 11906 h 772552"/>
                    <a:gd name="connsiteX3" fmla="*/ 1575878 w 1583023"/>
                    <a:gd name="connsiteY3" fmla="*/ 772552 h 772552"/>
                    <a:gd name="connsiteX4" fmla="*/ 587660 w 1583023"/>
                    <a:gd name="connsiteY4" fmla="*/ 770171 h 772552"/>
                    <a:gd name="connsiteX5" fmla="*/ 0 w 1583023"/>
                    <a:gd name="connsiteY5" fmla="*/ 372499 h 77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254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 64"/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582900 w 1340135"/>
                    <a:gd name="connsiteY8" fmla="*/ 768859 h 772096"/>
                    <a:gd name="connsiteX9" fmla="*/ 0 w 1340135"/>
                    <a:gd name="connsiteY9" fmla="*/ 372499 h 772096"/>
                    <a:gd name="connsiteX10" fmla="*/ 582900 w 1340135"/>
                    <a:gd name="connsiteY10" fmla="*/ 1106 h 772096"/>
                    <a:gd name="connsiteX11" fmla="*/ 582900 w 1340135"/>
                    <a:gd name="connsiteY11" fmla="*/ 0 h 772096"/>
                    <a:gd name="connsiteX12" fmla="*/ 584636 w 1340135"/>
                    <a:gd name="connsiteY12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582900 w 1340135"/>
                    <a:gd name="connsiteY7" fmla="*/ 770171 h 772096"/>
                    <a:gd name="connsiteX8" fmla="*/ 0 w 1340135"/>
                    <a:gd name="connsiteY8" fmla="*/ 372499 h 772096"/>
                    <a:gd name="connsiteX9" fmla="*/ 582900 w 1340135"/>
                    <a:gd name="connsiteY9" fmla="*/ 1106 h 772096"/>
                    <a:gd name="connsiteX10" fmla="*/ 582900 w 1340135"/>
                    <a:gd name="connsiteY10" fmla="*/ 0 h 772096"/>
                    <a:gd name="connsiteX11" fmla="*/ 584636 w 1340135"/>
                    <a:gd name="connsiteY11" fmla="*/ 0 h 772096"/>
                    <a:gd name="connsiteX0" fmla="*/ 584636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10" fmla="*/ 584636 w 1340135"/>
                    <a:gd name="connsiteY10" fmla="*/ 0 h 772096"/>
                    <a:gd name="connsiteX0" fmla="*/ 582900 w 1340135"/>
                    <a:gd name="connsiteY0" fmla="*/ 0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9" fmla="*/ 582900 w 1340135"/>
                    <a:gd name="connsiteY9" fmla="*/ 0 h 772096"/>
                    <a:gd name="connsiteX0" fmla="*/ 582900 w 1340135"/>
                    <a:gd name="connsiteY0" fmla="*/ 1106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8" fmla="*/ 582900 w 1340135"/>
                    <a:gd name="connsiteY8" fmla="*/ 1106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584829 w 1340135"/>
                    <a:gd name="connsiteY6" fmla="*/ 770171 h 772096"/>
                    <a:gd name="connsiteX7" fmla="*/ 0 w 1340135"/>
                    <a:gd name="connsiteY7" fmla="*/ 372499 h 772096"/>
                    <a:gd name="connsiteX0" fmla="*/ 0 w 1340135"/>
                    <a:gd name="connsiteY0" fmla="*/ 372499 h 772096"/>
                    <a:gd name="connsiteX1" fmla="*/ 587660 w 1340135"/>
                    <a:gd name="connsiteY1" fmla="*/ 0 h 772096"/>
                    <a:gd name="connsiteX2" fmla="*/ 1340135 w 1340135"/>
                    <a:gd name="connsiteY2" fmla="*/ 0 h 772096"/>
                    <a:gd name="connsiteX3" fmla="*/ 1340135 w 1340135"/>
                    <a:gd name="connsiteY3" fmla="*/ 770171 h 772096"/>
                    <a:gd name="connsiteX4" fmla="*/ 587660 w 1340135"/>
                    <a:gd name="connsiteY4" fmla="*/ 770171 h 772096"/>
                    <a:gd name="connsiteX5" fmla="*/ 587660 w 1340135"/>
                    <a:gd name="connsiteY5" fmla="*/ 772096 h 772096"/>
                    <a:gd name="connsiteX6" fmla="*/ 0 w 1340135"/>
                    <a:gd name="connsiteY6" fmla="*/ 372499 h 772096"/>
                    <a:gd name="connsiteX0" fmla="*/ 0 w 1340135"/>
                    <a:gd name="connsiteY0" fmla="*/ 372499 h 770171"/>
                    <a:gd name="connsiteX1" fmla="*/ 587660 w 1340135"/>
                    <a:gd name="connsiteY1" fmla="*/ 0 h 770171"/>
                    <a:gd name="connsiteX2" fmla="*/ 1340135 w 1340135"/>
                    <a:gd name="connsiteY2" fmla="*/ 0 h 770171"/>
                    <a:gd name="connsiteX3" fmla="*/ 1340135 w 1340135"/>
                    <a:gd name="connsiteY3" fmla="*/ 770171 h 770171"/>
                    <a:gd name="connsiteX4" fmla="*/ 587660 w 1340135"/>
                    <a:gd name="connsiteY4" fmla="*/ 770171 h 770171"/>
                    <a:gd name="connsiteX5" fmla="*/ 0 w 1340135"/>
                    <a:gd name="connsiteY5" fmla="*/ 372499 h 770171"/>
                    <a:gd name="connsiteX0" fmla="*/ 1340135 w 1446907"/>
                    <a:gd name="connsiteY0" fmla="*/ 770171 h 878011"/>
                    <a:gd name="connsiteX1" fmla="*/ 587660 w 1446907"/>
                    <a:gd name="connsiteY1" fmla="*/ 770171 h 878011"/>
                    <a:gd name="connsiteX2" fmla="*/ 0 w 1446907"/>
                    <a:gd name="connsiteY2" fmla="*/ 372499 h 878011"/>
                    <a:gd name="connsiteX3" fmla="*/ 587660 w 1446907"/>
                    <a:gd name="connsiteY3" fmla="*/ 0 h 878011"/>
                    <a:gd name="connsiteX4" fmla="*/ 1340135 w 1446907"/>
                    <a:gd name="connsiteY4" fmla="*/ 0 h 878011"/>
                    <a:gd name="connsiteX5" fmla="*/ 1446907 w 1446907"/>
                    <a:gd name="connsiteY5" fmla="*/ 878011 h 878011"/>
                    <a:gd name="connsiteX0" fmla="*/ 1340135 w 1340135"/>
                    <a:gd name="connsiteY0" fmla="*/ 770171 h 770171"/>
                    <a:gd name="connsiteX1" fmla="*/ 587660 w 1340135"/>
                    <a:gd name="connsiteY1" fmla="*/ 770171 h 770171"/>
                    <a:gd name="connsiteX2" fmla="*/ 0 w 1340135"/>
                    <a:gd name="connsiteY2" fmla="*/ 372499 h 770171"/>
                    <a:gd name="connsiteX3" fmla="*/ 587660 w 1340135"/>
                    <a:gd name="connsiteY3" fmla="*/ 0 h 770171"/>
                    <a:gd name="connsiteX4" fmla="*/ 1340135 w 1340135"/>
                    <a:gd name="connsiteY4" fmla="*/ 0 h 770171"/>
                    <a:gd name="connsiteX0" fmla="*/ 1573699 w 1573699"/>
                    <a:gd name="connsiteY0" fmla="*/ 767363 h 770171"/>
                    <a:gd name="connsiteX1" fmla="*/ 587660 w 1573699"/>
                    <a:gd name="connsiteY1" fmla="*/ 770171 h 770171"/>
                    <a:gd name="connsiteX2" fmla="*/ 0 w 1573699"/>
                    <a:gd name="connsiteY2" fmla="*/ 372499 h 770171"/>
                    <a:gd name="connsiteX3" fmla="*/ 587660 w 1573699"/>
                    <a:gd name="connsiteY3" fmla="*/ 0 h 770171"/>
                    <a:gd name="connsiteX4" fmla="*/ 1340135 w 1573699"/>
                    <a:gd name="connsiteY4" fmla="*/ 0 h 770171"/>
                    <a:gd name="connsiteX0" fmla="*/ 1573699 w 1576480"/>
                    <a:gd name="connsiteY0" fmla="*/ 770171 h 772979"/>
                    <a:gd name="connsiteX1" fmla="*/ 587660 w 1576480"/>
                    <a:gd name="connsiteY1" fmla="*/ 772979 h 772979"/>
                    <a:gd name="connsiteX2" fmla="*/ 0 w 1576480"/>
                    <a:gd name="connsiteY2" fmla="*/ 375307 h 772979"/>
                    <a:gd name="connsiteX3" fmla="*/ 587660 w 1576480"/>
                    <a:gd name="connsiteY3" fmla="*/ 2808 h 772979"/>
                    <a:gd name="connsiteX4" fmla="*/ 1576480 w 1576480"/>
                    <a:gd name="connsiteY4" fmla="*/ 0 h 7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254061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3" name="矩形 62"/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254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5" name="Group 198"/>
            <p:cNvGrpSpPr>
              <a:grpSpLocks noChangeAspect="1"/>
            </p:cNvGrpSpPr>
            <p:nvPr/>
          </p:nvGrpSpPr>
          <p:grpSpPr bwMode="auto">
            <a:xfrm>
              <a:off x="5750983" y="1453631"/>
              <a:ext cx="427208" cy="328539"/>
              <a:chOff x="2216" y="2944"/>
              <a:chExt cx="394" cy="303"/>
            </a:xfrm>
            <a:solidFill>
              <a:schemeClr val="bg1"/>
            </a:solidFill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56" name="Line 203"/>
              <p:cNvSpPr>
                <a:spLocks noChangeShapeType="1"/>
              </p:cNvSpPr>
              <p:nvPr/>
            </p:nvSpPr>
            <p:spPr bwMode="auto">
              <a:xfrm>
                <a:off x="2423" y="3189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204"/>
              <p:cNvSpPr>
                <a:spLocks noChangeShapeType="1"/>
              </p:cNvSpPr>
              <p:nvPr/>
            </p:nvSpPr>
            <p:spPr bwMode="auto">
              <a:xfrm>
                <a:off x="2423" y="3189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205"/>
              <p:cNvSpPr>
                <a:spLocks noEditPoints="1"/>
              </p:cNvSpPr>
              <p:nvPr/>
            </p:nvSpPr>
            <p:spPr bwMode="auto">
              <a:xfrm>
                <a:off x="2216" y="2944"/>
                <a:ext cx="394" cy="303"/>
              </a:xfrm>
              <a:custGeom>
                <a:avLst/>
                <a:gdLst>
                  <a:gd name="T0" fmla="*/ 157 w 164"/>
                  <a:gd name="T1" fmla="*/ 12 h 126"/>
                  <a:gd name="T2" fmla="*/ 153 w 164"/>
                  <a:gd name="T3" fmla="*/ 7 h 126"/>
                  <a:gd name="T4" fmla="*/ 104 w 164"/>
                  <a:gd name="T5" fmla="*/ 0 h 126"/>
                  <a:gd name="T6" fmla="*/ 82 w 164"/>
                  <a:gd name="T7" fmla="*/ 10 h 126"/>
                  <a:gd name="T8" fmla="*/ 68 w 164"/>
                  <a:gd name="T9" fmla="*/ 1 h 126"/>
                  <a:gd name="T10" fmla="*/ 17 w 164"/>
                  <a:gd name="T11" fmla="*/ 6 h 126"/>
                  <a:gd name="T12" fmla="*/ 8 w 164"/>
                  <a:gd name="T13" fmla="*/ 10 h 126"/>
                  <a:gd name="T14" fmla="*/ 5 w 164"/>
                  <a:gd name="T15" fmla="*/ 12 h 126"/>
                  <a:gd name="T16" fmla="*/ 0 w 164"/>
                  <a:gd name="T17" fmla="*/ 83 h 126"/>
                  <a:gd name="T18" fmla="*/ 4 w 164"/>
                  <a:gd name="T19" fmla="*/ 120 h 126"/>
                  <a:gd name="T20" fmla="*/ 56 w 164"/>
                  <a:gd name="T21" fmla="*/ 120 h 126"/>
                  <a:gd name="T22" fmla="*/ 63 w 164"/>
                  <a:gd name="T23" fmla="*/ 120 h 126"/>
                  <a:gd name="T24" fmla="*/ 71 w 164"/>
                  <a:gd name="T25" fmla="*/ 126 h 126"/>
                  <a:gd name="T26" fmla="*/ 91 w 164"/>
                  <a:gd name="T27" fmla="*/ 126 h 126"/>
                  <a:gd name="T28" fmla="*/ 98 w 164"/>
                  <a:gd name="T29" fmla="*/ 123 h 126"/>
                  <a:gd name="T30" fmla="*/ 100 w 164"/>
                  <a:gd name="T31" fmla="*/ 120 h 126"/>
                  <a:gd name="T32" fmla="*/ 145 w 164"/>
                  <a:gd name="T33" fmla="*/ 120 h 126"/>
                  <a:gd name="T34" fmla="*/ 164 w 164"/>
                  <a:gd name="T35" fmla="*/ 114 h 126"/>
                  <a:gd name="T36" fmla="*/ 164 w 164"/>
                  <a:gd name="T37" fmla="*/ 21 h 126"/>
                  <a:gd name="T38" fmla="*/ 68 w 164"/>
                  <a:gd name="T39" fmla="*/ 113 h 126"/>
                  <a:gd name="T40" fmla="*/ 12 w 164"/>
                  <a:gd name="T41" fmla="*/ 107 h 126"/>
                  <a:gd name="T42" fmla="*/ 40 w 164"/>
                  <a:gd name="T43" fmla="*/ 101 h 126"/>
                  <a:gd name="T44" fmla="*/ 77 w 164"/>
                  <a:gd name="T45" fmla="*/ 109 h 126"/>
                  <a:gd name="T46" fmla="*/ 79 w 164"/>
                  <a:gd name="T47" fmla="*/ 17 h 126"/>
                  <a:gd name="T48" fmla="*/ 79 w 164"/>
                  <a:gd name="T49" fmla="*/ 98 h 126"/>
                  <a:gd name="T50" fmla="*/ 65 w 164"/>
                  <a:gd name="T51" fmla="*/ 94 h 126"/>
                  <a:gd name="T52" fmla="*/ 12 w 164"/>
                  <a:gd name="T53" fmla="*/ 100 h 126"/>
                  <a:gd name="T54" fmla="*/ 12 w 164"/>
                  <a:gd name="T55" fmla="*/ 13 h 126"/>
                  <a:gd name="T56" fmla="*/ 15 w 164"/>
                  <a:gd name="T57" fmla="*/ 11 h 126"/>
                  <a:gd name="T58" fmla="*/ 43 w 164"/>
                  <a:gd name="T59" fmla="*/ 6 h 126"/>
                  <a:gd name="T60" fmla="*/ 76 w 164"/>
                  <a:gd name="T61" fmla="*/ 10 h 126"/>
                  <a:gd name="T62" fmla="*/ 79 w 164"/>
                  <a:gd name="T63" fmla="*/ 17 h 126"/>
                  <a:gd name="T64" fmla="*/ 85 w 164"/>
                  <a:gd name="T65" fmla="*/ 40 h 126"/>
                  <a:gd name="T66" fmla="*/ 85 w 164"/>
                  <a:gd name="T67" fmla="*/ 14 h 126"/>
                  <a:gd name="T68" fmla="*/ 90 w 164"/>
                  <a:gd name="T69" fmla="*/ 8 h 126"/>
                  <a:gd name="T70" fmla="*/ 94 w 164"/>
                  <a:gd name="T71" fmla="*/ 43 h 126"/>
                  <a:gd name="T72" fmla="*/ 102 w 164"/>
                  <a:gd name="T73" fmla="*/ 43 h 126"/>
                  <a:gd name="T74" fmla="*/ 107 w 164"/>
                  <a:gd name="T75" fmla="*/ 5 h 126"/>
                  <a:gd name="T76" fmla="*/ 152 w 164"/>
                  <a:gd name="T77" fmla="*/ 11 h 126"/>
                  <a:gd name="T78" fmla="*/ 152 w 164"/>
                  <a:gd name="T79" fmla="*/ 15 h 126"/>
                  <a:gd name="T80" fmla="*/ 152 w 164"/>
                  <a:gd name="T81" fmla="*/ 100 h 126"/>
                  <a:gd name="T82" fmla="*/ 100 w 164"/>
                  <a:gd name="T83" fmla="*/ 94 h 126"/>
                  <a:gd name="T84" fmla="*/ 96 w 164"/>
                  <a:gd name="T85" fmla="*/ 113 h 126"/>
                  <a:gd name="T86" fmla="*/ 97 w 164"/>
                  <a:gd name="T87" fmla="*/ 101 h 126"/>
                  <a:gd name="T88" fmla="*/ 147 w 164"/>
                  <a:gd name="T89" fmla="*/ 106 h 126"/>
                  <a:gd name="T90" fmla="*/ 153 w 164"/>
                  <a:gd name="T91" fmla="*/ 11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126">
                    <a:moveTo>
                      <a:pt x="159" y="12"/>
                    </a:moveTo>
                    <a:cubicBezTo>
                      <a:pt x="159" y="12"/>
                      <a:pt x="158" y="12"/>
                      <a:pt x="157" y="12"/>
                    </a:cubicBezTo>
                    <a:cubicBezTo>
                      <a:pt x="156" y="12"/>
                      <a:pt x="156" y="12"/>
                      <a:pt x="156" y="11"/>
                    </a:cubicBezTo>
                    <a:cubicBezTo>
                      <a:pt x="156" y="9"/>
                      <a:pt x="155" y="8"/>
                      <a:pt x="153" y="7"/>
                    </a:cubicBezTo>
                    <a:cubicBezTo>
                      <a:pt x="146" y="6"/>
                      <a:pt x="138" y="4"/>
                      <a:pt x="131" y="3"/>
                    </a:cubicBezTo>
                    <a:cubicBezTo>
                      <a:pt x="122" y="2"/>
                      <a:pt x="113" y="0"/>
                      <a:pt x="104" y="0"/>
                    </a:cubicBezTo>
                    <a:cubicBezTo>
                      <a:pt x="100" y="0"/>
                      <a:pt x="95" y="1"/>
                      <a:pt x="92" y="2"/>
                    </a:cubicBezTo>
                    <a:cubicBezTo>
                      <a:pt x="88" y="3"/>
                      <a:pt x="85" y="7"/>
                      <a:pt x="82" y="10"/>
                    </a:cubicBezTo>
                    <a:cubicBezTo>
                      <a:pt x="80" y="8"/>
                      <a:pt x="78" y="6"/>
                      <a:pt x="76" y="4"/>
                    </a:cubicBezTo>
                    <a:cubicBezTo>
                      <a:pt x="73" y="2"/>
                      <a:pt x="71" y="2"/>
                      <a:pt x="68" y="1"/>
                    </a:cubicBezTo>
                    <a:cubicBezTo>
                      <a:pt x="62" y="0"/>
                      <a:pt x="56" y="0"/>
                      <a:pt x="50" y="1"/>
                    </a:cubicBezTo>
                    <a:cubicBezTo>
                      <a:pt x="39" y="2"/>
                      <a:pt x="28" y="4"/>
                      <a:pt x="17" y="6"/>
                    </a:cubicBezTo>
                    <a:cubicBezTo>
                      <a:pt x="14" y="7"/>
                      <a:pt x="12" y="7"/>
                      <a:pt x="10" y="7"/>
                    </a:cubicBez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1" y="12"/>
                      <a:pt x="0" y="15"/>
                      <a:pt x="0" y="19"/>
                    </a:cubicBezTo>
                    <a:cubicBezTo>
                      <a:pt x="0" y="43"/>
                      <a:pt x="0" y="59"/>
                      <a:pt x="0" y="83"/>
                    </a:cubicBezTo>
                    <a:cubicBezTo>
                      <a:pt x="0" y="93"/>
                      <a:pt x="0" y="103"/>
                      <a:pt x="0" y="113"/>
                    </a:cubicBezTo>
                    <a:cubicBezTo>
                      <a:pt x="0" y="116"/>
                      <a:pt x="0" y="120"/>
                      <a:pt x="4" y="120"/>
                    </a:cubicBezTo>
                    <a:cubicBezTo>
                      <a:pt x="8" y="120"/>
                      <a:pt x="12" y="120"/>
                      <a:pt x="15" y="120"/>
                    </a:cubicBezTo>
                    <a:cubicBezTo>
                      <a:pt x="29" y="120"/>
                      <a:pt x="42" y="120"/>
                      <a:pt x="56" y="120"/>
                    </a:cubicBezTo>
                    <a:cubicBezTo>
                      <a:pt x="58" y="120"/>
                      <a:pt x="60" y="120"/>
                      <a:pt x="62" y="120"/>
                    </a:cubicBezTo>
                    <a:cubicBezTo>
                      <a:pt x="62" y="120"/>
                      <a:pt x="63" y="120"/>
                      <a:pt x="63" y="120"/>
                    </a:cubicBezTo>
                    <a:cubicBezTo>
                      <a:pt x="65" y="120"/>
                      <a:pt x="65" y="121"/>
                      <a:pt x="65" y="122"/>
                    </a:cubicBezTo>
                    <a:cubicBezTo>
                      <a:pt x="66" y="125"/>
                      <a:pt x="69" y="126"/>
                      <a:pt x="71" y="126"/>
                    </a:cubicBezTo>
                    <a:cubicBezTo>
                      <a:pt x="74" y="126"/>
                      <a:pt x="77" y="126"/>
                      <a:pt x="80" y="126"/>
                    </a:cubicBezTo>
                    <a:cubicBezTo>
                      <a:pt x="84" y="126"/>
                      <a:pt x="87" y="126"/>
                      <a:pt x="91" y="126"/>
                    </a:cubicBezTo>
                    <a:cubicBezTo>
                      <a:pt x="92" y="126"/>
                      <a:pt x="95" y="126"/>
                      <a:pt x="96" y="125"/>
                    </a:cubicBezTo>
                    <a:cubicBezTo>
                      <a:pt x="97" y="125"/>
                      <a:pt x="98" y="124"/>
                      <a:pt x="98" y="123"/>
                    </a:cubicBezTo>
                    <a:cubicBezTo>
                      <a:pt x="99" y="122"/>
                      <a:pt x="98" y="121"/>
                      <a:pt x="99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2" y="120"/>
                      <a:pt x="104" y="120"/>
                      <a:pt x="105" y="120"/>
                    </a:cubicBezTo>
                    <a:cubicBezTo>
                      <a:pt x="118" y="120"/>
                      <a:pt x="132" y="120"/>
                      <a:pt x="145" y="120"/>
                    </a:cubicBezTo>
                    <a:cubicBezTo>
                      <a:pt x="149" y="120"/>
                      <a:pt x="154" y="120"/>
                      <a:pt x="159" y="120"/>
                    </a:cubicBezTo>
                    <a:cubicBezTo>
                      <a:pt x="162" y="120"/>
                      <a:pt x="164" y="118"/>
                      <a:pt x="164" y="114"/>
                    </a:cubicBezTo>
                    <a:cubicBezTo>
                      <a:pt x="164" y="105"/>
                      <a:pt x="164" y="96"/>
                      <a:pt x="164" y="87"/>
                    </a:cubicBezTo>
                    <a:cubicBezTo>
                      <a:pt x="164" y="62"/>
                      <a:pt x="164" y="46"/>
                      <a:pt x="164" y="21"/>
                    </a:cubicBezTo>
                    <a:cubicBezTo>
                      <a:pt x="164" y="17"/>
                      <a:pt x="164" y="12"/>
                      <a:pt x="159" y="12"/>
                    </a:cubicBezTo>
                    <a:close/>
                    <a:moveTo>
                      <a:pt x="68" y="113"/>
                    </a:moveTo>
                    <a:cubicBezTo>
                      <a:pt x="49" y="113"/>
                      <a:pt x="30" y="113"/>
                      <a:pt x="10" y="113"/>
                    </a:cubicBezTo>
                    <a:cubicBezTo>
                      <a:pt x="11" y="112"/>
                      <a:pt x="11" y="107"/>
                      <a:pt x="12" y="107"/>
                    </a:cubicBezTo>
                    <a:cubicBezTo>
                      <a:pt x="13" y="106"/>
                      <a:pt x="15" y="106"/>
                      <a:pt x="16" y="106"/>
                    </a:cubicBezTo>
                    <a:cubicBezTo>
                      <a:pt x="24" y="104"/>
                      <a:pt x="32" y="102"/>
                      <a:pt x="40" y="101"/>
                    </a:cubicBezTo>
                    <a:cubicBezTo>
                      <a:pt x="49" y="100"/>
                      <a:pt x="58" y="98"/>
                      <a:pt x="66" y="101"/>
                    </a:cubicBezTo>
                    <a:cubicBezTo>
                      <a:pt x="71" y="102"/>
                      <a:pt x="75" y="105"/>
                      <a:pt x="77" y="109"/>
                    </a:cubicBezTo>
                    <a:cubicBezTo>
                      <a:pt x="74" y="109"/>
                      <a:pt x="70" y="111"/>
                      <a:pt x="68" y="113"/>
                    </a:cubicBezTo>
                    <a:close/>
                    <a:moveTo>
                      <a:pt x="79" y="17"/>
                    </a:moveTo>
                    <a:cubicBezTo>
                      <a:pt x="79" y="22"/>
                      <a:pt x="79" y="20"/>
                      <a:pt x="79" y="25"/>
                    </a:cubicBezTo>
                    <a:cubicBezTo>
                      <a:pt x="79" y="50"/>
                      <a:pt x="79" y="73"/>
                      <a:pt x="79" y="98"/>
                    </a:cubicBezTo>
                    <a:cubicBezTo>
                      <a:pt x="79" y="100"/>
                      <a:pt x="79" y="101"/>
                      <a:pt x="79" y="102"/>
                    </a:cubicBezTo>
                    <a:cubicBezTo>
                      <a:pt x="75" y="99"/>
                      <a:pt x="70" y="95"/>
                      <a:pt x="65" y="94"/>
                    </a:cubicBezTo>
                    <a:cubicBezTo>
                      <a:pt x="59" y="93"/>
                      <a:pt x="53" y="93"/>
                      <a:pt x="46" y="94"/>
                    </a:cubicBezTo>
                    <a:cubicBezTo>
                      <a:pt x="35" y="95"/>
                      <a:pt x="23" y="97"/>
                      <a:pt x="12" y="100"/>
                    </a:cubicBezTo>
                    <a:cubicBezTo>
                      <a:pt x="12" y="79"/>
                      <a:pt x="12" y="57"/>
                      <a:pt x="12" y="36"/>
                    </a:cubicBezTo>
                    <a:cubicBezTo>
                      <a:pt x="12" y="25"/>
                      <a:pt x="12" y="23"/>
                      <a:pt x="12" y="13"/>
                    </a:cubicBezTo>
                    <a:cubicBezTo>
                      <a:pt x="12" y="12"/>
                      <a:pt x="12" y="11"/>
                      <a:pt x="12" y="11"/>
                    </a:cubicBezTo>
                    <a:cubicBezTo>
                      <a:pt x="13" y="11"/>
                      <a:pt x="14" y="11"/>
                      <a:pt x="15" y="11"/>
                    </a:cubicBezTo>
                    <a:cubicBezTo>
                      <a:pt x="17" y="10"/>
                      <a:pt x="20" y="10"/>
                      <a:pt x="22" y="10"/>
                    </a:cubicBezTo>
                    <a:cubicBezTo>
                      <a:pt x="29" y="8"/>
                      <a:pt x="36" y="7"/>
                      <a:pt x="43" y="6"/>
                    </a:cubicBezTo>
                    <a:cubicBezTo>
                      <a:pt x="49" y="6"/>
                      <a:pt x="55" y="5"/>
                      <a:pt x="61" y="5"/>
                    </a:cubicBezTo>
                    <a:cubicBezTo>
                      <a:pt x="67" y="5"/>
                      <a:pt x="72" y="6"/>
                      <a:pt x="76" y="10"/>
                    </a:cubicBezTo>
                    <a:cubicBezTo>
                      <a:pt x="78" y="11"/>
                      <a:pt x="79" y="12"/>
                      <a:pt x="79" y="13"/>
                    </a:cubicBezTo>
                    <a:cubicBezTo>
                      <a:pt x="79" y="15"/>
                      <a:pt x="79" y="16"/>
                      <a:pt x="79" y="17"/>
                    </a:cubicBezTo>
                    <a:close/>
                    <a:moveTo>
                      <a:pt x="85" y="103"/>
                    </a:moveTo>
                    <a:cubicBezTo>
                      <a:pt x="85" y="82"/>
                      <a:pt x="85" y="61"/>
                      <a:pt x="85" y="40"/>
                    </a:cubicBezTo>
                    <a:cubicBezTo>
                      <a:pt x="85" y="31"/>
                      <a:pt x="85" y="31"/>
                      <a:pt x="85" y="22"/>
                    </a:cubicBezTo>
                    <a:cubicBezTo>
                      <a:pt x="85" y="19"/>
                      <a:pt x="85" y="17"/>
                      <a:pt x="85" y="14"/>
                    </a:cubicBezTo>
                    <a:cubicBezTo>
                      <a:pt x="85" y="14"/>
                      <a:pt x="85" y="13"/>
                      <a:pt x="85" y="13"/>
                    </a:cubicBezTo>
                    <a:cubicBezTo>
                      <a:pt x="85" y="11"/>
                      <a:pt x="89" y="9"/>
                      <a:pt x="90" y="8"/>
                    </a:cubicBezTo>
                    <a:cubicBezTo>
                      <a:pt x="90" y="23"/>
                      <a:pt x="90" y="30"/>
                      <a:pt x="90" y="45"/>
                    </a:cubicBezTo>
                    <a:cubicBezTo>
                      <a:pt x="91" y="44"/>
                      <a:pt x="92" y="44"/>
                      <a:pt x="94" y="43"/>
                    </a:cubicBezTo>
                    <a:cubicBezTo>
                      <a:pt x="95" y="42"/>
                      <a:pt x="97" y="40"/>
                      <a:pt x="98" y="40"/>
                    </a:cubicBezTo>
                    <a:cubicBezTo>
                      <a:pt x="99" y="40"/>
                      <a:pt x="101" y="42"/>
                      <a:pt x="102" y="43"/>
                    </a:cubicBezTo>
                    <a:cubicBezTo>
                      <a:pt x="104" y="44"/>
                      <a:pt x="105" y="44"/>
                      <a:pt x="107" y="45"/>
                    </a:cubicBezTo>
                    <a:cubicBezTo>
                      <a:pt x="107" y="29"/>
                      <a:pt x="107" y="21"/>
                      <a:pt x="107" y="5"/>
                    </a:cubicBezTo>
                    <a:cubicBezTo>
                      <a:pt x="119" y="6"/>
                      <a:pt x="132" y="8"/>
                      <a:pt x="145" y="10"/>
                    </a:cubicBezTo>
                    <a:cubicBezTo>
                      <a:pt x="147" y="11"/>
                      <a:pt x="150" y="11"/>
                      <a:pt x="152" y="11"/>
                    </a:cubicBezTo>
                    <a:cubicBezTo>
                      <a:pt x="152" y="12"/>
                      <a:pt x="152" y="12"/>
                      <a:pt x="152" y="13"/>
                    </a:cubicBezTo>
                    <a:cubicBezTo>
                      <a:pt x="152" y="14"/>
                      <a:pt x="152" y="14"/>
                      <a:pt x="152" y="15"/>
                    </a:cubicBezTo>
                    <a:cubicBezTo>
                      <a:pt x="152" y="26"/>
                      <a:pt x="152" y="28"/>
                      <a:pt x="152" y="39"/>
                    </a:cubicBezTo>
                    <a:cubicBezTo>
                      <a:pt x="152" y="59"/>
                      <a:pt x="152" y="79"/>
                      <a:pt x="152" y="100"/>
                    </a:cubicBezTo>
                    <a:cubicBezTo>
                      <a:pt x="141" y="97"/>
                      <a:pt x="129" y="95"/>
                      <a:pt x="117" y="94"/>
                    </a:cubicBezTo>
                    <a:cubicBezTo>
                      <a:pt x="112" y="93"/>
                      <a:pt x="105" y="93"/>
                      <a:pt x="100" y="94"/>
                    </a:cubicBezTo>
                    <a:cubicBezTo>
                      <a:pt x="94" y="95"/>
                      <a:pt x="89" y="99"/>
                      <a:pt x="85" y="103"/>
                    </a:cubicBezTo>
                    <a:close/>
                    <a:moveTo>
                      <a:pt x="96" y="113"/>
                    </a:moveTo>
                    <a:cubicBezTo>
                      <a:pt x="93" y="111"/>
                      <a:pt x="90" y="109"/>
                      <a:pt x="87" y="109"/>
                    </a:cubicBezTo>
                    <a:cubicBezTo>
                      <a:pt x="88" y="105"/>
                      <a:pt x="93" y="103"/>
                      <a:pt x="97" y="101"/>
                    </a:cubicBezTo>
                    <a:cubicBezTo>
                      <a:pt x="105" y="98"/>
                      <a:pt x="115" y="100"/>
                      <a:pt x="124" y="101"/>
                    </a:cubicBezTo>
                    <a:cubicBezTo>
                      <a:pt x="131" y="102"/>
                      <a:pt x="139" y="104"/>
                      <a:pt x="147" y="106"/>
                    </a:cubicBezTo>
                    <a:cubicBezTo>
                      <a:pt x="149" y="106"/>
                      <a:pt x="150" y="106"/>
                      <a:pt x="152" y="107"/>
                    </a:cubicBezTo>
                    <a:cubicBezTo>
                      <a:pt x="152" y="107"/>
                      <a:pt x="153" y="112"/>
                      <a:pt x="153" y="113"/>
                    </a:cubicBezTo>
                    <a:cubicBezTo>
                      <a:pt x="134" y="113"/>
                      <a:pt x="115" y="113"/>
                      <a:pt x="96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06"/>
              <p:cNvSpPr>
                <a:spLocks/>
              </p:cNvSpPr>
              <p:nvPr/>
            </p:nvSpPr>
            <p:spPr bwMode="auto">
              <a:xfrm>
                <a:off x="2420" y="3189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07"/>
              <p:cNvSpPr>
                <a:spLocks/>
              </p:cNvSpPr>
              <p:nvPr/>
            </p:nvSpPr>
            <p:spPr bwMode="auto">
              <a:xfrm>
                <a:off x="2420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08"/>
              <p:cNvSpPr>
                <a:spLocks/>
              </p:cNvSpPr>
              <p:nvPr/>
            </p:nvSpPr>
            <p:spPr bwMode="auto">
              <a:xfrm>
                <a:off x="2420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7" name="椭圆 66"/>
          <p:cNvSpPr/>
          <p:nvPr/>
        </p:nvSpPr>
        <p:spPr>
          <a:xfrm>
            <a:off x="1320800" y="5146007"/>
            <a:ext cx="3534788" cy="452535"/>
          </a:xfrm>
          <a:prstGeom prst="ellipse">
            <a:avLst/>
          </a:prstGeom>
          <a:gradFill flip="none" rotWithShape="1">
            <a:gsLst>
              <a:gs pos="50000">
                <a:srgbClr val="777777">
                  <a:alpha val="25000"/>
                </a:srgbClr>
              </a:gs>
              <a:gs pos="0">
                <a:schemeClr val="tx1">
                  <a:alpha val="40000"/>
                </a:schemeClr>
              </a:gs>
              <a:gs pos="100000">
                <a:srgbClr val="EDEDE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3116325" y="1459494"/>
            <a:ext cx="7257986" cy="4273762"/>
            <a:chOff x="3116325" y="1156379"/>
            <a:chExt cx="7257986" cy="4273762"/>
          </a:xfrm>
        </p:grpSpPr>
        <p:sp>
          <p:nvSpPr>
            <p:cNvPr id="69" name="椭圆 68"/>
            <p:cNvSpPr/>
            <p:nvPr/>
          </p:nvSpPr>
          <p:spPr>
            <a:xfrm>
              <a:off x="6146488" y="1156379"/>
              <a:ext cx="4227823" cy="255443"/>
            </a:xfrm>
            <a:prstGeom prst="ellipse">
              <a:avLst/>
            </a:prstGeom>
            <a:gradFill flip="none" rotWithShape="1">
              <a:gsLst>
                <a:gs pos="50000">
                  <a:srgbClr val="777777">
                    <a:alpha val="17000"/>
                  </a:srgbClr>
                </a:gs>
                <a:gs pos="0">
                  <a:schemeClr val="tx1">
                    <a:alpha val="32000"/>
                  </a:schemeClr>
                </a:gs>
                <a:gs pos="100000">
                  <a:srgbClr val="EDEDE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116325" y="1259112"/>
              <a:ext cx="7228579" cy="4171029"/>
              <a:chOff x="3116325" y="1259112"/>
              <a:chExt cx="7228579" cy="4171029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3515405" y="1603474"/>
                <a:ext cx="6829499" cy="3826665"/>
              </a:xfrm>
              <a:custGeom>
                <a:avLst/>
                <a:gdLst>
                  <a:gd name="connsiteX0" fmla="*/ 3367467 w 6829499"/>
                  <a:gd name="connsiteY0" fmla="*/ 0 h 3826665"/>
                  <a:gd name="connsiteX1" fmla="*/ 5369938 w 6829499"/>
                  <a:gd name="connsiteY1" fmla="*/ 0 h 3826665"/>
                  <a:gd name="connsiteX2" fmla="*/ 5488339 w 6829499"/>
                  <a:gd name="connsiteY2" fmla="*/ 0 h 3826665"/>
                  <a:gd name="connsiteX3" fmla="*/ 6829499 w 6829499"/>
                  <a:gd name="connsiteY3" fmla="*/ 0 h 3826665"/>
                  <a:gd name="connsiteX4" fmla="*/ 6829499 w 6829499"/>
                  <a:gd name="connsiteY4" fmla="*/ 3826665 h 3826665"/>
                  <a:gd name="connsiteX5" fmla="*/ 5488341 w 6829499"/>
                  <a:gd name="connsiteY5" fmla="*/ 3826665 h 3826665"/>
                  <a:gd name="connsiteX6" fmla="*/ 5369938 w 6829499"/>
                  <a:gd name="connsiteY6" fmla="*/ 3826665 h 3826665"/>
                  <a:gd name="connsiteX7" fmla="*/ 0 w 6829499"/>
                  <a:gd name="connsiteY7" fmla="*/ 3826665 h 3826665"/>
                  <a:gd name="connsiteX8" fmla="*/ 0 w 6829499"/>
                  <a:gd name="connsiteY8" fmla="*/ 3061332 h 3826665"/>
                  <a:gd name="connsiteX9" fmla="*/ 841867 w 6829499"/>
                  <a:gd name="connsiteY9" fmla="*/ 3061332 h 3826665"/>
                  <a:gd name="connsiteX10" fmla="*/ 841867 w 6829499"/>
                  <a:gd name="connsiteY10" fmla="*/ 2295999 h 3826665"/>
                  <a:gd name="connsiteX11" fmla="*/ 1683734 w 6829499"/>
                  <a:gd name="connsiteY11" fmla="*/ 2295999 h 3826665"/>
                  <a:gd name="connsiteX12" fmla="*/ 1683734 w 6829499"/>
                  <a:gd name="connsiteY12" fmla="*/ 1530666 h 3826665"/>
                  <a:gd name="connsiteX13" fmla="*/ 2525600 w 6829499"/>
                  <a:gd name="connsiteY13" fmla="*/ 1530666 h 3826665"/>
                  <a:gd name="connsiteX14" fmla="*/ 2525600 w 6829499"/>
                  <a:gd name="connsiteY14" fmla="*/ 765333 h 3826665"/>
                  <a:gd name="connsiteX15" fmla="*/ 3367467 w 6829499"/>
                  <a:gd name="connsiteY15" fmla="*/ 765333 h 382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499" h="3826665">
                    <a:moveTo>
                      <a:pt x="3367467" y="0"/>
                    </a:moveTo>
                    <a:lnTo>
                      <a:pt x="5369938" y="0"/>
                    </a:lnTo>
                    <a:lnTo>
                      <a:pt x="5488339" y="0"/>
                    </a:lnTo>
                    <a:lnTo>
                      <a:pt x="6829499" y="0"/>
                    </a:lnTo>
                    <a:lnTo>
                      <a:pt x="6829499" y="3826665"/>
                    </a:lnTo>
                    <a:lnTo>
                      <a:pt x="5488341" y="3826665"/>
                    </a:lnTo>
                    <a:lnTo>
                      <a:pt x="5369938" y="3826665"/>
                    </a:lnTo>
                    <a:lnTo>
                      <a:pt x="0" y="3826665"/>
                    </a:lnTo>
                    <a:lnTo>
                      <a:pt x="0" y="3061332"/>
                    </a:lnTo>
                    <a:lnTo>
                      <a:pt x="841867" y="3061332"/>
                    </a:lnTo>
                    <a:lnTo>
                      <a:pt x="841867" y="2295999"/>
                    </a:lnTo>
                    <a:lnTo>
                      <a:pt x="1683734" y="2295999"/>
                    </a:lnTo>
                    <a:lnTo>
                      <a:pt x="1683734" y="1530666"/>
                    </a:lnTo>
                    <a:lnTo>
                      <a:pt x="2525600" y="1530666"/>
                    </a:lnTo>
                    <a:lnTo>
                      <a:pt x="2525600" y="765333"/>
                    </a:lnTo>
                    <a:lnTo>
                      <a:pt x="3367467" y="765333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平行四边形 71"/>
              <p:cNvSpPr/>
              <p:nvPr/>
            </p:nvSpPr>
            <p:spPr>
              <a:xfrm rot="5400000">
                <a:off x="2751857" y="4666597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平行四边形 72"/>
              <p:cNvSpPr/>
              <p:nvPr/>
            </p:nvSpPr>
            <p:spPr>
              <a:xfrm rot="10800000" flipH="1">
                <a:off x="3116325" y="4302127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平行四边形 73"/>
              <p:cNvSpPr/>
              <p:nvPr/>
            </p:nvSpPr>
            <p:spPr>
              <a:xfrm rot="5400000">
                <a:off x="3593724" y="3904466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平行四边形 74"/>
              <p:cNvSpPr/>
              <p:nvPr/>
            </p:nvSpPr>
            <p:spPr>
              <a:xfrm rot="10800000" flipH="1">
                <a:off x="3958192" y="3539996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平行四边形 75"/>
              <p:cNvSpPr/>
              <p:nvPr/>
            </p:nvSpPr>
            <p:spPr>
              <a:xfrm rot="5400000">
                <a:off x="4435575" y="3143500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平行四边形 76"/>
              <p:cNvSpPr/>
              <p:nvPr/>
            </p:nvSpPr>
            <p:spPr>
              <a:xfrm rot="10800000" flipH="1">
                <a:off x="4800043" y="2779030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平行四边形 77"/>
              <p:cNvSpPr/>
              <p:nvPr/>
            </p:nvSpPr>
            <p:spPr>
              <a:xfrm rot="5400000">
                <a:off x="5274635" y="2378265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平行四边形 78"/>
              <p:cNvSpPr/>
              <p:nvPr/>
            </p:nvSpPr>
            <p:spPr>
              <a:xfrm rot="10800000" flipH="1">
                <a:off x="5639103" y="2013795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平行四边形 79"/>
              <p:cNvSpPr/>
              <p:nvPr/>
            </p:nvSpPr>
            <p:spPr>
              <a:xfrm rot="5400000">
                <a:off x="6121295" y="1623584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平行四边形 80"/>
              <p:cNvSpPr/>
              <p:nvPr/>
            </p:nvSpPr>
            <p:spPr>
              <a:xfrm rot="10800000" flipH="1">
                <a:off x="6485763" y="1259112"/>
                <a:ext cx="3859141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3430219" y="4965796"/>
            <a:ext cx="1000117" cy="681520"/>
            <a:chOff x="1317673" y="3472323"/>
            <a:chExt cx="1000117" cy="681520"/>
          </a:xfrm>
        </p:grpSpPr>
        <p:sp>
          <p:nvSpPr>
            <p:cNvPr id="83" name="文本框 101"/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254061"/>
                  </a:solidFill>
                  <a:latin typeface="Impact MT Std" pitchFamily="34" charset="0"/>
                </a:rPr>
                <a:t>01</a:t>
              </a:r>
              <a:endParaRPr lang="zh-CN" altLang="en-US" sz="2800" dirty="0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  <p:sp>
          <p:nvSpPr>
            <p:cNvPr id="84" name="文本框 102"/>
            <p:cNvSpPr txBox="1"/>
            <p:nvPr/>
          </p:nvSpPr>
          <p:spPr>
            <a:xfrm>
              <a:off x="1493089" y="3907622"/>
              <a:ext cx="673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254061"/>
                  </a:solidFill>
                  <a:latin typeface="Impact MT Std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000" dirty="0">
                <a:solidFill>
                  <a:srgbClr val="254061"/>
                </a:solidFill>
                <a:latin typeface="Impact MT Std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299708" y="4243428"/>
            <a:ext cx="1000117" cy="681520"/>
            <a:chOff x="1317673" y="3472323"/>
            <a:chExt cx="1000117" cy="681520"/>
          </a:xfrm>
        </p:grpSpPr>
        <p:sp>
          <p:nvSpPr>
            <p:cNvPr id="86" name="文本框 105"/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16503"/>
                  </a:solidFill>
                  <a:latin typeface="Impact MT Std" pitchFamily="34" charset="0"/>
                </a:rPr>
                <a:t>02</a:t>
              </a:r>
              <a:endParaRPr lang="zh-CN" altLang="en-US" sz="2800" dirty="0">
                <a:solidFill>
                  <a:srgbClr val="F16503"/>
                </a:solidFill>
                <a:latin typeface="Impact MT Std" pitchFamily="34" charset="0"/>
              </a:endParaRPr>
            </a:p>
          </p:txBody>
        </p:sp>
        <p:sp>
          <p:nvSpPr>
            <p:cNvPr id="87" name="文本框 106"/>
            <p:cNvSpPr txBox="1"/>
            <p:nvPr/>
          </p:nvSpPr>
          <p:spPr>
            <a:xfrm>
              <a:off x="1493089" y="3907622"/>
              <a:ext cx="673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F16503"/>
                  </a:solidFill>
                  <a:latin typeface="Impact MT Std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000" dirty="0">
                <a:solidFill>
                  <a:srgbClr val="F16503"/>
                </a:solidFill>
                <a:latin typeface="Impact MT Std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5150368" y="3492234"/>
            <a:ext cx="1000117" cy="681520"/>
            <a:chOff x="1317673" y="3472323"/>
            <a:chExt cx="1000117" cy="681520"/>
          </a:xfrm>
        </p:grpSpPr>
        <p:sp>
          <p:nvSpPr>
            <p:cNvPr id="89" name="文本框 108"/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254061"/>
                  </a:solidFill>
                  <a:latin typeface="Impact MT Std" pitchFamily="34" charset="0"/>
                </a:rPr>
                <a:t>03</a:t>
              </a:r>
              <a:endParaRPr lang="zh-CN" altLang="en-US" sz="2800" dirty="0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  <p:sp>
          <p:nvSpPr>
            <p:cNvPr id="90" name="文本框 109"/>
            <p:cNvSpPr txBox="1"/>
            <p:nvPr/>
          </p:nvSpPr>
          <p:spPr>
            <a:xfrm>
              <a:off x="1493089" y="3907622"/>
              <a:ext cx="673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254061"/>
                  </a:solidFill>
                  <a:latin typeface="Impact MT Std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000" dirty="0">
                <a:solidFill>
                  <a:srgbClr val="254061"/>
                </a:solidFill>
                <a:latin typeface="Impact MT Std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977434" y="2722200"/>
            <a:ext cx="1000117" cy="681520"/>
            <a:chOff x="1317673" y="3472323"/>
            <a:chExt cx="1000117" cy="681520"/>
          </a:xfrm>
        </p:grpSpPr>
        <p:sp>
          <p:nvSpPr>
            <p:cNvPr id="92" name="文本框 111"/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16503"/>
                  </a:solidFill>
                  <a:latin typeface="Impact MT Std" pitchFamily="34" charset="0"/>
                </a:rPr>
                <a:t>04</a:t>
              </a:r>
              <a:endParaRPr lang="zh-CN" altLang="en-US" sz="2800" dirty="0">
                <a:solidFill>
                  <a:srgbClr val="F16503"/>
                </a:solidFill>
                <a:latin typeface="Impact MT Std" pitchFamily="34" charset="0"/>
              </a:endParaRPr>
            </a:p>
          </p:txBody>
        </p:sp>
        <p:sp>
          <p:nvSpPr>
            <p:cNvPr id="93" name="文本框 112"/>
            <p:cNvSpPr txBox="1"/>
            <p:nvPr/>
          </p:nvSpPr>
          <p:spPr>
            <a:xfrm>
              <a:off x="1493089" y="3907622"/>
              <a:ext cx="673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F16503"/>
                  </a:solidFill>
                  <a:latin typeface="Impact MT Std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000" dirty="0">
                <a:solidFill>
                  <a:srgbClr val="F16503"/>
                </a:solidFill>
                <a:latin typeface="Impact MT Std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760072" y="1984283"/>
            <a:ext cx="1000117" cy="681520"/>
            <a:chOff x="1317673" y="3472323"/>
            <a:chExt cx="1000117" cy="681520"/>
          </a:xfrm>
        </p:grpSpPr>
        <p:sp>
          <p:nvSpPr>
            <p:cNvPr id="95" name="文本框 118"/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254061"/>
                  </a:solidFill>
                  <a:latin typeface="Impact MT Std" pitchFamily="34" charset="0"/>
                </a:rPr>
                <a:t>05</a:t>
              </a:r>
              <a:endParaRPr lang="zh-CN" altLang="en-US" sz="2800" dirty="0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  <p:sp>
          <p:nvSpPr>
            <p:cNvPr id="96" name="文本框 119"/>
            <p:cNvSpPr txBox="1"/>
            <p:nvPr/>
          </p:nvSpPr>
          <p:spPr>
            <a:xfrm>
              <a:off x="1493089" y="3907622"/>
              <a:ext cx="673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254061"/>
                  </a:solidFill>
                  <a:latin typeface="Impact MT Std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000" dirty="0">
                <a:solidFill>
                  <a:srgbClr val="254061"/>
                </a:solidFill>
                <a:latin typeface="Impact MT Std" pitchFamily="34" charset="0"/>
                <a:ea typeface="LiHei Pro" panose="020B0500000000000000" pitchFamily="34" charset="-122"/>
              </a:endParaRPr>
            </a:p>
          </p:txBody>
        </p:sp>
      </p:grpSp>
      <p:sp>
        <p:nvSpPr>
          <p:cNvPr id="97" name="文本框 124"/>
          <p:cNvSpPr txBox="1"/>
          <p:nvPr/>
        </p:nvSpPr>
        <p:spPr>
          <a:xfrm>
            <a:off x="4370084" y="5066933"/>
            <a:ext cx="301581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98" name="文本框 124"/>
          <p:cNvSpPr txBox="1"/>
          <p:nvPr/>
        </p:nvSpPr>
        <p:spPr>
          <a:xfrm>
            <a:off x="5239633" y="4308179"/>
            <a:ext cx="301581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99" name="文本框 124"/>
          <p:cNvSpPr txBox="1"/>
          <p:nvPr/>
        </p:nvSpPr>
        <p:spPr>
          <a:xfrm>
            <a:off x="6031721" y="3554765"/>
            <a:ext cx="301581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100" name="文本框 124"/>
          <p:cNvSpPr txBox="1"/>
          <p:nvPr/>
        </p:nvSpPr>
        <p:spPr>
          <a:xfrm>
            <a:off x="6887294" y="2796011"/>
            <a:ext cx="301581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101" name="文本框 124"/>
          <p:cNvSpPr txBox="1"/>
          <p:nvPr/>
        </p:nvSpPr>
        <p:spPr>
          <a:xfrm>
            <a:off x="7607374" y="2042597"/>
            <a:ext cx="301581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20464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6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35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1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85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6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67" grpId="0" animBg="1"/>
      <p:bldP spid="97" grpId="0"/>
      <p:bldP spid="98" grpId="0"/>
      <p:bldP spid="99" grpId="0"/>
      <p:bldP spid="100" grpId="0"/>
      <p:bldP spid="1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35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19016" y="980728"/>
            <a:ext cx="1752380" cy="1752381"/>
            <a:chOff x="1129231" y="711771"/>
            <a:chExt cx="1228943" cy="1228944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1129231" y="711771"/>
              <a:ext cx="1228943" cy="1228944"/>
              <a:chOff x="2848131" y="1860029"/>
              <a:chExt cx="3807502" cy="3807502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1278439" y="859618"/>
              <a:ext cx="937493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/>
        </p:nvSpPr>
        <p:spPr bwMode="auto">
          <a:xfrm>
            <a:off x="5649105" y="1428661"/>
            <a:ext cx="892202" cy="85651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6" name="标题 4"/>
          <p:cNvSpPr txBox="1">
            <a:spLocks/>
          </p:cNvSpPr>
          <p:nvPr/>
        </p:nvSpPr>
        <p:spPr>
          <a:xfrm>
            <a:off x="2638822" y="3614452"/>
            <a:ext cx="6336704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财务与融资</a:t>
            </a:r>
            <a:endParaRPr lang="zh-CN" altLang="en-US" sz="2800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endParaRPr lang="en-US" altLang="zh-CN" sz="3600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90950" y="4046500"/>
            <a:ext cx="4464496" cy="390612"/>
          </a:xfrm>
          <a:prstGeom prst="rect">
            <a:avLst/>
          </a:prstGeom>
          <a:solidFill>
            <a:srgbClr val="F1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3934966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/>
          <p:cNvSpPr>
            <a:spLocks/>
          </p:cNvSpPr>
          <p:nvPr/>
        </p:nvSpPr>
        <p:spPr bwMode="auto">
          <a:xfrm>
            <a:off x="5159102" y="4096060"/>
            <a:ext cx="1728192" cy="2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spc="130" dirty="0">
                <a:solidFill>
                  <a:schemeClr val="bg1"/>
                </a:solidFill>
                <a:latin typeface="微软雅黑"/>
                <a:ea typeface="微软雅黑"/>
                <a:cs typeface="Bebas Neue" charset="0"/>
                <a:sym typeface="Bebas Neue" charset="0"/>
              </a:rPr>
              <a:t>商务合作方式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7247334" y="4241806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0"/>
          <p:cNvSpPr/>
          <p:nvPr/>
        </p:nvSpPr>
        <p:spPr>
          <a:xfrm>
            <a:off x="4078982" y="4581128"/>
            <a:ext cx="3960440" cy="6093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在此录入上述图表的描述说明，在此录入上述图表的描述说明文字信息。</a:t>
            </a:r>
          </a:p>
        </p:txBody>
      </p:sp>
    </p:spTree>
    <p:extLst>
      <p:ext uri="{BB962C8B-B14F-4D97-AF65-F5344CB8AC3E}">
        <p14:creationId xmlns:p14="http://schemas.microsoft.com/office/powerpoint/2010/main" val="7214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36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成本分析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Cost Analysis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959919" y="1577479"/>
            <a:ext cx="3986292" cy="1347465"/>
            <a:chOff x="1959919" y="1527175"/>
            <a:chExt cx="3986292" cy="1347465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1959919" y="1931287"/>
              <a:ext cx="398629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45"/>
            <p:cNvSpPr txBox="1"/>
            <p:nvPr/>
          </p:nvSpPr>
          <p:spPr>
            <a:xfrm>
              <a:off x="2032899" y="1527175"/>
              <a:ext cx="1104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>
                      <a:lumMod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STEP 01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MH_SubTitle_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988555" y="1566536"/>
              <a:ext cx="1810422" cy="39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rgbClr val="254061"/>
                  </a:solidFill>
                  <a:latin typeface="微软雅黑" panose="020B0503020204020204" pitchFamily="34" charset="-122"/>
                </a:rPr>
                <a:t>货运储备成本</a:t>
              </a:r>
            </a:p>
          </p:txBody>
        </p:sp>
        <p:sp>
          <p:nvSpPr>
            <p:cNvPr id="16" name="MH_SubTitle_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32899" y="1897613"/>
              <a:ext cx="3441732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85777" y="3255367"/>
            <a:ext cx="3986292" cy="1405207"/>
            <a:chOff x="6285777" y="3255367"/>
            <a:chExt cx="3986292" cy="1405207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6285777" y="3664837"/>
              <a:ext cx="398629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49"/>
            <p:cNvSpPr txBox="1"/>
            <p:nvPr/>
          </p:nvSpPr>
          <p:spPr>
            <a:xfrm>
              <a:off x="8903518" y="3255367"/>
              <a:ext cx="1141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>
                      <a:lumMod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STEP 02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MH_SubTitle_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387008" y="3264882"/>
              <a:ext cx="1810422" cy="39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</a:rPr>
                <a:t>海运储备</a:t>
              </a:r>
            </a:p>
          </p:txBody>
        </p:sp>
        <p:sp>
          <p:nvSpPr>
            <p:cNvPr id="21" name="MH_SubTitle_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441568" y="3683547"/>
              <a:ext cx="3722589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108742" y="3020562"/>
            <a:ext cx="1837469" cy="1690313"/>
            <a:chOff x="4108742" y="3020562"/>
            <a:chExt cx="1837469" cy="1690313"/>
          </a:xfrm>
        </p:grpSpPr>
        <p:sp>
          <p:nvSpPr>
            <p:cNvPr id="23" name="圆角矩形 22"/>
            <p:cNvSpPr/>
            <p:nvPr/>
          </p:nvSpPr>
          <p:spPr>
            <a:xfrm>
              <a:off x="4108742" y="3020562"/>
              <a:ext cx="1837469" cy="1690313"/>
            </a:xfrm>
            <a:prstGeom prst="roundRect">
              <a:avLst>
                <a:gd name="adj" fmla="val 13286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KSO_Shape"/>
            <p:cNvSpPr>
              <a:spLocks/>
            </p:cNvSpPr>
            <p:nvPr/>
          </p:nvSpPr>
          <p:spPr bwMode="auto">
            <a:xfrm>
              <a:off x="4449140" y="3610286"/>
              <a:ext cx="1025491" cy="629402"/>
            </a:xfrm>
            <a:custGeom>
              <a:avLst/>
              <a:gdLst>
                <a:gd name="T0" fmla="*/ 775128 w 4081"/>
                <a:gd name="T1" fmla="*/ 756739 h 2501"/>
                <a:gd name="T2" fmla="*/ 1800397 w 4081"/>
                <a:gd name="T3" fmla="*/ 679476 h 2501"/>
                <a:gd name="T4" fmla="*/ 138967 w 4081"/>
                <a:gd name="T5" fmla="*/ 1104203 h 2501"/>
                <a:gd name="T6" fmla="*/ 0 w 4081"/>
                <a:gd name="T7" fmla="*/ 637091 h 2501"/>
                <a:gd name="T8" fmla="*/ 348962 w 4081"/>
                <a:gd name="T9" fmla="*/ 182341 h 2501"/>
                <a:gd name="T10" fmla="*/ 104997 w 4081"/>
                <a:gd name="T11" fmla="*/ 212805 h 2501"/>
                <a:gd name="T12" fmla="*/ 104997 w 4081"/>
                <a:gd name="T13" fmla="*/ 388966 h 2501"/>
                <a:gd name="T14" fmla="*/ 1212764 w 4081"/>
                <a:gd name="T15" fmla="*/ 724068 h 2501"/>
                <a:gd name="T16" fmla="*/ 1640254 w 4081"/>
                <a:gd name="T17" fmla="*/ 611484 h 2501"/>
                <a:gd name="T18" fmla="*/ 1718340 w 4081"/>
                <a:gd name="T19" fmla="*/ 248126 h 2501"/>
                <a:gd name="T20" fmla="*/ 1539227 w 4081"/>
                <a:gd name="T21" fmla="*/ 198677 h 2501"/>
                <a:gd name="T22" fmla="*/ 1352614 w 4081"/>
                <a:gd name="T23" fmla="*/ 284329 h 2501"/>
                <a:gd name="T24" fmla="*/ 1352614 w 4081"/>
                <a:gd name="T25" fmla="*/ 324064 h 2501"/>
                <a:gd name="T26" fmla="*/ 1352614 w 4081"/>
                <a:gd name="T27" fmla="*/ 589850 h 2501"/>
                <a:gd name="T28" fmla="*/ 779540 w 4081"/>
                <a:gd name="T29" fmla="*/ 724068 h 2501"/>
                <a:gd name="T30" fmla="*/ 779540 w 4081"/>
                <a:gd name="T31" fmla="*/ 589850 h 2501"/>
                <a:gd name="T32" fmla="*/ 348962 w 4081"/>
                <a:gd name="T33" fmla="*/ 598680 h 2501"/>
                <a:gd name="T34" fmla="*/ 392196 w 4081"/>
                <a:gd name="T35" fmla="*/ 422961 h 2501"/>
                <a:gd name="T36" fmla="*/ 636161 w 4081"/>
                <a:gd name="T37" fmla="*/ 422961 h 2501"/>
                <a:gd name="T38" fmla="*/ 1007622 w 4081"/>
                <a:gd name="T39" fmla="*/ 460048 h 2501"/>
                <a:gd name="T40" fmla="*/ 1053062 w 4081"/>
                <a:gd name="T41" fmla="*/ 722743 h 2501"/>
                <a:gd name="T42" fmla="*/ 1236146 w 4081"/>
                <a:gd name="T43" fmla="*/ 529806 h 2501"/>
                <a:gd name="T44" fmla="*/ 532487 w 4081"/>
                <a:gd name="T45" fmla="*/ 13245 h 2501"/>
                <a:gd name="T46" fmla="*/ 468518 w 4081"/>
                <a:gd name="T47" fmla="*/ 85652 h 2501"/>
                <a:gd name="T48" fmla="*/ 498517 w 4081"/>
                <a:gd name="T49" fmla="*/ 134659 h 2501"/>
                <a:gd name="T50" fmla="*/ 781746 w 4081"/>
                <a:gd name="T51" fmla="*/ 192055 h 2501"/>
                <a:gd name="T52" fmla="*/ 713806 w 4081"/>
                <a:gd name="T53" fmla="*/ 161591 h 2501"/>
                <a:gd name="T54" fmla="*/ 843950 w 4081"/>
                <a:gd name="T55" fmla="*/ 276823 h 2501"/>
                <a:gd name="T56" fmla="*/ 984682 w 4081"/>
                <a:gd name="T57" fmla="*/ 281680 h 2501"/>
                <a:gd name="T58" fmla="*/ 984682 w 4081"/>
                <a:gd name="T59" fmla="*/ 281680 h 2501"/>
                <a:gd name="T60" fmla="*/ 1007622 w 4081"/>
                <a:gd name="T61" fmla="*/ 386758 h 2501"/>
                <a:gd name="T62" fmla="*/ 917183 w 4081"/>
                <a:gd name="T63" fmla="*/ 269318 h 2501"/>
                <a:gd name="T64" fmla="*/ 768511 w 4081"/>
                <a:gd name="T65" fmla="*/ 233556 h 2501"/>
                <a:gd name="T66" fmla="*/ 768511 w 4081"/>
                <a:gd name="T67" fmla="*/ 233556 h 2501"/>
                <a:gd name="T68" fmla="*/ 687336 w 4081"/>
                <a:gd name="T69" fmla="*/ 181900 h 2501"/>
                <a:gd name="T70" fmla="*/ 608809 w 4081"/>
                <a:gd name="T71" fmla="*/ 115233 h 2501"/>
                <a:gd name="T72" fmla="*/ 605720 w 4081"/>
                <a:gd name="T73" fmla="*/ 129802 h 2501"/>
                <a:gd name="T74" fmla="*/ 536016 w 4081"/>
                <a:gd name="T75" fmla="*/ 85210 h 2501"/>
                <a:gd name="T76" fmla="*/ 1611137 w 4081"/>
                <a:gd name="T77" fmla="*/ 284329 h 2501"/>
                <a:gd name="T78" fmla="*/ 1611137 w 4081"/>
                <a:gd name="T79" fmla="*/ 324064 h 2501"/>
                <a:gd name="T80" fmla="*/ 1587755 w 4081"/>
                <a:gd name="T81" fmla="*/ 284329 h 2501"/>
                <a:gd name="T82" fmla="*/ 1520257 w 4081"/>
                <a:gd name="T83" fmla="*/ 284329 h 2501"/>
                <a:gd name="T84" fmla="*/ 1496875 w 4081"/>
                <a:gd name="T85" fmla="*/ 324064 h 2501"/>
                <a:gd name="T86" fmla="*/ 798069 w 4081"/>
                <a:gd name="T87" fmla="*/ 847247 h 2501"/>
                <a:gd name="T88" fmla="*/ 860714 w 4081"/>
                <a:gd name="T89" fmla="*/ 847247 h 2501"/>
                <a:gd name="T90" fmla="*/ 1216294 w 4081"/>
                <a:gd name="T91" fmla="*/ 887424 h 2501"/>
                <a:gd name="T92" fmla="*/ 1216294 w 4081"/>
                <a:gd name="T93" fmla="*/ 847247 h 2501"/>
                <a:gd name="T94" fmla="*/ 1384378 w 4081"/>
                <a:gd name="T95" fmla="*/ 887424 h 2501"/>
                <a:gd name="T96" fmla="*/ 1112179 w 4081"/>
                <a:gd name="T97" fmla="*/ 847247 h 2501"/>
                <a:gd name="T98" fmla="*/ 1174824 w 4081"/>
                <a:gd name="T99" fmla="*/ 847247 h 2501"/>
                <a:gd name="T100" fmla="*/ 1006740 w 4081"/>
                <a:gd name="T101" fmla="*/ 887424 h 2501"/>
                <a:gd name="T102" fmla="*/ 1006740 w 4081"/>
                <a:gd name="T103" fmla="*/ 847247 h 2501"/>
                <a:gd name="T104" fmla="*/ 966153 w 4081"/>
                <a:gd name="T105" fmla="*/ 887424 h 2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81" h="2501">
                  <a:moveTo>
                    <a:pt x="0" y="1443"/>
                  </a:moveTo>
                  <a:cubicBezTo>
                    <a:pt x="1453" y="1447"/>
                    <a:pt x="1453" y="1447"/>
                    <a:pt x="1453" y="1447"/>
                  </a:cubicBezTo>
                  <a:cubicBezTo>
                    <a:pt x="1757" y="1714"/>
                    <a:pt x="1757" y="1714"/>
                    <a:pt x="1757" y="1714"/>
                  </a:cubicBezTo>
                  <a:cubicBezTo>
                    <a:pt x="3295" y="1726"/>
                    <a:pt x="3295" y="1726"/>
                    <a:pt x="3295" y="1726"/>
                  </a:cubicBezTo>
                  <a:cubicBezTo>
                    <a:pt x="3546" y="1534"/>
                    <a:pt x="3546" y="1534"/>
                    <a:pt x="3546" y="1534"/>
                  </a:cubicBezTo>
                  <a:cubicBezTo>
                    <a:pt x="4081" y="1539"/>
                    <a:pt x="4081" y="1539"/>
                    <a:pt x="4081" y="1539"/>
                  </a:cubicBezTo>
                  <a:cubicBezTo>
                    <a:pt x="3861" y="2238"/>
                    <a:pt x="3861" y="2238"/>
                    <a:pt x="3861" y="2238"/>
                  </a:cubicBezTo>
                  <a:cubicBezTo>
                    <a:pt x="3861" y="2501"/>
                    <a:pt x="3861" y="2501"/>
                    <a:pt x="3861" y="2501"/>
                  </a:cubicBezTo>
                  <a:cubicBezTo>
                    <a:pt x="315" y="2501"/>
                    <a:pt x="315" y="2501"/>
                    <a:pt x="315" y="2501"/>
                  </a:cubicBezTo>
                  <a:cubicBezTo>
                    <a:pt x="278" y="2344"/>
                    <a:pt x="278" y="2344"/>
                    <a:pt x="278" y="2344"/>
                  </a:cubicBezTo>
                  <a:cubicBezTo>
                    <a:pt x="529" y="2238"/>
                    <a:pt x="529" y="2238"/>
                    <a:pt x="529" y="2238"/>
                  </a:cubicBezTo>
                  <a:cubicBezTo>
                    <a:pt x="0" y="1443"/>
                    <a:pt x="0" y="1443"/>
                    <a:pt x="0" y="1443"/>
                  </a:cubicBezTo>
                  <a:close/>
                  <a:moveTo>
                    <a:pt x="238" y="14"/>
                  </a:moveTo>
                  <a:cubicBezTo>
                    <a:pt x="791" y="14"/>
                    <a:pt x="791" y="14"/>
                    <a:pt x="791" y="14"/>
                  </a:cubicBezTo>
                  <a:cubicBezTo>
                    <a:pt x="791" y="413"/>
                    <a:pt x="791" y="413"/>
                    <a:pt x="791" y="413"/>
                  </a:cubicBezTo>
                  <a:cubicBezTo>
                    <a:pt x="238" y="413"/>
                    <a:pt x="238" y="413"/>
                    <a:pt x="238" y="413"/>
                  </a:cubicBezTo>
                  <a:cubicBezTo>
                    <a:pt x="238" y="14"/>
                    <a:pt x="238" y="14"/>
                    <a:pt x="238" y="14"/>
                  </a:cubicBezTo>
                  <a:close/>
                  <a:moveTo>
                    <a:pt x="238" y="482"/>
                  </a:moveTo>
                  <a:cubicBezTo>
                    <a:pt x="791" y="482"/>
                    <a:pt x="791" y="482"/>
                    <a:pt x="791" y="482"/>
                  </a:cubicBezTo>
                  <a:cubicBezTo>
                    <a:pt x="791" y="881"/>
                    <a:pt x="791" y="881"/>
                    <a:pt x="791" y="881"/>
                  </a:cubicBezTo>
                  <a:cubicBezTo>
                    <a:pt x="238" y="881"/>
                    <a:pt x="238" y="881"/>
                    <a:pt x="238" y="881"/>
                  </a:cubicBezTo>
                  <a:cubicBezTo>
                    <a:pt x="238" y="482"/>
                    <a:pt x="238" y="482"/>
                    <a:pt x="238" y="482"/>
                  </a:cubicBezTo>
                  <a:close/>
                  <a:moveTo>
                    <a:pt x="2749" y="1336"/>
                  </a:moveTo>
                  <a:cubicBezTo>
                    <a:pt x="2749" y="1640"/>
                    <a:pt x="2749" y="1640"/>
                    <a:pt x="2749" y="1640"/>
                  </a:cubicBezTo>
                  <a:cubicBezTo>
                    <a:pt x="3252" y="1634"/>
                    <a:pt x="3252" y="1634"/>
                    <a:pt x="3252" y="1634"/>
                  </a:cubicBezTo>
                  <a:cubicBezTo>
                    <a:pt x="3503" y="1383"/>
                    <a:pt x="3503" y="1383"/>
                    <a:pt x="3503" y="1383"/>
                  </a:cubicBezTo>
                  <a:cubicBezTo>
                    <a:pt x="3718" y="1385"/>
                    <a:pt x="3718" y="1385"/>
                    <a:pt x="3718" y="1385"/>
                  </a:cubicBezTo>
                  <a:cubicBezTo>
                    <a:pt x="3718" y="934"/>
                    <a:pt x="3718" y="934"/>
                    <a:pt x="3718" y="934"/>
                  </a:cubicBezTo>
                  <a:cubicBezTo>
                    <a:pt x="3895" y="934"/>
                    <a:pt x="3895" y="934"/>
                    <a:pt x="3895" y="934"/>
                  </a:cubicBezTo>
                  <a:cubicBezTo>
                    <a:pt x="3895" y="562"/>
                    <a:pt x="3895" y="562"/>
                    <a:pt x="3895" y="562"/>
                  </a:cubicBezTo>
                  <a:cubicBezTo>
                    <a:pt x="3718" y="562"/>
                    <a:pt x="3718" y="562"/>
                    <a:pt x="3718" y="562"/>
                  </a:cubicBezTo>
                  <a:cubicBezTo>
                    <a:pt x="3489" y="562"/>
                    <a:pt x="3489" y="562"/>
                    <a:pt x="3489" y="562"/>
                  </a:cubicBezTo>
                  <a:cubicBezTo>
                    <a:pt x="3489" y="450"/>
                    <a:pt x="3489" y="450"/>
                    <a:pt x="3489" y="450"/>
                  </a:cubicBezTo>
                  <a:cubicBezTo>
                    <a:pt x="3066" y="279"/>
                    <a:pt x="3066" y="279"/>
                    <a:pt x="3066" y="279"/>
                  </a:cubicBezTo>
                  <a:cubicBezTo>
                    <a:pt x="3066" y="562"/>
                    <a:pt x="3066" y="562"/>
                    <a:pt x="3066" y="562"/>
                  </a:cubicBezTo>
                  <a:cubicBezTo>
                    <a:pt x="3066" y="644"/>
                    <a:pt x="3066" y="644"/>
                    <a:pt x="3066" y="644"/>
                  </a:cubicBezTo>
                  <a:cubicBezTo>
                    <a:pt x="3187" y="644"/>
                    <a:pt x="3187" y="644"/>
                    <a:pt x="3187" y="644"/>
                  </a:cubicBezTo>
                  <a:cubicBezTo>
                    <a:pt x="3187" y="734"/>
                    <a:pt x="3187" y="734"/>
                    <a:pt x="3187" y="734"/>
                  </a:cubicBezTo>
                  <a:cubicBezTo>
                    <a:pt x="3066" y="734"/>
                    <a:pt x="3066" y="734"/>
                    <a:pt x="3066" y="734"/>
                  </a:cubicBezTo>
                  <a:cubicBezTo>
                    <a:pt x="3066" y="777"/>
                    <a:pt x="3066" y="777"/>
                    <a:pt x="3066" y="777"/>
                  </a:cubicBezTo>
                  <a:cubicBezTo>
                    <a:pt x="3066" y="934"/>
                    <a:pt x="3066" y="934"/>
                    <a:pt x="3066" y="934"/>
                  </a:cubicBezTo>
                  <a:cubicBezTo>
                    <a:pt x="3066" y="1336"/>
                    <a:pt x="3066" y="1336"/>
                    <a:pt x="3066" y="1336"/>
                  </a:cubicBezTo>
                  <a:cubicBezTo>
                    <a:pt x="2749" y="1336"/>
                    <a:pt x="2749" y="1336"/>
                    <a:pt x="2749" y="1336"/>
                  </a:cubicBezTo>
                  <a:close/>
                  <a:moveTo>
                    <a:pt x="1767" y="1336"/>
                  </a:moveTo>
                  <a:cubicBezTo>
                    <a:pt x="1767" y="1640"/>
                    <a:pt x="1767" y="1640"/>
                    <a:pt x="1767" y="1640"/>
                  </a:cubicBezTo>
                  <a:cubicBezTo>
                    <a:pt x="2204" y="1640"/>
                    <a:pt x="2204" y="1640"/>
                    <a:pt x="2204" y="1640"/>
                  </a:cubicBezTo>
                  <a:cubicBezTo>
                    <a:pt x="2204" y="1336"/>
                    <a:pt x="2204" y="1336"/>
                    <a:pt x="2204" y="1336"/>
                  </a:cubicBezTo>
                  <a:cubicBezTo>
                    <a:pt x="1767" y="1336"/>
                    <a:pt x="1767" y="1336"/>
                    <a:pt x="1767" y="1336"/>
                  </a:cubicBezTo>
                  <a:close/>
                  <a:moveTo>
                    <a:pt x="238" y="958"/>
                  </a:moveTo>
                  <a:cubicBezTo>
                    <a:pt x="791" y="958"/>
                    <a:pt x="791" y="958"/>
                    <a:pt x="791" y="958"/>
                  </a:cubicBezTo>
                  <a:cubicBezTo>
                    <a:pt x="791" y="1356"/>
                    <a:pt x="791" y="1356"/>
                    <a:pt x="791" y="1356"/>
                  </a:cubicBezTo>
                  <a:cubicBezTo>
                    <a:pt x="238" y="1356"/>
                    <a:pt x="238" y="1356"/>
                    <a:pt x="238" y="1356"/>
                  </a:cubicBezTo>
                  <a:cubicBezTo>
                    <a:pt x="238" y="958"/>
                    <a:pt x="238" y="958"/>
                    <a:pt x="238" y="958"/>
                  </a:cubicBezTo>
                  <a:close/>
                  <a:moveTo>
                    <a:pt x="889" y="958"/>
                  </a:moveTo>
                  <a:cubicBezTo>
                    <a:pt x="889" y="1356"/>
                    <a:pt x="889" y="1356"/>
                    <a:pt x="889" y="1356"/>
                  </a:cubicBezTo>
                  <a:cubicBezTo>
                    <a:pt x="1442" y="1356"/>
                    <a:pt x="1442" y="1356"/>
                    <a:pt x="1442" y="1356"/>
                  </a:cubicBezTo>
                  <a:cubicBezTo>
                    <a:pt x="1442" y="958"/>
                    <a:pt x="1442" y="958"/>
                    <a:pt x="1442" y="958"/>
                  </a:cubicBezTo>
                  <a:cubicBezTo>
                    <a:pt x="1197" y="958"/>
                    <a:pt x="1197" y="958"/>
                    <a:pt x="1197" y="958"/>
                  </a:cubicBezTo>
                  <a:cubicBezTo>
                    <a:pt x="1197" y="348"/>
                    <a:pt x="1197" y="348"/>
                    <a:pt x="1197" y="348"/>
                  </a:cubicBezTo>
                  <a:cubicBezTo>
                    <a:pt x="2284" y="1042"/>
                    <a:pt x="2284" y="1042"/>
                    <a:pt x="2284" y="1042"/>
                  </a:cubicBezTo>
                  <a:cubicBezTo>
                    <a:pt x="2284" y="1200"/>
                    <a:pt x="2284" y="1200"/>
                    <a:pt x="2284" y="1200"/>
                  </a:cubicBezTo>
                  <a:cubicBezTo>
                    <a:pt x="2387" y="1200"/>
                    <a:pt x="2387" y="1200"/>
                    <a:pt x="2387" y="1200"/>
                  </a:cubicBezTo>
                  <a:cubicBezTo>
                    <a:pt x="2387" y="1637"/>
                    <a:pt x="2387" y="1637"/>
                    <a:pt x="2387" y="1637"/>
                  </a:cubicBezTo>
                  <a:cubicBezTo>
                    <a:pt x="2615" y="1637"/>
                    <a:pt x="2615" y="1637"/>
                    <a:pt x="2615" y="1637"/>
                  </a:cubicBezTo>
                  <a:cubicBezTo>
                    <a:pt x="2615" y="1200"/>
                    <a:pt x="2615" y="1200"/>
                    <a:pt x="2615" y="1200"/>
                  </a:cubicBezTo>
                  <a:cubicBezTo>
                    <a:pt x="2802" y="1200"/>
                    <a:pt x="2802" y="1200"/>
                    <a:pt x="2802" y="1200"/>
                  </a:cubicBezTo>
                  <a:cubicBezTo>
                    <a:pt x="2802" y="659"/>
                    <a:pt x="2802" y="659"/>
                    <a:pt x="2802" y="659"/>
                  </a:cubicBezTo>
                  <a:cubicBezTo>
                    <a:pt x="2626" y="659"/>
                    <a:pt x="2626" y="659"/>
                    <a:pt x="2626" y="659"/>
                  </a:cubicBezTo>
                  <a:cubicBezTo>
                    <a:pt x="1207" y="30"/>
                    <a:pt x="1207" y="30"/>
                    <a:pt x="1207" y="30"/>
                  </a:cubicBezTo>
                  <a:cubicBezTo>
                    <a:pt x="1141" y="0"/>
                    <a:pt x="1141" y="0"/>
                    <a:pt x="1141" y="0"/>
                  </a:cubicBezTo>
                  <a:cubicBezTo>
                    <a:pt x="1113" y="68"/>
                    <a:pt x="1113" y="68"/>
                    <a:pt x="1113" y="68"/>
                  </a:cubicBezTo>
                  <a:cubicBezTo>
                    <a:pt x="1062" y="194"/>
                    <a:pt x="1062" y="194"/>
                    <a:pt x="1062" y="194"/>
                  </a:cubicBezTo>
                  <a:cubicBezTo>
                    <a:pt x="1040" y="248"/>
                    <a:pt x="1040" y="248"/>
                    <a:pt x="1040" y="248"/>
                  </a:cubicBezTo>
                  <a:cubicBezTo>
                    <a:pt x="1089" y="280"/>
                    <a:pt x="1089" y="280"/>
                    <a:pt x="1089" y="280"/>
                  </a:cubicBezTo>
                  <a:cubicBezTo>
                    <a:pt x="1130" y="305"/>
                    <a:pt x="1130" y="305"/>
                    <a:pt x="1130" y="305"/>
                  </a:cubicBezTo>
                  <a:cubicBezTo>
                    <a:pt x="1130" y="958"/>
                    <a:pt x="1130" y="958"/>
                    <a:pt x="1130" y="958"/>
                  </a:cubicBezTo>
                  <a:cubicBezTo>
                    <a:pt x="889" y="958"/>
                    <a:pt x="889" y="958"/>
                    <a:pt x="889" y="958"/>
                  </a:cubicBezTo>
                  <a:close/>
                  <a:moveTo>
                    <a:pt x="1772" y="435"/>
                  </a:moveTo>
                  <a:cubicBezTo>
                    <a:pt x="1674" y="486"/>
                    <a:pt x="1674" y="486"/>
                    <a:pt x="1674" y="486"/>
                  </a:cubicBezTo>
                  <a:cubicBezTo>
                    <a:pt x="1646" y="468"/>
                    <a:pt x="1646" y="468"/>
                    <a:pt x="1646" y="468"/>
                  </a:cubicBezTo>
                  <a:cubicBezTo>
                    <a:pt x="1618" y="366"/>
                    <a:pt x="1618" y="366"/>
                    <a:pt x="1618" y="366"/>
                  </a:cubicBezTo>
                  <a:cubicBezTo>
                    <a:pt x="1772" y="435"/>
                    <a:pt x="1772" y="435"/>
                    <a:pt x="1772" y="435"/>
                  </a:cubicBezTo>
                  <a:close/>
                  <a:moveTo>
                    <a:pt x="2038" y="552"/>
                  </a:moveTo>
                  <a:cubicBezTo>
                    <a:pt x="1913" y="627"/>
                    <a:pt x="1913" y="627"/>
                    <a:pt x="1913" y="627"/>
                  </a:cubicBezTo>
                  <a:cubicBezTo>
                    <a:pt x="1910" y="496"/>
                    <a:pt x="1910" y="496"/>
                    <a:pt x="1910" y="496"/>
                  </a:cubicBezTo>
                  <a:cubicBezTo>
                    <a:pt x="2038" y="552"/>
                    <a:pt x="2038" y="552"/>
                    <a:pt x="2038" y="552"/>
                  </a:cubicBezTo>
                  <a:close/>
                  <a:moveTo>
                    <a:pt x="2232" y="638"/>
                  </a:moveTo>
                  <a:cubicBezTo>
                    <a:pt x="2154" y="711"/>
                    <a:pt x="2154" y="711"/>
                    <a:pt x="2154" y="711"/>
                  </a:cubicBezTo>
                  <a:cubicBezTo>
                    <a:pt x="2148" y="601"/>
                    <a:pt x="2148" y="601"/>
                    <a:pt x="2148" y="601"/>
                  </a:cubicBezTo>
                  <a:cubicBezTo>
                    <a:pt x="2232" y="638"/>
                    <a:pt x="2232" y="638"/>
                    <a:pt x="2232" y="638"/>
                  </a:cubicBezTo>
                  <a:close/>
                  <a:moveTo>
                    <a:pt x="2163" y="798"/>
                  </a:moveTo>
                  <a:cubicBezTo>
                    <a:pt x="2284" y="686"/>
                    <a:pt x="2284" y="686"/>
                    <a:pt x="2284" y="686"/>
                  </a:cubicBezTo>
                  <a:cubicBezTo>
                    <a:pt x="2284" y="876"/>
                    <a:pt x="2284" y="876"/>
                    <a:pt x="2284" y="876"/>
                  </a:cubicBezTo>
                  <a:cubicBezTo>
                    <a:pt x="2163" y="798"/>
                    <a:pt x="2163" y="798"/>
                    <a:pt x="2163" y="798"/>
                  </a:cubicBezTo>
                  <a:close/>
                  <a:moveTo>
                    <a:pt x="1969" y="675"/>
                  </a:moveTo>
                  <a:cubicBezTo>
                    <a:pt x="2079" y="610"/>
                    <a:pt x="2079" y="610"/>
                    <a:pt x="2079" y="610"/>
                  </a:cubicBezTo>
                  <a:cubicBezTo>
                    <a:pt x="2085" y="749"/>
                    <a:pt x="2085" y="749"/>
                    <a:pt x="2085" y="749"/>
                  </a:cubicBezTo>
                  <a:cubicBezTo>
                    <a:pt x="1969" y="675"/>
                    <a:pt x="1969" y="675"/>
                    <a:pt x="1969" y="675"/>
                  </a:cubicBezTo>
                  <a:close/>
                  <a:moveTo>
                    <a:pt x="1742" y="529"/>
                  </a:moveTo>
                  <a:cubicBezTo>
                    <a:pt x="1839" y="479"/>
                    <a:pt x="1839" y="479"/>
                    <a:pt x="1839" y="479"/>
                  </a:cubicBezTo>
                  <a:cubicBezTo>
                    <a:pt x="1842" y="593"/>
                    <a:pt x="1842" y="593"/>
                    <a:pt x="1842" y="593"/>
                  </a:cubicBezTo>
                  <a:cubicBezTo>
                    <a:pt x="1742" y="529"/>
                    <a:pt x="1742" y="529"/>
                    <a:pt x="1742" y="529"/>
                  </a:cubicBezTo>
                  <a:close/>
                  <a:moveTo>
                    <a:pt x="1508" y="380"/>
                  </a:moveTo>
                  <a:cubicBezTo>
                    <a:pt x="1542" y="356"/>
                    <a:pt x="1542" y="356"/>
                    <a:pt x="1542" y="356"/>
                  </a:cubicBezTo>
                  <a:cubicBezTo>
                    <a:pt x="1558" y="412"/>
                    <a:pt x="1558" y="412"/>
                    <a:pt x="1558" y="412"/>
                  </a:cubicBezTo>
                  <a:cubicBezTo>
                    <a:pt x="1508" y="380"/>
                    <a:pt x="1508" y="380"/>
                    <a:pt x="1508" y="380"/>
                  </a:cubicBezTo>
                  <a:close/>
                  <a:moveTo>
                    <a:pt x="1373" y="294"/>
                  </a:moveTo>
                  <a:cubicBezTo>
                    <a:pt x="1376" y="282"/>
                    <a:pt x="1378" y="271"/>
                    <a:pt x="1380" y="261"/>
                  </a:cubicBezTo>
                  <a:cubicBezTo>
                    <a:pt x="1488" y="309"/>
                    <a:pt x="1488" y="309"/>
                    <a:pt x="1488" y="309"/>
                  </a:cubicBezTo>
                  <a:cubicBezTo>
                    <a:pt x="1474" y="318"/>
                    <a:pt x="1459" y="329"/>
                    <a:pt x="1445" y="340"/>
                  </a:cubicBezTo>
                  <a:cubicBezTo>
                    <a:pt x="1373" y="294"/>
                    <a:pt x="1373" y="294"/>
                    <a:pt x="1373" y="294"/>
                  </a:cubicBezTo>
                  <a:close/>
                  <a:moveTo>
                    <a:pt x="1327" y="237"/>
                  </a:moveTo>
                  <a:cubicBezTo>
                    <a:pt x="1329" y="246"/>
                    <a:pt x="1331" y="257"/>
                    <a:pt x="1333" y="269"/>
                  </a:cubicBezTo>
                  <a:cubicBezTo>
                    <a:pt x="1215" y="193"/>
                    <a:pt x="1215" y="193"/>
                    <a:pt x="1215" y="193"/>
                  </a:cubicBezTo>
                  <a:cubicBezTo>
                    <a:pt x="1216" y="188"/>
                    <a:pt x="1216" y="188"/>
                    <a:pt x="1216" y="188"/>
                  </a:cubicBezTo>
                  <a:cubicBezTo>
                    <a:pt x="1327" y="237"/>
                    <a:pt x="1327" y="237"/>
                    <a:pt x="1327" y="237"/>
                  </a:cubicBezTo>
                  <a:close/>
                  <a:moveTo>
                    <a:pt x="3652" y="644"/>
                  </a:moveTo>
                  <a:cubicBezTo>
                    <a:pt x="3805" y="644"/>
                    <a:pt x="3805" y="644"/>
                    <a:pt x="3805" y="644"/>
                  </a:cubicBezTo>
                  <a:cubicBezTo>
                    <a:pt x="3805" y="734"/>
                    <a:pt x="3805" y="734"/>
                    <a:pt x="3805" y="734"/>
                  </a:cubicBezTo>
                  <a:cubicBezTo>
                    <a:pt x="3652" y="734"/>
                    <a:pt x="3652" y="734"/>
                    <a:pt x="3652" y="734"/>
                  </a:cubicBezTo>
                  <a:cubicBezTo>
                    <a:pt x="3652" y="644"/>
                    <a:pt x="3652" y="644"/>
                    <a:pt x="3652" y="644"/>
                  </a:cubicBezTo>
                  <a:close/>
                  <a:moveTo>
                    <a:pt x="3446" y="644"/>
                  </a:moveTo>
                  <a:cubicBezTo>
                    <a:pt x="3599" y="644"/>
                    <a:pt x="3599" y="644"/>
                    <a:pt x="3599" y="644"/>
                  </a:cubicBezTo>
                  <a:cubicBezTo>
                    <a:pt x="3599" y="734"/>
                    <a:pt x="3599" y="734"/>
                    <a:pt x="3599" y="734"/>
                  </a:cubicBezTo>
                  <a:cubicBezTo>
                    <a:pt x="3446" y="734"/>
                    <a:pt x="3446" y="734"/>
                    <a:pt x="3446" y="734"/>
                  </a:cubicBezTo>
                  <a:cubicBezTo>
                    <a:pt x="3446" y="644"/>
                    <a:pt x="3446" y="644"/>
                    <a:pt x="3446" y="644"/>
                  </a:cubicBezTo>
                  <a:close/>
                  <a:moveTo>
                    <a:pt x="3240" y="644"/>
                  </a:moveTo>
                  <a:cubicBezTo>
                    <a:pt x="3393" y="644"/>
                    <a:pt x="3393" y="644"/>
                    <a:pt x="3393" y="644"/>
                  </a:cubicBezTo>
                  <a:cubicBezTo>
                    <a:pt x="3393" y="734"/>
                    <a:pt x="3393" y="734"/>
                    <a:pt x="3393" y="734"/>
                  </a:cubicBezTo>
                  <a:cubicBezTo>
                    <a:pt x="3240" y="734"/>
                    <a:pt x="3240" y="734"/>
                    <a:pt x="3240" y="734"/>
                  </a:cubicBezTo>
                  <a:cubicBezTo>
                    <a:pt x="3240" y="644"/>
                    <a:pt x="3240" y="644"/>
                    <a:pt x="3240" y="644"/>
                  </a:cubicBezTo>
                  <a:close/>
                  <a:moveTo>
                    <a:pt x="1809" y="1919"/>
                  </a:moveTo>
                  <a:cubicBezTo>
                    <a:pt x="1809" y="2010"/>
                    <a:pt x="1809" y="2010"/>
                    <a:pt x="1809" y="2010"/>
                  </a:cubicBezTo>
                  <a:cubicBezTo>
                    <a:pt x="1951" y="2010"/>
                    <a:pt x="1951" y="2010"/>
                    <a:pt x="1951" y="2010"/>
                  </a:cubicBezTo>
                  <a:cubicBezTo>
                    <a:pt x="1951" y="1919"/>
                    <a:pt x="1951" y="1919"/>
                    <a:pt x="1951" y="1919"/>
                  </a:cubicBezTo>
                  <a:cubicBezTo>
                    <a:pt x="1809" y="1919"/>
                    <a:pt x="1809" y="1919"/>
                    <a:pt x="1809" y="1919"/>
                  </a:cubicBezTo>
                  <a:close/>
                  <a:moveTo>
                    <a:pt x="2757" y="1919"/>
                  </a:moveTo>
                  <a:cubicBezTo>
                    <a:pt x="2757" y="2010"/>
                    <a:pt x="2757" y="2010"/>
                    <a:pt x="2757" y="2010"/>
                  </a:cubicBezTo>
                  <a:cubicBezTo>
                    <a:pt x="2899" y="2010"/>
                    <a:pt x="2899" y="2010"/>
                    <a:pt x="2899" y="2010"/>
                  </a:cubicBezTo>
                  <a:cubicBezTo>
                    <a:pt x="2899" y="1919"/>
                    <a:pt x="2899" y="1919"/>
                    <a:pt x="2899" y="1919"/>
                  </a:cubicBezTo>
                  <a:cubicBezTo>
                    <a:pt x="2757" y="1919"/>
                    <a:pt x="2757" y="1919"/>
                    <a:pt x="2757" y="1919"/>
                  </a:cubicBezTo>
                  <a:close/>
                  <a:moveTo>
                    <a:pt x="2995" y="1919"/>
                  </a:moveTo>
                  <a:cubicBezTo>
                    <a:pt x="2995" y="2010"/>
                    <a:pt x="2995" y="2010"/>
                    <a:pt x="2995" y="2010"/>
                  </a:cubicBezTo>
                  <a:cubicBezTo>
                    <a:pt x="3138" y="2010"/>
                    <a:pt x="3138" y="2010"/>
                    <a:pt x="3138" y="2010"/>
                  </a:cubicBezTo>
                  <a:cubicBezTo>
                    <a:pt x="3138" y="1919"/>
                    <a:pt x="3138" y="1919"/>
                    <a:pt x="3138" y="1919"/>
                  </a:cubicBezTo>
                  <a:cubicBezTo>
                    <a:pt x="2995" y="1919"/>
                    <a:pt x="2995" y="1919"/>
                    <a:pt x="2995" y="1919"/>
                  </a:cubicBezTo>
                  <a:close/>
                  <a:moveTo>
                    <a:pt x="2521" y="1919"/>
                  </a:moveTo>
                  <a:cubicBezTo>
                    <a:pt x="2521" y="2010"/>
                    <a:pt x="2521" y="2010"/>
                    <a:pt x="2521" y="2010"/>
                  </a:cubicBezTo>
                  <a:cubicBezTo>
                    <a:pt x="2663" y="2010"/>
                    <a:pt x="2663" y="2010"/>
                    <a:pt x="2663" y="2010"/>
                  </a:cubicBezTo>
                  <a:cubicBezTo>
                    <a:pt x="2663" y="1919"/>
                    <a:pt x="2663" y="1919"/>
                    <a:pt x="2663" y="1919"/>
                  </a:cubicBezTo>
                  <a:cubicBezTo>
                    <a:pt x="2521" y="1919"/>
                    <a:pt x="2521" y="1919"/>
                    <a:pt x="2521" y="1919"/>
                  </a:cubicBezTo>
                  <a:close/>
                  <a:moveTo>
                    <a:pt x="2282" y="1919"/>
                  </a:moveTo>
                  <a:cubicBezTo>
                    <a:pt x="2282" y="2010"/>
                    <a:pt x="2282" y="2010"/>
                    <a:pt x="2282" y="2010"/>
                  </a:cubicBezTo>
                  <a:cubicBezTo>
                    <a:pt x="2425" y="2010"/>
                    <a:pt x="2425" y="2010"/>
                    <a:pt x="2425" y="2010"/>
                  </a:cubicBezTo>
                  <a:cubicBezTo>
                    <a:pt x="2425" y="1919"/>
                    <a:pt x="2425" y="1919"/>
                    <a:pt x="2425" y="1919"/>
                  </a:cubicBezTo>
                  <a:cubicBezTo>
                    <a:pt x="2282" y="1919"/>
                    <a:pt x="2282" y="1919"/>
                    <a:pt x="2282" y="1919"/>
                  </a:cubicBezTo>
                  <a:close/>
                  <a:moveTo>
                    <a:pt x="2048" y="1919"/>
                  </a:moveTo>
                  <a:cubicBezTo>
                    <a:pt x="2048" y="2010"/>
                    <a:pt x="2048" y="2010"/>
                    <a:pt x="2048" y="2010"/>
                  </a:cubicBezTo>
                  <a:cubicBezTo>
                    <a:pt x="2190" y="2010"/>
                    <a:pt x="2190" y="2010"/>
                    <a:pt x="2190" y="2010"/>
                  </a:cubicBezTo>
                  <a:cubicBezTo>
                    <a:pt x="2190" y="1919"/>
                    <a:pt x="2190" y="1919"/>
                    <a:pt x="2190" y="1919"/>
                  </a:cubicBezTo>
                  <a:lnTo>
                    <a:pt x="2048" y="1919"/>
                  </a:ln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939393" y="5060779"/>
            <a:ext cx="3986292" cy="1332470"/>
            <a:chOff x="1939393" y="5199583"/>
            <a:chExt cx="3986292" cy="1332470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1939393" y="5569837"/>
              <a:ext cx="3986292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54"/>
            <p:cNvSpPr txBox="1"/>
            <p:nvPr/>
          </p:nvSpPr>
          <p:spPr>
            <a:xfrm>
              <a:off x="2011025" y="5199583"/>
              <a:ext cx="1151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>
                      <a:lumMod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</a:rPr>
                <a:t>STEP 03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8" name="MH_SubTitle_4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966681" y="5238944"/>
              <a:ext cx="1810422" cy="39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rgbClr val="254061"/>
                  </a:solidFill>
                  <a:latin typeface="微软雅黑" panose="020B0503020204020204" pitchFamily="34" charset="-122"/>
                </a:rPr>
                <a:t>航空储备</a:t>
              </a:r>
            </a:p>
          </p:txBody>
        </p:sp>
        <p:sp>
          <p:nvSpPr>
            <p:cNvPr id="29" name="MH_SubTitle_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011025" y="5555026"/>
              <a:ext cx="3766078" cy="97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121358" y="4869160"/>
            <a:ext cx="1489518" cy="1370228"/>
            <a:chOff x="6121358" y="5007964"/>
            <a:chExt cx="1489518" cy="1370228"/>
          </a:xfrm>
        </p:grpSpPr>
        <p:sp>
          <p:nvSpPr>
            <p:cNvPr id="31" name="圆角矩形 30"/>
            <p:cNvSpPr/>
            <p:nvPr/>
          </p:nvSpPr>
          <p:spPr>
            <a:xfrm>
              <a:off x="6121358" y="5007964"/>
              <a:ext cx="1489518" cy="1370228"/>
            </a:xfrm>
            <a:prstGeom prst="roundRect">
              <a:avLst/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KSO_Shape"/>
            <p:cNvSpPr>
              <a:spLocks/>
            </p:cNvSpPr>
            <p:nvPr/>
          </p:nvSpPr>
          <p:spPr bwMode="auto">
            <a:xfrm>
              <a:off x="6481102" y="5509059"/>
              <a:ext cx="852100" cy="500438"/>
            </a:xfrm>
            <a:custGeom>
              <a:avLst/>
              <a:gdLst>
                <a:gd name="T0" fmla="*/ 556460 w 4892"/>
                <a:gd name="T1" fmla="*/ 163845 h 2868"/>
                <a:gd name="T2" fmla="*/ 356252 w 4892"/>
                <a:gd name="T3" fmla="*/ 214655 h 2868"/>
                <a:gd name="T4" fmla="*/ 317241 w 4892"/>
                <a:gd name="T5" fmla="*/ 191827 h 2868"/>
                <a:gd name="T6" fmla="*/ 340427 w 4892"/>
                <a:gd name="T7" fmla="*/ 152799 h 2868"/>
                <a:gd name="T8" fmla="*/ 526649 w 4892"/>
                <a:gd name="T9" fmla="*/ 105302 h 2868"/>
                <a:gd name="T10" fmla="*/ 556460 w 4892"/>
                <a:gd name="T11" fmla="*/ 163845 h 2868"/>
                <a:gd name="T12" fmla="*/ 356988 w 4892"/>
                <a:gd name="T13" fmla="*/ 336894 h 2868"/>
                <a:gd name="T14" fmla="*/ 165613 w 4892"/>
                <a:gd name="T15" fmla="*/ 167158 h 2868"/>
                <a:gd name="T16" fmla="*/ 0 w 4892"/>
                <a:gd name="T17" fmla="*/ 209132 h 2868"/>
                <a:gd name="T18" fmla="*/ 286694 w 4892"/>
                <a:gd name="T19" fmla="*/ 606041 h 2868"/>
                <a:gd name="T20" fmla="*/ 678645 w 4892"/>
                <a:gd name="T21" fmla="*/ 506261 h 2868"/>
                <a:gd name="T22" fmla="*/ 635954 w 4892"/>
                <a:gd name="T23" fmla="*/ 932994 h 2868"/>
                <a:gd name="T24" fmla="*/ 818496 w 4892"/>
                <a:gd name="T25" fmla="*/ 883656 h 2868"/>
                <a:gd name="T26" fmla="*/ 1303926 w 4892"/>
                <a:gd name="T27" fmla="*/ 250737 h 2868"/>
                <a:gd name="T28" fmla="*/ 1369067 w 4892"/>
                <a:gd name="T29" fmla="*/ 237483 h 2868"/>
                <a:gd name="T30" fmla="*/ 1313495 w 4892"/>
                <a:gd name="T31" fmla="*/ 344994 h 2868"/>
                <a:gd name="T32" fmla="*/ 1547193 w 4892"/>
                <a:gd name="T33" fmla="*/ 285347 h 2868"/>
                <a:gd name="T34" fmla="*/ 1783836 w 4892"/>
                <a:gd name="T35" fmla="*/ 99411 h 2868"/>
                <a:gd name="T36" fmla="*/ 1783836 w 4892"/>
                <a:gd name="T37" fmla="*/ 99411 h 2868"/>
                <a:gd name="T38" fmla="*/ 1487204 w 4892"/>
                <a:gd name="T39" fmla="*/ 49337 h 2868"/>
                <a:gd name="T40" fmla="*/ 1341097 w 4892"/>
                <a:gd name="T41" fmla="*/ 86525 h 2868"/>
                <a:gd name="T42" fmla="*/ 1232160 w 4892"/>
                <a:gd name="T43" fmla="*/ 114507 h 2868"/>
                <a:gd name="T44" fmla="*/ 674229 w 4892"/>
                <a:gd name="T45" fmla="*/ 256260 h 2868"/>
                <a:gd name="T46" fmla="*/ 602095 w 4892"/>
                <a:gd name="T47" fmla="*/ 274670 h 2868"/>
                <a:gd name="T48" fmla="*/ 356988 w 4892"/>
                <a:gd name="T49" fmla="*/ 336894 h 2868"/>
                <a:gd name="T50" fmla="*/ 657668 w 4892"/>
                <a:gd name="T51" fmla="*/ 210973 h 2868"/>
                <a:gd name="T52" fmla="*/ 577069 w 4892"/>
                <a:gd name="T53" fmla="*/ 55597 h 2868"/>
                <a:gd name="T54" fmla="*/ 783901 w 4892"/>
                <a:gd name="T55" fmla="*/ 0 h 2868"/>
                <a:gd name="T56" fmla="*/ 1178796 w 4892"/>
                <a:gd name="T57" fmla="*/ 78424 h 2868"/>
                <a:gd name="T58" fmla="*/ 657668 w 4892"/>
                <a:gd name="T59" fmla="*/ 210973 h 2868"/>
                <a:gd name="T60" fmla="*/ 552779 w 4892"/>
                <a:gd name="T61" fmla="*/ 810386 h 2868"/>
                <a:gd name="T62" fmla="*/ 188431 w 4892"/>
                <a:gd name="T63" fmla="*/ 902802 h 2868"/>
                <a:gd name="T64" fmla="*/ 149420 w 4892"/>
                <a:gd name="T65" fmla="*/ 879606 h 2868"/>
                <a:gd name="T66" fmla="*/ 172606 w 4892"/>
                <a:gd name="T67" fmla="*/ 840946 h 2868"/>
                <a:gd name="T68" fmla="*/ 559036 w 4892"/>
                <a:gd name="T69" fmla="*/ 742639 h 2868"/>
                <a:gd name="T70" fmla="*/ 552779 w 4892"/>
                <a:gd name="T71" fmla="*/ 810386 h 2868"/>
                <a:gd name="T72" fmla="*/ 538426 w 4892"/>
                <a:gd name="T73" fmla="*/ 962449 h 2868"/>
                <a:gd name="T74" fmla="*/ 188063 w 4892"/>
                <a:gd name="T75" fmla="*/ 1051551 h 2868"/>
                <a:gd name="T76" fmla="*/ 149420 w 4892"/>
                <a:gd name="T77" fmla="*/ 1028355 h 2868"/>
                <a:gd name="T78" fmla="*/ 172606 w 4892"/>
                <a:gd name="T79" fmla="*/ 989695 h 2868"/>
                <a:gd name="T80" fmla="*/ 544683 w 4892"/>
                <a:gd name="T81" fmla="*/ 894702 h 2868"/>
                <a:gd name="T82" fmla="*/ 538426 w 4892"/>
                <a:gd name="T83" fmla="*/ 962449 h 2868"/>
                <a:gd name="T84" fmla="*/ 566396 w 4892"/>
                <a:gd name="T85" fmla="*/ 664583 h 2868"/>
                <a:gd name="T86" fmla="*/ 188799 w 4892"/>
                <a:gd name="T87" fmla="*/ 760681 h 2868"/>
                <a:gd name="T88" fmla="*/ 149788 w 4892"/>
                <a:gd name="T89" fmla="*/ 737485 h 2868"/>
                <a:gd name="T90" fmla="*/ 172974 w 4892"/>
                <a:gd name="T91" fmla="*/ 698456 h 2868"/>
                <a:gd name="T92" fmla="*/ 572653 w 4892"/>
                <a:gd name="T93" fmla="*/ 596836 h 2868"/>
                <a:gd name="T94" fmla="*/ 566396 w 4892"/>
                <a:gd name="T95" fmla="*/ 664583 h 28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892" h="2868">
                  <a:moveTo>
                    <a:pt x="1512" y="445"/>
                  </a:moveTo>
                  <a:cubicBezTo>
                    <a:pt x="968" y="583"/>
                    <a:pt x="968" y="583"/>
                    <a:pt x="968" y="583"/>
                  </a:cubicBezTo>
                  <a:cubicBezTo>
                    <a:pt x="921" y="595"/>
                    <a:pt x="874" y="567"/>
                    <a:pt x="862" y="521"/>
                  </a:cubicBezTo>
                  <a:cubicBezTo>
                    <a:pt x="850" y="474"/>
                    <a:pt x="878" y="427"/>
                    <a:pt x="925" y="415"/>
                  </a:cubicBezTo>
                  <a:cubicBezTo>
                    <a:pt x="1431" y="286"/>
                    <a:pt x="1431" y="286"/>
                    <a:pt x="1431" y="286"/>
                  </a:cubicBezTo>
                  <a:cubicBezTo>
                    <a:pt x="1512" y="445"/>
                    <a:pt x="1512" y="445"/>
                    <a:pt x="1512" y="445"/>
                  </a:cubicBezTo>
                  <a:close/>
                  <a:moveTo>
                    <a:pt x="970" y="915"/>
                  </a:moveTo>
                  <a:cubicBezTo>
                    <a:pt x="450" y="454"/>
                    <a:pt x="450" y="454"/>
                    <a:pt x="450" y="454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76" y="699"/>
                    <a:pt x="400" y="1742"/>
                    <a:pt x="779" y="1646"/>
                  </a:cubicBezTo>
                  <a:cubicBezTo>
                    <a:pt x="1844" y="1375"/>
                    <a:pt x="1844" y="1375"/>
                    <a:pt x="1844" y="1375"/>
                  </a:cubicBezTo>
                  <a:cubicBezTo>
                    <a:pt x="1728" y="2534"/>
                    <a:pt x="1728" y="2534"/>
                    <a:pt x="1728" y="2534"/>
                  </a:cubicBezTo>
                  <a:cubicBezTo>
                    <a:pt x="1951" y="2475"/>
                    <a:pt x="2001" y="2459"/>
                    <a:pt x="2224" y="2400"/>
                  </a:cubicBezTo>
                  <a:cubicBezTo>
                    <a:pt x="2754" y="1871"/>
                    <a:pt x="3188" y="1357"/>
                    <a:pt x="3543" y="681"/>
                  </a:cubicBezTo>
                  <a:cubicBezTo>
                    <a:pt x="3720" y="645"/>
                    <a:pt x="3720" y="645"/>
                    <a:pt x="3720" y="645"/>
                  </a:cubicBezTo>
                  <a:cubicBezTo>
                    <a:pt x="3686" y="716"/>
                    <a:pt x="3601" y="877"/>
                    <a:pt x="3569" y="937"/>
                  </a:cubicBezTo>
                  <a:cubicBezTo>
                    <a:pt x="4204" y="775"/>
                    <a:pt x="4204" y="775"/>
                    <a:pt x="4204" y="775"/>
                  </a:cubicBezTo>
                  <a:cubicBezTo>
                    <a:pt x="4380" y="730"/>
                    <a:pt x="4892" y="447"/>
                    <a:pt x="4847" y="270"/>
                  </a:cubicBezTo>
                  <a:cubicBezTo>
                    <a:pt x="4847" y="270"/>
                    <a:pt x="4847" y="270"/>
                    <a:pt x="4847" y="270"/>
                  </a:cubicBezTo>
                  <a:cubicBezTo>
                    <a:pt x="4802" y="94"/>
                    <a:pt x="4217" y="90"/>
                    <a:pt x="4041" y="134"/>
                  </a:cubicBezTo>
                  <a:cubicBezTo>
                    <a:pt x="3644" y="235"/>
                    <a:pt x="3644" y="235"/>
                    <a:pt x="3644" y="235"/>
                  </a:cubicBezTo>
                  <a:cubicBezTo>
                    <a:pt x="3348" y="311"/>
                    <a:pt x="3348" y="311"/>
                    <a:pt x="3348" y="311"/>
                  </a:cubicBezTo>
                  <a:cubicBezTo>
                    <a:pt x="1832" y="696"/>
                    <a:pt x="1832" y="696"/>
                    <a:pt x="1832" y="696"/>
                  </a:cubicBezTo>
                  <a:cubicBezTo>
                    <a:pt x="1636" y="746"/>
                    <a:pt x="1636" y="746"/>
                    <a:pt x="1636" y="746"/>
                  </a:cubicBezTo>
                  <a:cubicBezTo>
                    <a:pt x="970" y="915"/>
                    <a:pt x="970" y="915"/>
                    <a:pt x="970" y="915"/>
                  </a:cubicBezTo>
                  <a:close/>
                  <a:moveTo>
                    <a:pt x="1787" y="573"/>
                  </a:moveTo>
                  <a:cubicBezTo>
                    <a:pt x="1568" y="151"/>
                    <a:pt x="1568" y="151"/>
                    <a:pt x="1568" y="151"/>
                  </a:cubicBezTo>
                  <a:cubicBezTo>
                    <a:pt x="2130" y="0"/>
                    <a:pt x="2130" y="0"/>
                    <a:pt x="2130" y="0"/>
                  </a:cubicBezTo>
                  <a:cubicBezTo>
                    <a:pt x="3203" y="213"/>
                    <a:pt x="3203" y="213"/>
                    <a:pt x="3203" y="213"/>
                  </a:cubicBezTo>
                  <a:cubicBezTo>
                    <a:pt x="1787" y="573"/>
                    <a:pt x="1787" y="573"/>
                    <a:pt x="1787" y="573"/>
                  </a:cubicBezTo>
                  <a:close/>
                  <a:moveTo>
                    <a:pt x="1502" y="2201"/>
                  </a:moveTo>
                  <a:cubicBezTo>
                    <a:pt x="512" y="2452"/>
                    <a:pt x="512" y="2452"/>
                    <a:pt x="512" y="2452"/>
                  </a:cubicBezTo>
                  <a:cubicBezTo>
                    <a:pt x="465" y="2464"/>
                    <a:pt x="418" y="2436"/>
                    <a:pt x="406" y="2389"/>
                  </a:cubicBezTo>
                  <a:cubicBezTo>
                    <a:pt x="394" y="2343"/>
                    <a:pt x="422" y="2295"/>
                    <a:pt x="469" y="2284"/>
                  </a:cubicBezTo>
                  <a:cubicBezTo>
                    <a:pt x="1519" y="2017"/>
                    <a:pt x="1519" y="2017"/>
                    <a:pt x="1519" y="2017"/>
                  </a:cubicBezTo>
                  <a:cubicBezTo>
                    <a:pt x="1502" y="2201"/>
                    <a:pt x="1502" y="2201"/>
                    <a:pt x="1502" y="2201"/>
                  </a:cubicBezTo>
                  <a:close/>
                  <a:moveTo>
                    <a:pt x="1463" y="2614"/>
                  </a:moveTo>
                  <a:cubicBezTo>
                    <a:pt x="511" y="2856"/>
                    <a:pt x="511" y="2856"/>
                    <a:pt x="511" y="2856"/>
                  </a:cubicBezTo>
                  <a:cubicBezTo>
                    <a:pt x="465" y="2868"/>
                    <a:pt x="417" y="2840"/>
                    <a:pt x="406" y="2793"/>
                  </a:cubicBezTo>
                  <a:cubicBezTo>
                    <a:pt x="394" y="2747"/>
                    <a:pt x="422" y="2700"/>
                    <a:pt x="469" y="2688"/>
                  </a:cubicBezTo>
                  <a:cubicBezTo>
                    <a:pt x="1480" y="2430"/>
                    <a:pt x="1480" y="2430"/>
                    <a:pt x="1480" y="2430"/>
                  </a:cubicBezTo>
                  <a:cubicBezTo>
                    <a:pt x="1463" y="2614"/>
                    <a:pt x="1463" y="2614"/>
                    <a:pt x="1463" y="2614"/>
                  </a:cubicBezTo>
                  <a:close/>
                  <a:moveTo>
                    <a:pt x="1539" y="1805"/>
                  </a:moveTo>
                  <a:cubicBezTo>
                    <a:pt x="513" y="2066"/>
                    <a:pt x="513" y="2066"/>
                    <a:pt x="513" y="2066"/>
                  </a:cubicBezTo>
                  <a:cubicBezTo>
                    <a:pt x="467" y="2078"/>
                    <a:pt x="419" y="2049"/>
                    <a:pt x="407" y="2003"/>
                  </a:cubicBezTo>
                  <a:cubicBezTo>
                    <a:pt x="395" y="1956"/>
                    <a:pt x="424" y="1909"/>
                    <a:pt x="470" y="1897"/>
                  </a:cubicBezTo>
                  <a:cubicBezTo>
                    <a:pt x="1556" y="1621"/>
                    <a:pt x="1556" y="1621"/>
                    <a:pt x="1556" y="1621"/>
                  </a:cubicBezTo>
                  <a:lnTo>
                    <a:pt x="1539" y="1805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92761" y="1386406"/>
            <a:ext cx="1546712" cy="1422841"/>
            <a:chOff x="6092761" y="1336102"/>
            <a:chExt cx="1546712" cy="1422841"/>
          </a:xfrm>
        </p:grpSpPr>
        <p:sp>
          <p:nvSpPr>
            <p:cNvPr id="34" name="圆角矩形 33"/>
            <p:cNvSpPr/>
            <p:nvPr/>
          </p:nvSpPr>
          <p:spPr>
            <a:xfrm>
              <a:off x="6092761" y="1336102"/>
              <a:ext cx="1546712" cy="1422841"/>
            </a:xfrm>
            <a:prstGeom prst="roundRect">
              <a:avLst>
                <a:gd name="adj" fmla="val 14297"/>
              </a:avLst>
            </a:prstGeom>
            <a:gradFill>
              <a:gsLst>
                <a:gs pos="0">
                  <a:srgbClr val="D7DCDE"/>
                </a:gs>
                <a:gs pos="80000">
                  <a:schemeClr val="bg1"/>
                </a:gs>
              </a:gsLst>
              <a:lin ang="2700000" scaled="0"/>
            </a:gradFill>
            <a:ln w="22225" cap="flat">
              <a:gradFill>
                <a:gsLst>
                  <a:gs pos="0">
                    <a:srgbClr val="FFE141"/>
                  </a:gs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0"/>
              </a:gradFill>
              <a:prstDash val="solid"/>
              <a:miter lim="800000"/>
              <a:headEnd/>
              <a:tailEnd/>
            </a:ln>
            <a:effectLst>
              <a:outerShdw blurRad="152400" dist="76200" dir="2700000" sx="102000" sy="102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KSO_Shape"/>
            <p:cNvSpPr>
              <a:spLocks/>
            </p:cNvSpPr>
            <p:nvPr/>
          </p:nvSpPr>
          <p:spPr bwMode="auto">
            <a:xfrm>
              <a:off x="6441568" y="1823958"/>
              <a:ext cx="931168" cy="466405"/>
            </a:xfrm>
            <a:custGeom>
              <a:avLst/>
              <a:gdLst>
                <a:gd name="T0" fmla="*/ 1718076 w 4899"/>
                <a:gd name="T1" fmla="*/ 445697 h 2449"/>
                <a:gd name="T2" fmla="*/ 1673608 w 4899"/>
                <a:gd name="T3" fmla="*/ 522554 h 2449"/>
                <a:gd name="T4" fmla="*/ 1752254 w 4899"/>
                <a:gd name="T5" fmla="*/ 569256 h 2449"/>
                <a:gd name="T6" fmla="*/ 1787167 w 4899"/>
                <a:gd name="T7" fmla="*/ 722235 h 2449"/>
                <a:gd name="T8" fmla="*/ 1739024 w 4899"/>
                <a:gd name="T9" fmla="*/ 742093 h 2449"/>
                <a:gd name="T10" fmla="*/ 1343591 w 4899"/>
                <a:gd name="T11" fmla="*/ 742093 h 2449"/>
                <a:gd name="T12" fmla="*/ 1062084 w 4899"/>
                <a:gd name="T13" fmla="*/ 773718 h 2449"/>
                <a:gd name="T14" fmla="*/ 616670 w 4899"/>
                <a:gd name="T15" fmla="*/ 830717 h 2449"/>
                <a:gd name="T16" fmla="*/ 491351 w 4899"/>
                <a:gd name="T17" fmla="*/ 654571 h 2449"/>
                <a:gd name="T18" fmla="*/ 1086706 w 4899"/>
                <a:gd name="T19" fmla="*/ 115102 h 2449"/>
                <a:gd name="T20" fmla="*/ 1592758 w 4899"/>
                <a:gd name="T21" fmla="*/ 363692 h 2449"/>
                <a:gd name="T22" fmla="*/ 311643 w 4899"/>
                <a:gd name="T23" fmla="*/ 585069 h 2449"/>
                <a:gd name="T24" fmla="*/ 311643 w 4899"/>
                <a:gd name="T25" fmla="*/ 900587 h 2449"/>
                <a:gd name="T26" fmla="*/ 311643 w 4899"/>
                <a:gd name="T27" fmla="*/ 585069 h 2449"/>
                <a:gd name="T28" fmla="*/ 397638 w 4899"/>
                <a:gd name="T29" fmla="*/ 742828 h 2449"/>
                <a:gd name="T30" fmla="*/ 224912 w 4899"/>
                <a:gd name="T31" fmla="*/ 742828 h 2449"/>
                <a:gd name="T32" fmla="*/ 992258 w 4899"/>
                <a:gd name="T33" fmla="*/ 0 h 2449"/>
                <a:gd name="T34" fmla="*/ 47775 w 4899"/>
                <a:gd name="T35" fmla="*/ 41187 h 2449"/>
                <a:gd name="T36" fmla="*/ 629165 w 4899"/>
                <a:gd name="T37" fmla="*/ 208874 h 2449"/>
                <a:gd name="T38" fmla="*/ 927210 w 4899"/>
                <a:gd name="T39" fmla="*/ 307428 h 2449"/>
                <a:gd name="T40" fmla="*/ 629165 w 4899"/>
                <a:gd name="T41" fmla="*/ 405981 h 2449"/>
                <a:gd name="T42" fmla="*/ 47775 w 4899"/>
                <a:gd name="T43" fmla="*/ 571830 h 2449"/>
                <a:gd name="T44" fmla="*/ 168316 w 4899"/>
                <a:gd name="T45" fmla="*/ 612649 h 2449"/>
                <a:gd name="T46" fmla="*/ 454601 w 4899"/>
                <a:gd name="T47" fmla="*/ 612649 h 2449"/>
                <a:gd name="T48" fmla="*/ 1007326 w 4899"/>
                <a:gd name="T49" fmla="*/ 571830 h 2449"/>
                <a:gd name="T50" fmla="*/ 992258 w 4899"/>
                <a:gd name="T51" fmla="*/ 0 h 2449"/>
                <a:gd name="T52" fmla="*/ 116131 w 4899"/>
                <a:gd name="T53" fmla="*/ 742093 h 2449"/>
                <a:gd name="T54" fmla="*/ 92611 w 4899"/>
                <a:gd name="T55" fmla="*/ 773718 h 2449"/>
                <a:gd name="T56" fmla="*/ 0 w 4899"/>
                <a:gd name="T57" fmla="*/ 654571 h 2449"/>
                <a:gd name="T58" fmla="*/ 1353146 w 4899"/>
                <a:gd name="T59" fmla="*/ 808653 h 2449"/>
                <a:gd name="T60" fmla="*/ 1071639 w 4899"/>
                <a:gd name="T61" fmla="*/ 843588 h 2449"/>
                <a:gd name="T62" fmla="*/ 1353146 w 4899"/>
                <a:gd name="T63" fmla="*/ 808653 h 2449"/>
                <a:gd name="T64" fmla="*/ 1383649 w 4899"/>
                <a:gd name="T65" fmla="*/ 742093 h 2449"/>
                <a:gd name="T66" fmla="*/ 1698966 w 4899"/>
                <a:gd name="T67" fmla="*/ 742093 h 2449"/>
                <a:gd name="T68" fmla="*/ 1541307 w 4899"/>
                <a:gd name="T69" fmla="*/ 655674 h 2449"/>
                <a:gd name="T70" fmla="*/ 1541307 w 4899"/>
                <a:gd name="T71" fmla="*/ 828511 h 2449"/>
                <a:gd name="T72" fmla="*/ 1541307 w 4899"/>
                <a:gd name="T73" fmla="*/ 655674 h 2449"/>
                <a:gd name="T74" fmla="*/ 1154327 w 4899"/>
                <a:gd name="T75" fmla="*/ 442755 h 2449"/>
                <a:gd name="T76" fmla="*/ 1260168 w 4899"/>
                <a:gd name="T77" fmla="*/ 407084 h 2449"/>
                <a:gd name="T78" fmla="*/ 1518155 w 4899"/>
                <a:gd name="T79" fmla="*/ 401201 h 2449"/>
                <a:gd name="T80" fmla="*/ 1161309 w 4899"/>
                <a:gd name="T81" fmla="*/ 175043 h 2449"/>
                <a:gd name="T82" fmla="*/ 1374461 w 4899"/>
                <a:gd name="T83" fmla="*/ 366266 h 2449"/>
                <a:gd name="T84" fmla="*/ 1518155 w 4899"/>
                <a:gd name="T85" fmla="*/ 401201 h 2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99" h="2449">
                  <a:moveTo>
                    <a:pt x="4617" y="1087"/>
                  </a:moveTo>
                  <a:cubicBezTo>
                    <a:pt x="4639" y="1128"/>
                    <a:pt x="4658" y="1170"/>
                    <a:pt x="4675" y="1212"/>
                  </a:cubicBezTo>
                  <a:cubicBezTo>
                    <a:pt x="4554" y="1212"/>
                    <a:pt x="4554" y="1212"/>
                    <a:pt x="4554" y="1212"/>
                  </a:cubicBezTo>
                  <a:cubicBezTo>
                    <a:pt x="4554" y="1421"/>
                    <a:pt x="4554" y="1421"/>
                    <a:pt x="4554" y="1421"/>
                  </a:cubicBezTo>
                  <a:cubicBezTo>
                    <a:pt x="4741" y="1421"/>
                    <a:pt x="4741" y="1421"/>
                    <a:pt x="4741" y="1421"/>
                  </a:cubicBezTo>
                  <a:cubicBezTo>
                    <a:pt x="4752" y="1465"/>
                    <a:pt x="4764" y="1517"/>
                    <a:pt x="4768" y="1548"/>
                  </a:cubicBezTo>
                  <a:cubicBezTo>
                    <a:pt x="4812" y="1561"/>
                    <a:pt x="4855" y="1574"/>
                    <a:pt x="4899" y="1587"/>
                  </a:cubicBezTo>
                  <a:cubicBezTo>
                    <a:pt x="4883" y="1673"/>
                    <a:pt x="4880" y="1878"/>
                    <a:pt x="4863" y="1964"/>
                  </a:cubicBezTo>
                  <a:cubicBezTo>
                    <a:pt x="4732" y="2032"/>
                    <a:pt x="4732" y="2032"/>
                    <a:pt x="4732" y="2032"/>
                  </a:cubicBezTo>
                  <a:cubicBezTo>
                    <a:pt x="4732" y="2027"/>
                    <a:pt x="4732" y="2023"/>
                    <a:pt x="4732" y="2018"/>
                  </a:cubicBezTo>
                  <a:cubicBezTo>
                    <a:pt x="4732" y="1721"/>
                    <a:pt x="4491" y="1481"/>
                    <a:pt x="4194" y="1481"/>
                  </a:cubicBezTo>
                  <a:cubicBezTo>
                    <a:pt x="3897" y="1481"/>
                    <a:pt x="3656" y="1721"/>
                    <a:pt x="3656" y="2018"/>
                  </a:cubicBezTo>
                  <a:cubicBezTo>
                    <a:pt x="3656" y="2048"/>
                    <a:pt x="3659" y="2076"/>
                    <a:pt x="3663" y="2104"/>
                  </a:cubicBezTo>
                  <a:cubicBezTo>
                    <a:pt x="2890" y="2104"/>
                    <a:pt x="2890" y="2104"/>
                    <a:pt x="2890" y="2104"/>
                  </a:cubicBezTo>
                  <a:cubicBezTo>
                    <a:pt x="2820" y="2259"/>
                    <a:pt x="2820" y="2259"/>
                    <a:pt x="2820" y="2259"/>
                  </a:cubicBezTo>
                  <a:cubicBezTo>
                    <a:pt x="1678" y="2259"/>
                    <a:pt x="1678" y="2259"/>
                    <a:pt x="1678" y="2259"/>
                  </a:cubicBezTo>
                  <a:cubicBezTo>
                    <a:pt x="1330" y="2259"/>
                    <a:pt x="1330" y="2259"/>
                    <a:pt x="1330" y="2259"/>
                  </a:cubicBezTo>
                  <a:cubicBezTo>
                    <a:pt x="1430" y="2091"/>
                    <a:pt x="1377" y="1861"/>
                    <a:pt x="1337" y="1780"/>
                  </a:cubicBezTo>
                  <a:cubicBezTo>
                    <a:pt x="2887" y="1780"/>
                    <a:pt x="2887" y="1780"/>
                    <a:pt x="2887" y="1780"/>
                  </a:cubicBezTo>
                  <a:cubicBezTo>
                    <a:pt x="2957" y="313"/>
                    <a:pt x="2957" y="313"/>
                    <a:pt x="2957" y="313"/>
                  </a:cubicBezTo>
                  <a:cubicBezTo>
                    <a:pt x="3370" y="324"/>
                    <a:pt x="3716" y="340"/>
                    <a:pt x="3893" y="366"/>
                  </a:cubicBezTo>
                  <a:cubicBezTo>
                    <a:pt x="4334" y="989"/>
                    <a:pt x="4334" y="989"/>
                    <a:pt x="4334" y="989"/>
                  </a:cubicBezTo>
                  <a:cubicBezTo>
                    <a:pt x="4617" y="1087"/>
                    <a:pt x="4617" y="1087"/>
                    <a:pt x="4617" y="1087"/>
                  </a:cubicBezTo>
                  <a:close/>
                  <a:moveTo>
                    <a:pt x="848" y="1591"/>
                  </a:moveTo>
                  <a:cubicBezTo>
                    <a:pt x="611" y="1591"/>
                    <a:pt x="418" y="1783"/>
                    <a:pt x="418" y="2020"/>
                  </a:cubicBezTo>
                  <a:cubicBezTo>
                    <a:pt x="418" y="2257"/>
                    <a:pt x="611" y="2449"/>
                    <a:pt x="848" y="2449"/>
                  </a:cubicBezTo>
                  <a:cubicBezTo>
                    <a:pt x="1084" y="2449"/>
                    <a:pt x="1277" y="2257"/>
                    <a:pt x="1277" y="2020"/>
                  </a:cubicBezTo>
                  <a:cubicBezTo>
                    <a:pt x="1277" y="1783"/>
                    <a:pt x="1084" y="1591"/>
                    <a:pt x="848" y="1591"/>
                  </a:cubicBezTo>
                  <a:close/>
                  <a:moveTo>
                    <a:pt x="848" y="1785"/>
                  </a:moveTo>
                  <a:cubicBezTo>
                    <a:pt x="977" y="1785"/>
                    <a:pt x="1082" y="1890"/>
                    <a:pt x="1082" y="2020"/>
                  </a:cubicBezTo>
                  <a:cubicBezTo>
                    <a:pt x="1082" y="2150"/>
                    <a:pt x="977" y="2255"/>
                    <a:pt x="848" y="2255"/>
                  </a:cubicBezTo>
                  <a:cubicBezTo>
                    <a:pt x="718" y="2255"/>
                    <a:pt x="612" y="2150"/>
                    <a:pt x="612" y="2020"/>
                  </a:cubicBezTo>
                  <a:cubicBezTo>
                    <a:pt x="612" y="1890"/>
                    <a:pt x="718" y="1785"/>
                    <a:pt x="848" y="1785"/>
                  </a:cubicBezTo>
                  <a:close/>
                  <a:moveTo>
                    <a:pt x="2700" y="0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180" y="0"/>
                    <a:pt x="130" y="50"/>
                    <a:pt x="130" y="112"/>
                  </a:cubicBezTo>
                  <a:cubicBezTo>
                    <a:pt x="130" y="568"/>
                    <a:pt x="130" y="568"/>
                    <a:pt x="130" y="568"/>
                  </a:cubicBezTo>
                  <a:cubicBezTo>
                    <a:pt x="1712" y="568"/>
                    <a:pt x="1712" y="568"/>
                    <a:pt x="1712" y="568"/>
                  </a:cubicBezTo>
                  <a:cubicBezTo>
                    <a:pt x="1712" y="301"/>
                    <a:pt x="1712" y="301"/>
                    <a:pt x="1712" y="301"/>
                  </a:cubicBezTo>
                  <a:cubicBezTo>
                    <a:pt x="2523" y="836"/>
                    <a:pt x="2523" y="836"/>
                    <a:pt x="2523" y="836"/>
                  </a:cubicBezTo>
                  <a:cubicBezTo>
                    <a:pt x="1712" y="1371"/>
                    <a:pt x="1712" y="1371"/>
                    <a:pt x="1712" y="137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30" y="1104"/>
                    <a:pt x="130" y="1104"/>
                    <a:pt x="130" y="1104"/>
                  </a:cubicBezTo>
                  <a:cubicBezTo>
                    <a:pt x="130" y="1555"/>
                    <a:pt x="130" y="1555"/>
                    <a:pt x="130" y="1555"/>
                  </a:cubicBezTo>
                  <a:cubicBezTo>
                    <a:pt x="130" y="1616"/>
                    <a:pt x="180" y="1666"/>
                    <a:pt x="242" y="1666"/>
                  </a:cubicBezTo>
                  <a:cubicBezTo>
                    <a:pt x="458" y="1666"/>
                    <a:pt x="458" y="1666"/>
                    <a:pt x="458" y="1666"/>
                  </a:cubicBezTo>
                  <a:cubicBezTo>
                    <a:pt x="554" y="1560"/>
                    <a:pt x="693" y="1494"/>
                    <a:pt x="848" y="1494"/>
                  </a:cubicBezTo>
                  <a:cubicBezTo>
                    <a:pt x="1002" y="1494"/>
                    <a:pt x="1141" y="1560"/>
                    <a:pt x="1237" y="1666"/>
                  </a:cubicBezTo>
                  <a:cubicBezTo>
                    <a:pt x="2629" y="1666"/>
                    <a:pt x="2629" y="1666"/>
                    <a:pt x="2629" y="1666"/>
                  </a:cubicBezTo>
                  <a:cubicBezTo>
                    <a:pt x="2691" y="1666"/>
                    <a:pt x="2738" y="1616"/>
                    <a:pt x="2741" y="1555"/>
                  </a:cubicBezTo>
                  <a:cubicBezTo>
                    <a:pt x="2811" y="112"/>
                    <a:pt x="2811" y="112"/>
                    <a:pt x="2811" y="112"/>
                  </a:cubicBezTo>
                  <a:cubicBezTo>
                    <a:pt x="2814" y="50"/>
                    <a:pt x="2761" y="0"/>
                    <a:pt x="2700" y="0"/>
                  </a:cubicBezTo>
                  <a:close/>
                  <a:moveTo>
                    <a:pt x="372" y="1780"/>
                  </a:moveTo>
                  <a:cubicBezTo>
                    <a:pt x="336" y="1852"/>
                    <a:pt x="316" y="1933"/>
                    <a:pt x="316" y="2018"/>
                  </a:cubicBezTo>
                  <a:cubicBezTo>
                    <a:pt x="316" y="2048"/>
                    <a:pt x="319" y="2076"/>
                    <a:pt x="323" y="2104"/>
                  </a:cubicBezTo>
                  <a:cubicBezTo>
                    <a:pt x="252" y="2104"/>
                    <a:pt x="252" y="2104"/>
                    <a:pt x="252" y="2104"/>
                  </a:cubicBezTo>
                  <a:cubicBezTo>
                    <a:pt x="172" y="2080"/>
                    <a:pt x="91" y="2056"/>
                    <a:pt x="11" y="2033"/>
                  </a:cubicBezTo>
                  <a:cubicBezTo>
                    <a:pt x="7" y="1949"/>
                    <a:pt x="4" y="1865"/>
                    <a:pt x="0" y="1780"/>
                  </a:cubicBezTo>
                  <a:cubicBezTo>
                    <a:pt x="372" y="1780"/>
                    <a:pt x="372" y="1780"/>
                    <a:pt x="372" y="1780"/>
                  </a:cubicBezTo>
                  <a:close/>
                  <a:moveTo>
                    <a:pt x="3682" y="2199"/>
                  </a:moveTo>
                  <a:cubicBezTo>
                    <a:pt x="2959" y="2199"/>
                    <a:pt x="2959" y="2199"/>
                    <a:pt x="2959" y="2199"/>
                  </a:cubicBezTo>
                  <a:cubicBezTo>
                    <a:pt x="2916" y="2294"/>
                    <a:pt x="2916" y="2294"/>
                    <a:pt x="2916" y="2294"/>
                  </a:cubicBezTo>
                  <a:cubicBezTo>
                    <a:pt x="3682" y="2294"/>
                    <a:pt x="3682" y="2294"/>
                    <a:pt x="3682" y="2294"/>
                  </a:cubicBezTo>
                  <a:cubicBezTo>
                    <a:pt x="3682" y="2199"/>
                    <a:pt x="3682" y="2199"/>
                    <a:pt x="3682" y="2199"/>
                  </a:cubicBezTo>
                  <a:close/>
                  <a:moveTo>
                    <a:pt x="4194" y="1589"/>
                  </a:moveTo>
                  <a:cubicBezTo>
                    <a:pt x="3957" y="1589"/>
                    <a:pt x="3765" y="1781"/>
                    <a:pt x="3765" y="2018"/>
                  </a:cubicBezTo>
                  <a:cubicBezTo>
                    <a:pt x="3765" y="2255"/>
                    <a:pt x="3957" y="2448"/>
                    <a:pt x="4194" y="2448"/>
                  </a:cubicBezTo>
                  <a:cubicBezTo>
                    <a:pt x="4431" y="2448"/>
                    <a:pt x="4623" y="2255"/>
                    <a:pt x="4623" y="2018"/>
                  </a:cubicBezTo>
                  <a:cubicBezTo>
                    <a:pt x="4623" y="1781"/>
                    <a:pt x="4431" y="1589"/>
                    <a:pt x="4194" y="1589"/>
                  </a:cubicBezTo>
                  <a:close/>
                  <a:moveTo>
                    <a:pt x="4194" y="1783"/>
                  </a:moveTo>
                  <a:cubicBezTo>
                    <a:pt x="4064" y="1783"/>
                    <a:pt x="3959" y="1888"/>
                    <a:pt x="3959" y="2018"/>
                  </a:cubicBezTo>
                  <a:cubicBezTo>
                    <a:pt x="3959" y="2148"/>
                    <a:pt x="4064" y="2253"/>
                    <a:pt x="4194" y="2253"/>
                  </a:cubicBezTo>
                  <a:cubicBezTo>
                    <a:pt x="4324" y="2253"/>
                    <a:pt x="4430" y="2148"/>
                    <a:pt x="4430" y="2018"/>
                  </a:cubicBezTo>
                  <a:cubicBezTo>
                    <a:pt x="4430" y="1888"/>
                    <a:pt x="4324" y="1783"/>
                    <a:pt x="4194" y="1783"/>
                  </a:cubicBezTo>
                  <a:close/>
                  <a:moveTo>
                    <a:pt x="3146" y="1093"/>
                  </a:moveTo>
                  <a:cubicBezTo>
                    <a:pt x="3141" y="1204"/>
                    <a:pt x="3141" y="1204"/>
                    <a:pt x="3141" y="1204"/>
                  </a:cubicBezTo>
                  <a:cubicBezTo>
                    <a:pt x="3141" y="1204"/>
                    <a:pt x="3374" y="1200"/>
                    <a:pt x="3412" y="1169"/>
                  </a:cubicBezTo>
                  <a:cubicBezTo>
                    <a:pt x="3449" y="1138"/>
                    <a:pt x="3429" y="1107"/>
                    <a:pt x="3429" y="1107"/>
                  </a:cubicBezTo>
                  <a:cubicBezTo>
                    <a:pt x="3146" y="1093"/>
                    <a:pt x="3146" y="1093"/>
                    <a:pt x="3146" y="1093"/>
                  </a:cubicBezTo>
                  <a:close/>
                  <a:moveTo>
                    <a:pt x="4131" y="1091"/>
                  </a:moveTo>
                  <a:cubicBezTo>
                    <a:pt x="4056" y="942"/>
                    <a:pt x="3852" y="630"/>
                    <a:pt x="3769" y="504"/>
                  </a:cubicBezTo>
                  <a:cubicBezTo>
                    <a:pt x="3601" y="485"/>
                    <a:pt x="3387" y="484"/>
                    <a:pt x="3160" y="476"/>
                  </a:cubicBezTo>
                  <a:cubicBezTo>
                    <a:pt x="3157" y="644"/>
                    <a:pt x="3154" y="812"/>
                    <a:pt x="3151" y="979"/>
                  </a:cubicBezTo>
                  <a:cubicBezTo>
                    <a:pt x="3740" y="996"/>
                    <a:pt x="3740" y="996"/>
                    <a:pt x="3740" y="996"/>
                  </a:cubicBezTo>
                  <a:cubicBezTo>
                    <a:pt x="3801" y="1080"/>
                    <a:pt x="3801" y="1080"/>
                    <a:pt x="3801" y="1080"/>
                  </a:cubicBezTo>
                  <a:lnTo>
                    <a:pt x="4131" y="1091"/>
                  </a:lnTo>
                  <a:close/>
                </a:path>
              </a:pathLst>
            </a:custGeom>
            <a:solidFill>
              <a:srgbClr val="254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16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37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资金预算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Capital Budget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32170" y="1547232"/>
            <a:ext cx="2257568" cy="1243053"/>
            <a:chOff x="467623" y="1932940"/>
            <a:chExt cx="2257568" cy="1243053"/>
          </a:xfrm>
        </p:grpSpPr>
        <p:sp>
          <p:nvSpPr>
            <p:cNvPr id="13" name="圆角矩形 12"/>
            <p:cNvSpPr/>
            <p:nvPr/>
          </p:nvSpPr>
          <p:spPr>
            <a:xfrm rot="18900000">
              <a:off x="467623" y="1966844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lt1"/>
                </a:solidFill>
                <a:latin typeface="Impact MT Std" pitchFamily="34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767738" y="2550806"/>
              <a:ext cx="625187" cy="625187"/>
            </a:xfrm>
            <a:prstGeom prst="ellipse">
              <a:avLst/>
            </a:prstGeom>
            <a:solidFill>
              <a:srgbClr val="254061"/>
            </a:solidFill>
            <a:ln>
              <a:solidFill>
                <a:srgbClr val="25406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Impact MT Std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783614" y="2705573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Impact MT Std" pitchFamily="34" charset="0"/>
                  <a:cs typeface="Arial" pitchFamily="34" charset="0"/>
                </a:rPr>
                <a:t>60%</a:t>
              </a:r>
              <a:endParaRPr lang="zh-CN" altLang="en-US" b="1" kern="0" dirty="0">
                <a:solidFill>
                  <a:schemeClr val="bg1"/>
                </a:solidFill>
                <a:latin typeface="Impact MT Std" pitchFamily="34" charset="0"/>
                <a:cs typeface="Arial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1218855" y="1932940"/>
              <a:ext cx="1107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kern="0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添加标题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98206" y="2951922"/>
            <a:ext cx="2257568" cy="1233408"/>
            <a:chOff x="498658" y="3970152"/>
            <a:chExt cx="2257568" cy="1233408"/>
          </a:xfrm>
        </p:grpSpPr>
        <p:sp>
          <p:nvSpPr>
            <p:cNvPr id="18" name="圆角矩形 17"/>
            <p:cNvSpPr/>
            <p:nvPr/>
          </p:nvSpPr>
          <p:spPr>
            <a:xfrm rot="18900000">
              <a:off x="498658" y="4436314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lt1"/>
                </a:solidFill>
                <a:latin typeface="Impact MT Std" pitchFamily="34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841564" y="3970152"/>
              <a:ext cx="625187" cy="625187"/>
              <a:chOff x="798773" y="5020276"/>
              <a:chExt cx="625187" cy="625187"/>
            </a:xfrm>
          </p:grpSpPr>
          <p:sp>
            <p:nvSpPr>
              <p:cNvPr id="21" name="椭圆 20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rgbClr val="F16503"/>
              </a:solidFill>
              <a:ln>
                <a:solidFill>
                  <a:srgbClr val="F1650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Impact MT Std" pitchFamily="34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8900000">
                <a:off x="815451" y="5175043"/>
                <a:ext cx="5918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kern="0" dirty="0">
                    <a:solidFill>
                      <a:schemeClr val="bg1"/>
                    </a:solidFill>
                    <a:latin typeface="Impact MT Std" pitchFamily="34" charset="0"/>
                    <a:cs typeface="Arial" pitchFamily="34" charset="0"/>
                  </a:rPr>
                  <a:t>80%</a:t>
                </a:r>
                <a:endParaRPr lang="zh-CN" altLang="en-US" b="1" kern="0" dirty="0">
                  <a:solidFill>
                    <a:schemeClr val="bg1"/>
                  </a:solidFill>
                  <a:latin typeface="Impact MT Std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 rot="18900000">
              <a:off x="863775" y="4834228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b="1" kern="0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添加标题</a:t>
              </a:r>
            </a:p>
          </p:txBody>
        </p:sp>
      </p:grpSp>
      <p:sp>
        <p:nvSpPr>
          <p:cNvPr id="23" name="任意多边形 22"/>
          <p:cNvSpPr/>
          <p:nvPr/>
        </p:nvSpPr>
        <p:spPr>
          <a:xfrm rot="2250102">
            <a:off x="3017186" y="2977447"/>
            <a:ext cx="5898369" cy="1278942"/>
          </a:xfrm>
          <a:custGeom>
            <a:avLst/>
            <a:gdLst>
              <a:gd name="connsiteX0" fmla="*/ 0 w 5390588"/>
              <a:gd name="connsiteY0" fmla="*/ 203650 h 1278942"/>
              <a:gd name="connsiteX1" fmla="*/ 529391 w 5390588"/>
              <a:gd name="connsiteY1" fmla="*/ 203650 h 1278942"/>
              <a:gd name="connsiteX2" fmla="*/ 529391 w 5390588"/>
              <a:gd name="connsiteY2" fmla="*/ 206916 h 1278942"/>
              <a:gd name="connsiteX3" fmla="*/ 666642 w 5390588"/>
              <a:gd name="connsiteY3" fmla="*/ 207797 h 1278942"/>
              <a:gd name="connsiteX4" fmla="*/ 829333 w 5390588"/>
              <a:gd name="connsiteY4" fmla="*/ 372586 h 1278942"/>
              <a:gd name="connsiteX5" fmla="*/ 823477 w 5390588"/>
              <a:gd name="connsiteY5" fmla="*/ 529189 h 1278942"/>
              <a:gd name="connsiteX6" fmla="*/ 1039160 w 5390588"/>
              <a:gd name="connsiteY6" fmla="*/ 892787 h 1278942"/>
              <a:gd name="connsiteX7" fmla="*/ 1590345 w 5390588"/>
              <a:gd name="connsiteY7" fmla="*/ 935139 h 1278942"/>
              <a:gd name="connsiteX8" fmla="*/ 1874201 w 5390588"/>
              <a:gd name="connsiteY8" fmla="*/ 537589 h 1278942"/>
              <a:gd name="connsiteX9" fmla="*/ 1877625 w 5390588"/>
              <a:gd name="connsiteY9" fmla="*/ 489658 h 1278942"/>
              <a:gd name="connsiteX10" fmla="*/ 1876158 w 5390588"/>
              <a:gd name="connsiteY10" fmla="*/ 489476 h 1278942"/>
              <a:gd name="connsiteX11" fmla="*/ 1878497 w 5390588"/>
              <a:gd name="connsiteY11" fmla="*/ 477447 h 1278942"/>
              <a:gd name="connsiteX12" fmla="*/ 1879461 w 5390588"/>
              <a:gd name="connsiteY12" fmla="*/ 463957 h 1278942"/>
              <a:gd name="connsiteX13" fmla="*/ 1881121 w 5390588"/>
              <a:gd name="connsiteY13" fmla="*/ 463960 h 1278942"/>
              <a:gd name="connsiteX14" fmla="*/ 1890813 w 5390588"/>
              <a:gd name="connsiteY14" fmla="*/ 414129 h 1278942"/>
              <a:gd name="connsiteX15" fmla="*/ 2231559 w 5390588"/>
              <a:gd name="connsiteY15" fmla="*/ 36516 h 1278942"/>
              <a:gd name="connsiteX16" fmla="*/ 2798190 w 5390588"/>
              <a:gd name="connsiteY16" fmla="*/ 138559 h 1278942"/>
              <a:gd name="connsiteX17" fmla="*/ 2985795 w 5390588"/>
              <a:gd name="connsiteY17" fmla="*/ 611320 h 1278942"/>
              <a:gd name="connsiteX18" fmla="*/ 2973287 w 5390588"/>
              <a:gd name="connsiteY18" fmla="*/ 686789 h 1278942"/>
              <a:gd name="connsiteX19" fmla="*/ 2971841 w 5390588"/>
              <a:gd name="connsiteY19" fmla="*/ 743454 h 1278942"/>
              <a:gd name="connsiteX20" fmla="*/ 3206765 w 5390588"/>
              <a:gd name="connsiteY20" fmla="*/ 1161349 h 1278942"/>
              <a:gd name="connsiteX21" fmla="*/ 3748785 w 5390588"/>
              <a:gd name="connsiteY21" fmla="*/ 1189539 h 1278942"/>
              <a:gd name="connsiteX22" fmla="*/ 4025791 w 5390588"/>
              <a:gd name="connsiteY22" fmla="*/ 798268 h 1278942"/>
              <a:gd name="connsiteX23" fmla="*/ 4030339 w 5390588"/>
              <a:gd name="connsiteY23" fmla="*/ 740379 h 1278942"/>
              <a:gd name="connsiteX24" fmla="*/ 4025977 w 5390588"/>
              <a:gd name="connsiteY24" fmla="*/ 739554 h 1278942"/>
              <a:gd name="connsiteX25" fmla="*/ 4232166 w 5390588"/>
              <a:gd name="connsiteY25" fmla="*/ 402536 h 1278942"/>
              <a:gd name="connsiteX26" fmla="*/ 4609810 w 5390588"/>
              <a:gd name="connsiteY26" fmla="*/ 286427 h 1278942"/>
              <a:gd name="connsiteX27" fmla="*/ 5115824 w 5390588"/>
              <a:gd name="connsiteY27" fmla="*/ 707333 h 1278942"/>
              <a:gd name="connsiteX28" fmla="*/ 5131067 w 5390588"/>
              <a:gd name="connsiteY28" fmla="*/ 806333 h 1278942"/>
              <a:gd name="connsiteX29" fmla="*/ 5135113 w 5390588"/>
              <a:gd name="connsiteY29" fmla="*/ 806564 h 1278942"/>
              <a:gd name="connsiteX30" fmla="*/ 5126192 w 5390588"/>
              <a:gd name="connsiteY30" fmla="*/ 913040 h 1278942"/>
              <a:gd name="connsiteX31" fmla="*/ 5236410 w 5390588"/>
              <a:gd name="connsiteY31" fmla="*/ 1043417 h 1278942"/>
              <a:gd name="connsiteX32" fmla="*/ 5390588 w 5390588"/>
              <a:gd name="connsiteY32" fmla="*/ 1056335 h 1278942"/>
              <a:gd name="connsiteX33" fmla="*/ 5388416 w 5390588"/>
              <a:gd name="connsiteY33" fmla="*/ 1096439 h 1278942"/>
              <a:gd name="connsiteX34" fmla="*/ 5237261 w 5390588"/>
              <a:gd name="connsiteY34" fmla="*/ 1083708 h 1278942"/>
              <a:gd name="connsiteX35" fmla="*/ 5087837 w 5390588"/>
              <a:gd name="connsiteY35" fmla="*/ 906801 h 1278942"/>
              <a:gd name="connsiteX36" fmla="*/ 5096462 w 5390588"/>
              <a:gd name="connsiteY36" fmla="*/ 804356 h 1278942"/>
              <a:gd name="connsiteX37" fmla="*/ 5098635 w 5390588"/>
              <a:gd name="connsiteY37" fmla="*/ 804481 h 1278942"/>
              <a:gd name="connsiteX38" fmla="*/ 5084876 w 5390588"/>
              <a:gd name="connsiteY38" fmla="*/ 715118 h 1278942"/>
              <a:gd name="connsiteX39" fmla="*/ 4607786 w 5390588"/>
              <a:gd name="connsiteY39" fmla="*/ 318272 h 1278942"/>
              <a:gd name="connsiteX40" fmla="*/ 4084307 w 5390588"/>
              <a:gd name="connsiteY40" fmla="*/ 651549 h 1278942"/>
              <a:gd name="connsiteX41" fmla="*/ 4058397 w 5390588"/>
              <a:gd name="connsiteY41" fmla="*/ 741768 h 1278942"/>
              <a:gd name="connsiteX42" fmla="*/ 4053635 w 5390588"/>
              <a:gd name="connsiteY42" fmla="*/ 802385 h 1278942"/>
              <a:gd name="connsiteX43" fmla="*/ 3761921 w 5390588"/>
              <a:gd name="connsiteY43" fmla="*/ 1214432 h 1278942"/>
              <a:gd name="connsiteX44" fmla="*/ 3191121 w 5390588"/>
              <a:gd name="connsiteY44" fmla="*/ 1184745 h 1278942"/>
              <a:gd name="connsiteX45" fmla="*/ 2945665 w 5390588"/>
              <a:gd name="connsiteY45" fmla="*/ 668562 h 1278942"/>
              <a:gd name="connsiteX46" fmla="*/ 2947591 w 5390588"/>
              <a:gd name="connsiteY46" fmla="*/ 668744 h 1278942"/>
              <a:gd name="connsiteX47" fmla="*/ 2957555 w 5390588"/>
              <a:gd name="connsiteY47" fmla="*/ 608620 h 1278942"/>
              <a:gd name="connsiteX48" fmla="*/ 2779484 w 5390588"/>
              <a:gd name="connsiteY48" fmla="*/ 159884 h 1278942"/>
              <a:gd name="connsiteX49" fmla="*/ 2241650 w 5390588"/>
              <a:gd name="connsiteY49" fmla="*/ 63029 h 1278942"/>
              <a:gd name="connsiteX50" fmla="*/ 1918221 w 5390588"/>
              <a:gd name="connsiteY50" fmla="*/ 421451 h 1278942"/>
              <a:gd name="connsiteX51" fmla="*/ 1906250 w 5390588"/>
              <a:gd name="connsiteY51" fmla="*/ 482996 h 1278942"/>
              <a:gd name="connsiteX52" fmla="*/ 1902067 w 5390588"/>
              <a:gd name="connsiteY52" fmla="*/ 541550 h 1278942"/>
              <a:gd name="connsiteX53" fmla="*/ 1603140 w 5390588"/>
              <a:gd name="connsiteY53" fmla="*/ 960209 h 1278942"/>
              <a:gd name="connsiteX54" fmla="*/ 1022686 w 5390588"/>
              <a:gd name="connsiteY54" fmla="*/ 915607 h 1278942"/>
              <a:gd name="connsiteX55" fmla="*/ 795552 w 5390588"/>
              <a:gd name="connsiteY55" fmla="*/ 532703 h 1278942"/>
              <a:gd name="connsiteX56" fmla="*/ 792356 w 5390588"/>
              <a:gd name="connsiteY56" fmla="*/ 476139 h 1278942"/>
              <a:gd name="connsiteX57" fmla="*/ 789967 w 5390588"/>
              <a:gd name="connsiteY57" fmla="*/ 476188 h 1278942"/>
              <a:gd name="connsiteX58" fmla="*/ 790607 w 5390588"/>
              <a:gd name="connsiteY58" fmla="*/ 369340 h 1278942"/>
              <a:gd name="connsiteX59" fmla="*/ 670615 w 5390588"/>
              <a:gd name="connsiteY59" fmla="*/ 247901 h 1278942"/>
              <a:gd name="connsiteX60" fmla="*/ 529391 w 5390588"/>
              <a:gd name="connsiteY60" fmla="*/ 247056 h 1278942"/>
              <a:gd name="connsiteX61" fmla="*/ 529391 w 5390588"/>
              <a:gd name="connsiteY61" fmla="*/ 252293 h 1278942"/>
              <a:gd name="connsiteX62" fmla="*/ 0 w 5390588"/>
              <a:gd name="connsiteY62" fmla="*/ 252293 h 1278942"/>
              <a:gd name="connsiteX0" fmla="*/ 0 w 5390588"/>
              <a:gd name="connsiteY0" fmla="*/ 203650 h 1278942"/>
              <a:gd name="connsiteX1" fmla="*/ 529391 w 5390588"/>
              <a:gd name="connsiteY1" fmla="*/ 203650 h 1278942"/>
              <a:gd name="connsiteX2" fmla="*/ 529391 w 5390588"/>
              <a:gd name="connsiteY2" fmla="*/ 206916 h 1278942"/>
              <a:gd name="connsiteX3" fmla="*/ 666642 w 5390588"/>
              <a:gd name="connsiteY3" fmla="*/ 207797 h 1278942"/>
              <a:gd name="connsiteX4" fmla="*/ 829333 w 5390588"/>
              <a:gd name="connsiteY4" fmla="*/ 372586 h 1278942"/>
              <a:gd name="connsiteX5" fmla="*/ 823477 w 5390588"/>
              <a:gd name="connsiteY5" fmla="*/ 529189 h 1278942"/>
              <a:gd name="connsiteX6" fmla="*/ 1039160 w 5390588"/>
              <a:gd name="connsiteY6" fmla="*/ 892787 h 1278942"/>
              <a:gd name="connsiteX7" fmla="*/ 1590345 w 5390588"/>
              <a:gd name="connsiteY7" fmla="*/ 935139 h 1278942"/>
              <a:gd name="connsiteX8" fmla="*/ 1874201 w 5390588"/>
              <a:gd name="connsiteY8" fmla="*/ 537589 h 1278942"/>
              <a:gd name="connsiteX9" fmla="*/ 1877625 w 5390588"/>
              <a:gd name="connsiteY9" fmla="*/ 489658 h 1278942"/>
              <a:gd name="connsiteX10" fmla="*/ 1876158 w 5390588"/>
              <a:gd name="connsiteY10" fmla="*/ 489476 h 1278942"/>
              <a:gd name="connsiteX11" fmla="*/ 1878497 w 5390588"/>
              <a:gd name="connsiteY11" fmla="*/ 477447 h 1278942"/>
              <a:gd name="connsiteX12" fmla="*/ 1879461 w 5390588"/>
              <a:gd name="connsiteY12" fmla="*/ 463957 h 1278942"/>
              <a:gd name="connsiteX13" fmla="*/ 1881121 w 5390588"/>
              <a:gd name="connsiteY13" fmla="*/ 463960 h 1278942"/>
              <a:gd name="connsiteX14" fmla="*/ 1890813 w 5390588"/>
              <a:gd name="connsiteY14" fmla="*/ 414129 h 1278942"/>
              <a:gd name="connsiteX15" fmla="*/ 2231559 w 5390588"/>
              <a:gd name="connsiteY15" fmla="*/ 36516 h 1278942"/>
              <a:gd name="connsiteX16" fmla="*/ 2798190 w 5390588"/>
              <a:gd name="connsiteY16" fmla="*/ 138559 h 1278942"/>
              <a:gd name="connsiteX17" fmla="*/ 2985795 w 5390588"/>
              <a:gd name="connsiteY17" fmla="*/ 611320 h 1278942"/>
              <a:gd name="connsiteX18" fmla="*/ 2973287 w 5390588"/>
              <a:gd name="connsiteY18" fmla="*/ 686789 h 1278942"/>
              <a:gd name="connsiteX19" fmla="*/ 2971841 w 5390588"/>
              <a:gd name="connsiteY19" fmla="*/ 743454 h 1278942"/>
              <a:gd name="connsiteX20" fmla="*/ 3206765 w 5390588"/>
              <a:gd name="connsiteY20" fmla="*/ 1161349 h 1278942"/>
              <a:gd name="connsiteX21" fmla="*/ 3748785 w 5390588"/>
              <a:gd name="connsiteY21" fmla="*/ 1189539 h 1278942"/>
              <a:gd name="connsiteX22" fmla="*/ 4025791 w 5390588"/>
              <a:gd name="connsiteY22" fmla="*/ 798268 h 1278942"/>
              <a:gd name="connsiteX23" fmla="*/ 4030339 w 5390588"/>
              <a:gd name="connsiteY23" fmla="*/ 740379 h 1278942"/>
              <a:gd name="connsiteX24" fmla="*/ 4025977 w 5390588"/>
              <a:gd name="connsiteY24" fmla="*/ 739554 h 1278942"/>
              <a:gd name="connsiteX25" fmla="*/ 4232166 w 5390588"/>
              <a:gd name="connsiteY25" fmla="*/ 402536 h 1278942"/>
              <a:gd name="connsiteX26" fmla="*/ 4609810 w 5390588"/>
              <a:gd name="connsiteY26" fmla="*/ 286427 h 1278942"/>
              <a:gd name="connsiteX27" fmla="*/ 5115824 w 5390588"/>
              <a:gd name="connsiteY27" fmla="*/ 707333 h 1278942"/>
              <a:gd name="connsiteX28" fmla="*/ 5131067 w 5390588"/>
              <a:gd name="connsiteY28" fmla="*/ 806333 h 1278942"/>
              <a:gd name="connsiteX29" fmla="*/ 5135113 w 5390588"/>
              <a:gd name="connsiteY29" fmla="*/ 806564 h 1278942"/>
              <a:gd name="connsiteX30" fmla="*/ 5126192 w 5390588"/>
              <a:gd name="connsiteY30" fmla="*/ 913040 h 1278942"/>
              <a:gd name="connsiteX31" fmla="*/ 5236410 w 5390588"/>
              <a:gd name="connsiteY31" fmla="*/ 1043417 h 1278942"/>
              <a:gd name="connsiteX32" fmla="*/ 5390588 w 5390588"/>
              <a:gd name="connsiteY32" fmla="*/ 1056335 h 1278942"/>
              <a:gd name="connsiteX33" fmla="*/ 5388416 w 5390588"/>
              <a:gd name="connsiteY33" fmla="*/ 1096439 h 1278942"/>
              <a:gd name="connsiteX34" fmla="*/ 5237261 w 5390588"/>
              <a:gd name="connsiteY34" fmla="*/ 1083708 h 1278942"/>
              <a:gd name="connsiteX35" fmla="*/ 5087837 w 5390588"/>
              <a:gd name="connsiteY35" fmla="*/ 906801 h 1278942"/>
              <a:gd name="connsiteX36" fmla="*/ 5096462 w 5390588"/>
              <a:gd name="connsiteY36" fmla="*/ 804356 h 1278942"/>
              <a:gd name="connsiteX37" fmla="*/ 5098635 w 5390588"/>
              <a:gd name="connsiteY37" fmla="*/ 804481 h 1278942"/>
              <a:gd name="connsiteX38" fmla="*/ 5084876 w 5390588"/>
              <a:gd name="connsiteY38" fmla="*/ 715118 h 1278942"/>
              <a:gd name="connsiteX39" fmla="*/ 4607786 w 5390588"/>
              <a:gd name="connsiteY39" fmla="*/ 318272 h 1278942"/>
              <a:gd name="connsiteX40" fmla="*/ 4084307 w 5390588"/>
              <a:gd name="connsiteY40" fmla="*/ 651549 h 1278942"/>
              <a:gd name="connsiteX41" fmla="*/ 4058397 w 5390588"/>
              <a:gd name="connsiteY41" fmla="*/ 741768 h 1278942"/>
              <a:gd name="connsiteX42" fmla="*/ 4053635 w 5390588"/>
              <a:gd name="connsiteY42" fmla="*/ 802385 h 1278942"/>
              <a:gd name="connsiteX43" fmla="*/ 3761921 w 5390588"/>
              <a:gd name="connsiteY43" fmla="*/ 1214432 h 1278942"/>
              <a:gd name="connsiteX44" fmla="*/ 3191121 w 5390588"/>
              <a:gd name="connsiteY44" fmla="*/ 1184745 h 1278942"/>
              <a:gd name="connsiteX45" fmla="*/ 2945665 w 5390588"/>
              <a:gd name="connsiteY45" fmla="*/ 668562 h 1278942"/>
              <a:gd name="connsiteX46" fmla="*/ 2947591 w 5390588"/>
              <a:gd name="connsiteY46" fmla="*/ 668744 h 1278942"/>
              <a:gd name="connsiteX47" fmla="*/ 2957555 w 5390588"/>
              <a:gd name="connsiteY47" fmla="*/ 608620 h 1278942"/>
              <a:gd name="connsiteX48" fmla="*/ 2779484 w 5390588"/>
              <a:gd name="connsiteY48" fmla="*/ 159884 h 1278942"/>
              <a:gd name="connsiteX49" fmla="*/ 2241650 w 5390588"/>
              <a:gd name="connsiteY49" fmla="*/ 63029 h 1278942"/>
              <a:gd name="connsiteX50" fmla="*/ 1918221 w 5390588"/>
              <a:gd name="connsiteY50" fmla="*/ 421451 h 1278942"/>
              <a:gd name="connsiteX51" fmla="*/ 1906250 w 5390588"/>
              <a:gd name="connsiteY51" fmla="*/ 482996 h 1278942"/>
              <a:gd name="connsiteX52" fmla="*/ 1902067 w 5390588"/>
              <a:gd name="connsiteY52" fmla="*/ 541550 h 1278942"/>
              <a:gd name="connsiteX53" fmla="*/ 1603140 w 5390588"/>
              <a:gd name="connsiteY53" fmla="*/ 960209 h 1278942"/>
              <a:gd name="connsiteX54" fmla="*/ 1022686 w 5390588"/>
              <a:gd name="connsiteY54" fmla="*/ 915607 h 1278942"/>
              <a:gd name="connsiteX55" fmla="*/ 795552 w 5390588"/>
              <a:gd name="connsiteY55" fmla="*/ 532703 h 1278942"/>
              <a:gd name="connsiteX56" fmla="*/ 792356 w 5390588"/>
              <a:gd name="connsiteY56" fmla="*/ 476139 h 1278942"/>
              <a:gd name="connsiteX57" fmla="*/ 789967 w 5390588"/>
              <a:gd name="connsiteY57" fmla="*/ 476188 h 1278942"/>
              <a:gd name="connsiteX58" fmla="*/ 790607 w 5390588"/>
              <a:gd name="connsiteY58" fmla="*/ 369340 h 1278942"/>
              <a:gd name="connsiteX59" fmla="*/ 670615 w 5390588"/>
              <a:gd name="connsiteY59" fmla="*/ 247901 h 1278942"/>
              <a:gd name="connsiteX60" fmla="*/ 529391 w 5390588"/>
              <a:gd name="connsiteY60" fmla="*/ 247056 h 1278942"/>
              <a:gd name="connsiteX61" fmla="*/ 0 w 5390588"/>
              <a:gd name="connsiteY61" fmla="*/ 252293 h 1278942"/>
              <a:gd name="connsiteX62" fmla="*/ 0 w 5390588"/>
              <a:gd name="connsiteY62" fmla="*/ 203650 h 1278942"/>
              <a:gd name="connsiteX0" fmla="*/ 0 w 5390588"/>
              <a:gd name="connsiteY0" fmla="*/ 203650 h 1278942"/>
              <a:gd name="connsiteX1" fmla="*/ 529391 w 5390588"/>
              <a:gd name="connsiteY1" fmla="*/ 203650 h 1278942"/>
              <a:gd name="connsiteX2" fmla="*/ 529391 w 5390588"/>
              <a:gd name="connsiteY2" fmla="*/ 206916 h 1278942"/>
              <a:gd name="connsiteX3" fmla="*/ 666642 w 5390588"/>
              <a:gd name="connsiteY3" fmla="*/ 207797 h 1278942"/>
              <a:gd name="connsiteX4" fmla="*/ 829333 w 5390588"/>
              <a:gd name="connsiteY4" fmla="*/ 372586 h 1278942"/>
              <a:gd name="connsiteX5" fmla="*/ 823477 w 5390588"/>
              <a:gd name="connsiteY5" fmla="*/ 529189 h 1278942"/>
              <a:gd name="connsiteX6" fmla="*/ 1039160 w 5390588"/>
              <a:gd name="connsiteY6" fmla="*/ 892787 h 1278942"/>
              <a:gd name="connsiteX7" fmla="*/ 1590345 w 5390588"/>
              <a:gd name="connsiteY7" fmla="*/ 935139 h 1278942"/>
              <a:gd name="connsiteX8" fmla="*/ 1874201 w 5390588"/>
              <a:gd name="connsiteY8" fmla="*/ 537589 h 1278942"/>
              <a:gd name="connsiteX9" fmla="*/ 1877625 w 5390588"/>
              <a:gd name="connsiteY9" fmla="*/ 489658 h 1278942"/>
              <a:gd name="connsiteX10" fmla="*/ 1876158 w 5390588"/>
              <a:gd name="connsiteY10" fmla="*/ 489476 h 1278942"/>
              <a:gd name="connsiteX11" fmla="*/ 1878497 w 5390588"/>
              <a:gd name="connsiteY11" fmla="*/ 477447 h 1278942"/>
              <a:gd name="connsiteX12" fmla="*/ 1879461 w 5390588"/>
              <a:gd name="connsiteY12" fmla="*/ 463957 h 1278942"/>
              <a:gd name="connsiteX13" fmla="*/ 1881121 w 5390588"/>
              <a:gd name="connsiteY13" fmla="*/ 463960 h 1278942"/>
              <a:gd name="connsiteX14" fmla="*/ 1890813 w 5390588"/>
              <a:gd name="connsiteY14" fmla="*/ 414129 h 1278942"/>
              <a:gd name="connsiteX15" fmla="*/ 2231559 w 5390588"/>
              <a:gd name="connsiteY15" fmla="*/ 36516 h 1278942"/>
              <a:gd name="connsiteX16" fmla="*/ 2798190 w 5390588"/>
              <a:gd name="connsiteY16" fmla="*/ 138559 h 1278942"/>
              <a:gd name="connsiteX17" fmla="*/ 2985795 w 5390588"/>
              <a:gd name="connsiteY17" fmla="*/ 611320 h 1278942"/>
              <a:gd name="connsiteX18" fmla="*/ 2973287 w 5390588"/>
              <a:gd name="connsiteY18" fmla="*/ 686789 h 1278942"/>
              <a:gd name="connsiteX19" fmla="*/ 2971841 w 5390588"/>
              <a:gd name="connsiteY19" fmla="*/ 743454 h 1278942"/>
              <a:gd name="connsiteX20" fmla="*/ 3206765 w 5390588"/>
              <a:gd name="connsiteY20" fmla="*/ 1161349 h 1278942"/>
              <a:gd name="connsiteX21" fmla="*/ 3748785 w 5390588"/>
              <a:gd name="connsiteY21" fmla="*/ 1189539 h 1278942"/>
              <a:gd name="connsiteX22" fmla="*/ 4025791 w 5390588"/>
              <a:gd name="connsiteY22" fmla="*/ 798268 h 1278942"/>
              <a:gd name="connsiteX23" fmla="*/ 4030339 w 5390588"/>
              <a:gd name="connsiteY23" fmla="*/ 740379 h 1278942"/>
              <a:gd name="connsiteX24" fmla="*/ 4025977 w 5390588"/>
              <a:gd name="connsiteY24" fmla="*/ 739554 h 1278942"/>
              <a:gd name="connsiteX25" fmla="*/ 4232166 w 5390588"/>
              <a:gd name="connsiteY25" fmla="*/ 402536 h 1278942"/>
              <a:gd name="connsiteX26" fmla="*/ 4609810 w 5390588"/>
              <a:gd name="connsiteY26" fmla="*/ 286427 h 1278942"/>
              <a:gd name="connsiteX27" fmla="*/ 5115824 w 5390588"/>
              <a:gd name="connsiteY27" fmla="*/ 707333 h 1278942"/>
              <a:gd name="connsiteX28" fmla="*/ 5131067 w 5390588"/>
              <a:gd name="connsiteY28" fmla="*/ 806333 h 1278942"/>
              <a:gd name="connsiteX29" fmla="*/ 5135113 w 5390588"/>
              <a:gd name="connsiteY29" fmla="*/ 806564 h 1278942"/>
              <a:gd name="connsiteX30" fmla="*/ 5126192 w 5390588"/>
              <a:gd name="connsiteY30" fmla="*/ 913040 h 1278942"/>
              <a:gd name="connsiteX31" fmla="*/ 5236410 w 5390588"/>
              <a:gd name="connsiteY31" fmla="*/ 1043417 h 1278942"/>
              <a:gd name="connsiteX32" fmla="*/ 5390588 w 5390588"/>
              <a:gd name="connsiteY32" fmla="*/ 1056335 h 1278942"/>
              <a:gd name="connsiteX33" fmla="*/ 5388416 w 5390588"/>
              <a:gd name="connsiteY33" fmla="*/ 1096439 h 1278942"/>
              <a:gd name="connsiteX34" fmla="*/ 5237261 w 5390588"/>
              <a:gd name="connsiteY34" fmla="*/ 1083708 h 1278942"/>
              <a:gd name="connsiteX35" fmla="*/ 5087837 w 5390588"/>
              <a:gd name="connsiteY35" fmla="*/ 906801 h 1278942"/>
              <a:gd name="connsiteX36" fmla="*/ 5096462 w 5390588"/>
              <a:gd name="connsiteY36" fmla="*/ 804356 h 1278942"/>
              <a:gd name="connsiteX37" fmla="*/ 5098635 w 5390588"/>
              <a:gd name="connsiteY37" fmla="*/ 804481 h 1278942"/>
              <a:gd name="connsiteX38" fmla="*/ 5084876 w 5390588"/>
              <a:gd name="connsiteY38" fmla="*/ 715118 h 1278942"/>
              <a:gd name="connsiteX39" fmla="*/ 4607786 w 5390588"/>
              <a:gd name="connsiteY39" fmla="*/ 318272 h 1278942"/>
              <a:gd name="connsiteX40" fmla="*/ 4084307 w 5390588"/>
              <a:gd name="connsiteY40" fmla="*/ 651549 h 1278942"/>
              <a:gd name="connsiteX41" fmla="*/ 4058397 w 5390588"/>
              <a:gd name="connsiteY41" fmla="*/ 741768 h 1278942"/>
              <a:gd name="connsiteX42" fmla="*/ 4053635 w 5390588"/>
              <a:gd name="connsiteY42" fmla="*/ 802385 h 1278942"/>
              <a:gd name="connsiteX43" fmla="*/ 3761921 w 5390588"/>
              <a:gd name="connsiteY43" fmla="*/ 1214432 h 1278942"/>
              <a:gd name="connsiteX44" fmla="*/ 3191121 w 5390588"/>
              <a:gd name="connsiteY44" fmla="*/ 1184745 h 1278942"/>
              <a:gd name="connsiteX45" fmla="*/ 2945665 w 5390588"/>
              <a:gd name="connsiteY45" fmla="*/ 668562 h 1278942"/>
              <a:gd name="connsiteX46" fmla="*/ 2947591 w 5390588"/>
              <a:gd name="connsiteY46" fmla="*/ 668744 h 1278942"/>
              <a:gd name="connsiteX47" fmla="*/ 2957555 w 5390588"/>
              <a:gd name="connsiteY47" fmla="*/ 608620 h 1278942"/>
              <a:gd name="connsiteX48" fmla="*/ 2779484 w 5390588"/>
              <a:gd name="connsiteY48" fmla="*/ 159884 h 1278942"/>
              <a:gd name="connsiteX49" fmla="*/ 2241650 w 5390588"/>
              <a:gd name="connsiteY49" fmla="*/ 63029 h 1278942"/>
              <a:gd name="connsiteX50" fmla="*/ 1918221 w 5390588"/>
              <a:gd name="connsiteY50" fmla="*/ 421451 h 1278942"/>
              <a:gd name="connsiteX51" fmla="*/ 1906250 w 5390588"/>
              <a:gd name="connsiteY51" fmla="*/ 482996 h 1278942"/>
              <a:gd name="connsiteX52" fmla="*/ 1902067 w 5390588"/>
              <a:gd name="connsiteY52" fmla="*/ 541550 h 1278942"/>
              <a:gd name="connsiteX53" fmla="*/ 1603140 w 5390588"/>
              <a:gd name="connsiteY53" fmla="*/ 960209 h 1278942"/>
              <a:gd name="connsiteX54" fmla="*/ 1022686 w 5390588"/>
              <a:gd name="connsiteY54" fmla="*/ 915607 h 1278942"/>
              <a:gd name="connsiteX55" fmla="*/ 795552 w 5390588"/>
              <a:gd name="connsiteY55" fmla="*/ 532703 h 1278942"/>
              <a:gd name="connsiteX56" fmla="*/ 792356 w 5390588"/>
              <a:gd name="connsiteY56" fmla="*/ 476139 h 1278942"/>
              <a:gd name="connsiteX57" fmla="*/ 789967 w 5390588"/>
              <a:gd name="connsiteY57" fmla="*/ 476188 h 1278942"/>
              <a:gd name="connsiteX58" fmla="*/ 790607 w 5390588"/>
              <a:gd name="connsiteY58" fmla="*/ 369340 h 1278942"/>
              <a:gd name="connsiteX59" fmla="*/ 670615 w 5390588"/>
              <a:gd name="connsiteY59" fmla="*/ 247901 h 1278942"/>
              <a:gd name="connsiteX60" fmla="*/ 0 w 5390588"/>
              <a:gd name="connsiteY60" fmla="*/ 252293 h 1278942"/>
              <a:gd name="connsiteX61" fmla="*/ 0 w 5390588"/>
              <a:gd name="connsiteY61" fmla="*/ 203650 h 1278942"/>
              <a:gd name="connsiteX0" fmla="*/ 0 w 5390588"/>
              <a:gd name="connsiteY0" fmla="*/ 203650 h 1278942"/>
              <a:gd name="connsiteX1" fmla="*/ 529391 w 5390588"/>
              <a:gd name="connsiteY1" fmla="*/ 203650 h 1278942"/>
              <a:gd name="connsiteX2" fmla="*/ 666642 w 5390588"/>
              <a:gd name="connsiteY2" fmla="*/ 207797 h 1278942"/>
              <a:gd name="connsiteX3" fmla="*/ 829333 w 5390588"/>
              <a:gd name="connsiteY3" fmla="*/ 372586 h 1278942"/>
              <a:gd name="connsiteX4" fmla="*/ 823477 w 5390588"/>
              <a:gd name="connsiteY4" fmla="*/ 529189 h 1278942"/>
              <a:gd name="connsiteX5" fmla="*/ 1039160 w 5390588"/>
              <a:gd name="connsiteY5" fmla="*/ 892787 h 1278942"/>
              <a:gd name="connsiteX6" fmla="*/ 1590345 w 5390588"/>
              <a:gd name="connsiteY6" fmla="*/ 935139 h 1278942"/>
              <a:gd name="connsiteX7" fmla="*/ 1874201 w 5390588"/>
              <a:gd name="connsiteY7" fmla="*/ 537589 h 1278942"/>
              <a:gd name="connsiteX8" fmla="*/ 1877625 w 5390588"/>
              <a:gd name="connsiteY8" fmla="*/ 489658 h 1278942"/>
              <a:gd name="connsiteX9" fmla="*/ 1876158 w 5390588"/>
              <a:gd name="connsiteY9" fmla="*/ 489476 h 1278942"/>
              <a:gd name="connsiteX10" fmla="*/ 1878497 w 5390588"/>
              <a:gd name="connsiteY10" fmla="*/ 477447 h 1278942"/>
              <a:gd name="connsiteX11" fmla="*/ 1879461 w 5390588"/>
              <a:gd name="connsiteY11" fmla="*/ 463957 h 1278942"/>
              <a:gd name="connsiteX12" fmla="*/ 1881121 w 5390588"/>
              <a:gd name="connsiteY12" fmla="*/ 463960 h 1278942"/>
              <a:gd name="connsiteX13" fmla="*/ 1890813 w 5390588"/>
              <a:gd name="connsiteY13" fmla="*/ 414129 h 1278942"/>
              <a:gd name="connsiteX14" fmla="*/ 2231559 w 5390588"/>
              <a:gd name="connsiteY14" fmla="*/ 36516 h 1278942"/>
              <a:gd name="connsiteX15" fmla="*/ 2798190 w 5390588"/>
              <a:gd name="connsiteY15" fmla="*/ 138559 h 1278942"/>
              <a:gd name="connsiteX16" fmla="*/ 2985795 w 5390588"/>
              <a:gd name="connsiteY16" fmla="*/ 611320 h 1278942"/>
              <a:gd name="connsiteX17" fmla="*/ 2973287 w 5390588"/>
              <a:gd name="connsiteY17" fmla="*/ 686789 h 1278942"/>
              <a:gd name="connsiteX18" fmla="*/ 2971841 w 5390588"/>
              <a:gd name="connsiteY18" fmla="*/ 743454 h 1278942"/>
              <a:gd name="connsiteX19" fmla="*/ 3206765 w 5390588"/>
              <a:gd name="connsiteY19" fmla="*/ 1161349 h 1278942"/>
              <a:gd name="connsiteX20" fmla="*/ 3748785 w 5390588"/>
              <a:gd name="connsiteY20" fmla="*/ 1189539 h 1278942"/>
              <a:gd name="connsiteX21" fmla="*/ 4025791 w 5390588"/>
              <a:gd name="connsiteY21" fmla="*/ 798268 h 1278942"/>
              <a:gd name="connsiteX22" fmla="*/ 4030339 w 5390588"/>
              <a:gd name="connsiteY22" fmla="*/ 740379 h 1278942"/>
              <a:gd name="connsiteX23" fmla="*/ 4025977 w 5390588"/>
              <a:gd name="connsiteY23" fmla="*/ 739554 h 1278942"/>
              <a:gd name="connsiteX24" fmla="*/ 4232166 w 5390588"/>
              <a:gd name="connsiteY24" fmla="*/ 402536 h 1278942"/>
              <a:gd name="connsiteX25" fmla="*/ 4609810 w 5390588"/>
              <a:gd name="connsiteY25" fmla="*/ 286427 h 1278942"/>
              <a:gd name="connsiteX26" fmla="*/ 5115824 w 5390588"/>
              <a:gd name="connsiteY26" fmla="*/ 707333 h 1278942"/>
              <a:gd name="connsiteX27" fmla="*/ 5131067 w 5390588"/>
              <a:gd name="connsiteY27" fmla="*/ 806333 h 1278942"/>
              <a:gd name="connsiteX28" fmla="*/ 5135113 w 5390588"/>
              <a:gd name="connsiteY28" fmla="*/ 806564 h 1278942"/>
              <a:gd name="connsiteX29" fmla="*/ 5126192 w 5390588"/>
              <a:gd name="connsiteY29" fmla="*/ 913040 h 1278942"/>
              <a:gd name="connsiteX30" fmla="*/ 5236410 w 5390588"/>
              <a:gd name="connsiteY30" fmla="*/ 1043417 h 1278942"/>
              <a:gd name="connsiteX31" fmla="*/ 5390588 w 5390588"/>
              <a:gd name="connsiteY31" fmla="*/ 1056335 h 1278942"/>
              <a:gd name="connsiteX32" fmla="*/ 5388416 w 5390588"/>
              <a:gd name="connsiteY32" fmla="*/ 1096439 h 1278942"/>
              <a:gd name="connsiteX33" fmla="*/ 5237261 w 5390588"/>
              <a:gd name="connsiteY33" fmla="*/ 1083708 h 1278942"/>
              <a:gd name="connsiteX34" fmla="*/ 5087837 w 5390588"/>
              <a:gd name="connsiteY34" fmla="*/ 906801 h 1278942"/>
              <a:gd name="connsiteX35" fmla="*/ 5096462 w 5390588"/>
              <a:gd name="connsiteY35" fmla="*/ 804356 h 1278942"/>
              <a:gd name="connsiteX36" fmla="*/ 5098635 w 5390588"/>
              <a:gd name="connsiteY36" fmla="*/ 804481 h 1278942"/>
              <a:gd name="connsiteX37" fmla="*/ 5084876 w 5390588"/>
              <a:gd name="connsiteY37" fmla="*/ 715118 h 1278942"/>
              <a:gd name="connsiteX38" fmla="*/ 4607786 w 5390588"/>
              <a:gd name="connsiteY38" fmla="*/ 318272 h 1278942"/>
              <a:gd name="connsiteX39" fmla="*/ 4084307 w 5390588"/>
              <a:gd name="connsiteY39" fmla="*/ 651549 h 1278942"/>
              <a:gd name="connsiteX40" fmla="*/ 4058397 w 5390588"/>
              <a:gd name="connsiteY40" fmla="*/ 741768 h 1278942"/>
              <a:gd name="connsiteX41" fmla="*/ 4053635 w 5390588"/>
              <a:gd name="connsiteY41" fmla="*/ 802385 h 1278942"/>
              <a:gd name="connsiteX42" fmla="*/ 3761921 w 5390588"/>
              <a:gd name="connsiteY42" fmla="*/ 1214432 h 1278942"/>
              <a:gd name="connsiteX43" fmla="*/ 3191121 w 5390588"/>
              <a:gd name="connsiteY43" fmla="*/ 1184745 h 1278942"/>
              <a:gd name="connsiteX44" fmla="*/ 2945665 w 5390588"/>
              <a:gd name="connsiteY44" fmla="*/ 668562 h 1278942"/>
              <a:gd name="connsiteX45" fmla="*/ 2947591 w 5390588"/>
              <a:gd name="connsiteY45" fmla="*/ 668744 h 1278942"/>
              <a:gd name="connsiteX46" fmla="*/ 2957555 w 5390588"/>
              <a:gd name="connsiteY46" fmla="*/ 608620 h 1278942"/>
              <a:gd name="connsiteX47" fmla="*/ 2779484 w 5390588"/>
              <a:gd name="connsiteY47" fmla="*/ 159884 h 1278942"/>
              <a:gd name="connsiteX48" fmla="*/ 2241650 w 5390588"/>
              <a:gd name="connsiteY48" fmla="*/ 63029 h 1278942"/>
              <a:gd name="connsiteX49" fmla="*/ 1918221 w 5390588"/>
              <a:gd name="connsiteY49" fmla="*/ 421451 h 1278942"/>
              <a:gd name="connsiteX50" fmla="*/ 1906250 w 5390588"/>
              <a:gd name="connsiteY50" fmla="*/ 482996 h 1278942"/>
              <a:gd name="connsiteX51" fmla="*/ 1902067 w 5390588"/>
              <a:gd name="connsiteY51" fmla="*/ 541550 h 1278942"/>
              <a:gd name="connsiteX52" fmla="*/ 1603140 w 5390588"/>
              <a:gd name="connsiteY52" fmla="*/ 960209 h 1278942"/>
              <a:gd name="connsiteX53" fmla="*/ 1022686 w 5390588"/>
              <a:gd name="connsiteY53" fmla="*/ 915607 h 1278942"/>
              <a:gd name="connsiteX54" fmla="*/ 795552 w 5390588"/>
              <a:gd name="connsiteY54" fmla="*/ 532703 h 1278942"/>
              <a:gd name="connsiteX55" fmla="*/ 792356 w 5390588"/>
              <a:gd name="connsiteY55" fmla="*/ 476139 h 1278942"/>
              <a:gd name="connsiteX56" fmla="*/ 789967 w 5390588"/>
              <a:gd name="connsiteY56" fmla="*/ 476188 h 1278942"/>
              <a:gd name="connsiteX57" fmla="*/ 790607 w 5390588"/>
              <a:gd name="connsiteY57" fmla="*/ 369340 h 1278942"/>
              <a:gd name="connsiteX58" fmla="*/ 670615 w 5390588"/>
              <a:gd name="connsiteY58" fmla="*/ 247901 h 1278942"/>
              <a:gd name="connsiteX59" fmla="*/ 0 w 5390588"/>
              <a:gd name="connsiteY59" fmla="*/ 252293 h 1278942"/>
              <a:gd name="connsiteX60" fmla="*/ 0 w 5390588"/>
              <a:gd name="connsiteY60" fmla="*/ 203650 h 1278942"/>
              <a:gd name="connsiteX0" fmla="*/ 0 w 5390588"/>
              <a:gd name="connsiteY0" fmla="*/ 203650 h 1278942"/>
              <a:gd name="connsiteX1" fmla="*/ 666642 w 5390588"/>
              <a:gd name="connsiteY1" fmla="*/ 207797 h 1278942"/>
              <a:gd name="connsiteX2" fmla="*/ 829333 w 5390588"/>
              <a:gd name="connsiteY2" fmla="*/ 372586 h 1278942"/>
              <a:gd name="connsiteX3" fmla="*/ 823477 w 5390588"/>
              <a:gd name="connsiteY3" fmla="*/ 529189 h 1278942"/>
              <a:gd name="connsiteX4" fmla="*/ 1039160 w 5390588"/>
              <a:gd name="connsiteY4" fmla="*/ 892787 h 1278942"/>
              <a:gd name="connsiteX5" fmla="*/ 1590345 w 5390588"/>
              <a:gd name="connsiteY5" fmla="*/ 935139 h 1278942"/>
              <a:gd name="connsiteX6" fmla="*/ 1874201 w 5390588"/>
              <a:gd name="connsiteY6" fmla="*/ 537589 h 1278942"/>
              <a:gd name="connsiteX7" fmla="*/ 1877625 w 5390588"/>
              <a:gd name="connsiteY7" fmla="*/ 489658 h 1278942"/>
              <a:gd name="connsiteX8" fmla="*/ 1876158 w 5390588"/>
              <a:gd name="connsiteY8" fmla="*/ 489476 h 1278942"/>
              <a:gd name="connsiteX9" fmla="*/ 1878497 w 5390588"/>
              <a:gd name="connsiteY9" fmla="*/ 477447 h 1278942"/>
              <a:gd name="connsiteX10" fmla="*/ 1879461 w 5390588"/>
              <a:gd name="connsiteY10" fmla="*/ 463957 h 1278942"/>
              <a:gd name="connsiteX11" fmla="*/ 1881121 w 5390588"/>
              <a:gd name="connsiteY11" fmla="*/ 463960 h 1278942"/>
              <a:gd name="connsiteX12" fmla="*/ 1890813 w 5390588"/>
              <a:gd name="connsiteY12" fmla="*/ 414129 h 1278942"/>
              <a:gd name="connsiteX13" fmla="*/ 2231559 w 5390588"/>
              <a:gd name="connsiteY13" fmla="*/ 36516 h 1278942"/>
              <a:gd name="connsiteX14" fmla="*/ 2798190 w 5390588"/>
              <a:gd name="connsiteY14" fmla="*/ 138559 h 1278942"/>
              <a:gd name="connsiteX15" fmla="*/ 2985795 w 5390588"/>
              <a:gd name="connsiteY15" fmla="*/ 611320 h 1278942"/>
              <a:gd name="connsiteX16" fmla="*/ 2973287 w 5390588"/>
              <a:gd name="connsiteY16" fmla="*/ 686789 h 1278942"/>
              <a:gd name="connsiteX17" fmla="*/ 2971841 w 5390588"/>
              <a:gd name="connsiteY17" fmla="*/ 743454 h 1278942"/>
              <a:gd name="connsiteX18" fmla="*/ 3206765 w 5390588"/>
              <a:gd name="connsiteY18" fmla="*/ 1161349 h 1278942"/>
              <a:gd name="connsiteX19" fmla="*/ 3748785 w 5390588"/>
              <a:gd name="connsiteY19" fmla="*/ 1189539 h 1278942"/>
              <a:gd name="connsiteX20" fmla="*/ 4025791 w 5390588"/>
              <a:gd name="connsiteY20" fmla="*/ 798268 h 1278942"/>
              <a:gd name="connsiteX21" fmla="*/ 4030339 w 5390588"/>
              <a:gd name="connsiteY21" fmla="*/ 740379 h 1278942"/>
              <a:gd name="connsiteX22" fmla="*/ 4025977 w 5390588"/>
              <a:gd name="connsiteY22" fmla="*/ 739554 h 1278942"/>
              <a:gd name="connsiteX23" fmla="*/ 4232166 w 5390588"/>
              <a:gd name="connsiteY23" fmla="*/ 402536 h 1278942"/>
              <a:gd name="connsiteX24" fmla="*/ 4609810 w 5390588"/>
              <a:gd name="connsiteY24" fmla="*/ 286427 h 1278942"/>
              <a:gd name="connsiteX25" fmla="*/ 5115824 w 5390588"/>
              <a:gd name="connsiteY25" fmla="*/ 707333 h 1278942"/>
              <a:gd name="connsiteX26" fmla="*/ 5131067 w 5390588"/>
              <a:gd name="connsiteY26" fmla="*/ 806333 h 1278942"/>
              <a:gd name="connsiteX27" fmla="*/ 5135113 w 5390588"/>
              <a:gd name="connsiteY27" fmla="*/ 806564 h 1278942"/>
              <a:gd name="connsiteX28" fmla="*/ 5126192 w 5390588"/>
              <a:gd name="connsiteY28" fmla="*/ 913040 h 1278942"/>
              <a:gd name="connsiteX29" fmla="*/ 5236410 w 5390588"/>
              <a:gd name="connsiteY29" fmla="*/ 1043417 h 1278942"/>
              <a:gd name="connsiteX30" fmla="*/ 5390588 w 5390588"/>
              <a:gd name="connsiteY30" fmla="*/ 1056335 h 1278942"/>
              <a:gd name="connsiteX31" fmla="*/ 5388416 w 5390588"/>
              <a:gd name="connsiteY31" fmla="*/ 1096439 h 1278942"/>
              <a:gd name="connsiteX32" fmla="*/ 5237261 w 5390588"/>
              <a:gd name="connsiteY32" fmla="*/ 1083708 h 1278942"/>
              <a:gd name="connsiteX33" fmla="*/ 5087837 w 5390588"/>
              <a:gd name="connsiteY33" fmla="*/ 906801 h 1278942"/>
              <a:gd name="connsiteX34" fmla="*/ 5096462 w 5390588"/>
              <a:gd name="connsiteY34" fmla="*/ 804356 h 1278942"/>
              <a:gd name="connsiteX35" fmla="*/ 5098635 w 5390588"/>
              <a:gd name="connsiteY35" fmla="*/ 804481 h 1278942"/>
              <a:gd name="connsiteX36" fmla="*/ 5084876 w 5390588"/>
              <a:gd name="connsiteY36" fmla="*/ 715118 h 1278942"/>
              <a:gd name="connsiteX37" fmla="*/ 4607786 w 5390588"/>
              <a:gd name="connsiteY37" fmla="*/ 318272 h 1278942"/>
              <a:gd name="connsiteX38" fmla="*/ 4084307 w 5390588"/>
              <a:gd name="connsiteY38" fmla="*/ 651549 h 1278942"/>
              <a:gd name="connsiteX39" fmla="*/ 4058397 w 5390588"/>
              <a:gd name="connsiteY39" fmla="*/ 741768 h 1278942"/>
              <a:gd name="connsiteX40" fmla="*/ 4053635 w 5390588"/>
              <a:gd name="connsiteY40" fmla="*/ 802385 h 1278942"/>
              <a:gd name="connsiteX41" fmla="*/ 3761921 w 5390588"/>
              <a:gd name="connsiteY41" fmla="*/ 1214432 h 1278942"/>
              <a:gd name="connsiteX42" fmla="*/ 3191121 w 5390588"/>
              <a:gd name="connsiteY42" fmla="*/ 1184745 h 1278942"/>
              <a:gd name="connsiteX43" fmla="*/ 2945665 w 5390588"/>
              <a:gd name="connsiteY43" fmla="*/ 668562 h 1278942"/>
              <a:gd name="connsiteX44" fmla="*/ 2947591 w 5390588"/>
              <a:gd name="connsiteY44" fmla="*/ 668744 h 1278942"/>
              <a:gd name="connsiteX45" fmla="*/ 2957555 w 5390588"/>
              <a:gd name="connsiteY45" fmla="*/ 608620 h 1278942"/>
              <a:gd name="connsiteX46" fmla="*/ 2779484 w 5390588"/>
              <a:gd name="connsiteY46" fmla="*/ 159884 h 1278942"/>
              <a:gd name="connsiteX47" fmla="*/ 2241650 w 5390588"/>
              <a:gd name="connsiteY47" fmla="*/ 63029 h 1278942"/>
              <a:gd name="connsiteX48" fmla="*/ 1918221 w 5390588"/>
              <a:gd name="connsiteY48" fmla="*/ 421451 h 1278942"/>
              <a:gd name="connsiteX49" fmla="*/ 1906250 w 5390588"/>
              <a:gd name="connsiteY49" fmla="*/ 482996 h 1278942"/>
              <a:gd name="connsiteX50" fmla="*/ 1902067 w 5390588"/>
              <a:gd name="connsiteY50" fmla="*/ 541550 h 1278942"/>
              <a:gd name="connsiteX51" fmla="*/ 1603140 w 5390588"/>
              <a:gd name="connsiteY51" fmla="*/ 960209 h 1278942"/>
              <a:gd name="connsiteX52" fmla="*/ 1022686 w 5390588"/>
              <a:gd name="connsiteY52" fmla="*/ 915607 h 1278942"/>
              <a:gd name="connsiteX53" fmla="*/ 795552 w 5390588"/>
              <a:gd name="connsiteY53" fmla="*/ 532703 h 1278942"/>
              <a:gd name="connsiteX54" fmla="*/ 792356 w 5390588"/>
              <a:gd name="connsiteY54" fmla="*/ 476139 h 1278942"/>
              <a:gd name="connsiteX55" fmla="*/ 789967 w 5390588"/>
              <a:gd name="connsiteY55" fmla="*/ 476188 h 1278942"/>
              <a:gd name="connsiteX56" fmla="*/ 790607 w 5390588"/>
              <a:gd name="connsiteY56" fmla="*/ 369340 h 1278942"/>
              <a:gd name="connsiteX57" fmla="*/ 670615 w 5390588"/>
              <a:gd name="connsiteY57" fmla="*/ 247901 h 1278942"/>
              <a:gd name="connsiteX58" fmla="*/ 0 w 5390588"/>
              <a:gd name="connsiteY58" fmla="*/ 252293 h 1278942"/>
              <a:gd name="connsiteX59" fmla="*/ 0 w 5390588"/>
              <a:gd name="connsiteY59" fmla="*/ 203650 h 1278942"/>
              <a:gd name="connsiteX0" fmla="*/ 0 w 5898369"/>
              <a:gd name="connsiteY0" fmla="*/ 203650 h 1278942"/>
              <a:gd name="connsiteX1" fmla="*/ 666642 w 5898369"/>
              <a:gd name="connsiteY1" fmla="*/ 207797 h 1278942"/>
              <a:gd name="connsiteX2" fmla="*/ 829333 w 5898369"/>
              <a:gd name="connsiteY2" fmla="*/ 372586 h 1278942"/>
              <a:gd name="connsiteX3" fmla="*/ 823477 w 5898369"/>
              <a:gd name="connsiteY3" fmla="*/ 529189 h 1278942"/>
              <a:gd name="connsiteX4" fmla="*/ 1039160 w 5898369"/>
              <a:gd name="connsiteY4" fmla="*/ 892787 h 1278942"/>
              <a:gd name="connsiteX5" fmla="*/ 1590345 w 5898369"/>
              <a:gd name="connsiteY5" fmla="*/ 935139 h 1278942"/>
              <a:gd name="connsiteX6" fmla="*/ 1874201 w 5898369"/>
              <a:gd name="connsiteY6" fmla="*/ 537589 h 1278942"/>
              <a:gd name="connsiteX7" fmla="*/ 1877625 w 5898369"/>
              <a:gd name="connsiteY7" fmla="*/ 489658 h 1278942"/>
              <a:gd name="connsiteX8" fmla="*/ 1876158 w 5898369"/>
              <a:gd name="connsiteY8" fmla="*/ 489476 h 1278942"/>
              <a:gd name="connsiteX9" fmla="*/ 1878497 w 5898369"/>
              <a:gd name="connsiteY9" fmla="*/ 477447 h 1278942"/>
              <a:gd name="connsiteX10" fmla="*/ 1879461 w 5898369"/>
              <a:gd name="connsiteY10" fmla="*/ 463957 h 1278942"/>
              <a:gd name="connsiteX11" fmla="*/ 1881121 w 5898369"/>
              <a:gd name="connsiteY11" fmla="*/ 463960 h 1278942"/>
              <a:gd name="connsiteX12" fmla="*/ 1890813 w 5898369"/>
              <a:gd name="connsiteY12" fmla="*/ 414129 h 1278942"/>
              <a:gd name="connsiteX13" fmla="*/ 2231559 w 5898369"/>
              <a:gd name="connsiteY13" fmla="*/ 36516 h 1278942"/>
              <a:gd name="connsiteX14" fmla="*/ 2798190 w 5898369"/>
              <a:gd name="connsiteY14" fmla="*/ 138559 h 1278942"/>
              <a:gd name="connsiteX15" fmla="*/ 2985795 w 5898369"/>
              <a:gd name="connsiteY15" fmla="*/ 611320 h 1278942"/>
              <a:gd name="connsiteX16" fmla="*/ 2973287 w 5898369"/>
              <a:gd name="connsiteY16" fmla="*/ 686789 h 1278942"/>
              <a:gd name="connsiteX17" fmla="*/ 2971841 w 5898369"/>
              <a:gd name="connsiteY17" fmla="*/ 743454 h 1278942"/>
              <a:gd name="connsiteX18" fmla="*/ 3206765 w 5898369"/>
              <a:gd name="connsiteY18" fmla="*/ 1161349 h 1278942"/>
              <a:gd name="connsiteX19" fmla="*/ 3748785 w 5898369"/>
              <a:gd name="connsiteY19" fmla="*/ 1189539 h 1278942"/>
              <a:gd name="connsiteX20" fmla="*/ 4025791 w 5898369"/>
              <a:gd name="connsiteY20" fmla="*/ 798268 h 1278942"/>
              <a:gd name="connsiteX21" fmla="*/ 4030339 w 5898369"/>
              <a:gd name="connsiteY21" fmla="*/ 740379 h 1278942"/>
              <a:gd name="connsiteX22" fmla="*/ 4025977 w 5898369"/>
              <a:gd name="connsiteY22" fmla="*/ 739554 h 1278942"/>
              <a:gd name="connsiteX23" fmla="*/ 4232166 w 5898369"/>
              <a:gd name="connsiteY23" fmla="*/ 402536 h 1278942"/>
              <a:gd name="connsiteX24" fmla="*/ 4609810 w 5898369"/>
              <a:gd name="connsiteY24" fmla="*/ 286427 h 1278942"/>
              <a:gd name="connsiteX25" fmla="*/ 5115824 w 5898369"/>
              <a:gd name="connsiteY25" fmla="*/ 707333 h 1278942"/>
              <a:gd name="connsiteX26" fmla="*/ 5131067 w 5898369"/>
              <a:gd name="connsiteY26" fmla="*/ 806333 h 1278942"/>
              <a:gd name="connsiteX27" fmla="*/ 5135113 w 5898369"/>
              <a:gd name="connsiteY27" fmla="*/ 806564 h 1278942"/>
              <a:gd name="connsiteX28" fmla="*/ 5126192 w 5898369"/>
              <a:gd name="connsiteY28" fmla="*/ 913040 h 1278942"/>
              <a:gd name="connsiteX29" fmla="*/ 5236410 w 5898369"/>
              <a:gd name="connsiteY29" fmla="*/ 1043417 h 1278942"/>
              <a:gd name="connsiteX30" fmla="*/ 5898369 w 5898369"/>
              <a:gd name="connsiteY30" fmla="*/ 1079693 h 1278942"/>
              <a:gd name="connsiteX31" fmla="*/ 5388416 w 5898369"/>
              <a:gd name="connsiteY31" fmla="*/ 1096439 h 1278942"/>
              <a:gd name="connsiteX32" fmla="*/ 5237261 w 5898369"/>
              <a:gd name="connsiteY32" fmla="*/ 1083708 h 1278942"/>
              <a:gd name="connsiteX33" fmla="*/ 5087837 w 5898369"/>
              <a:gd name="connsiteY33" fmla="*/ 906801 h 1278942"/>
              <a:gd name="connsiteX34" fmla="*/ 5096462 w 5898369"/>
              <a:gd name="connsiteY34" fmla="*/ 804356 h 1278942"/>
              <a:gd name="connsiteX35" fmla="*/ 5098635 w 5898369"/>
              <a:gd name="connsiteY35" fmla="*/ 804481 h 1278942"/>
              <a:gd name="connsiteX36" fmla="*/ 5084876 w 5898369"/>
              <a:gd name="connsiteY36" fmla="*/ 715118 h 1278942"/>
              <a:gd name="connsiteX37" fmla="*/ 4607786 w 5898369"/>
              <a:gd name="connsiteY37" fmla="*/ 318272 h 1278942"/>
              <a:gd name="connsiteX38" fmla="*/ 4084307 w 5898369"/>
              <a:gd name="connsiteY38" fmla="*/ 651549 h 1278942"/>
              <a:gd name="connsiteX39" fmla="*/ 4058397 w 5898369"/>
              <a:gd name="connsiteY39" fmla="*/ 741768 h 1278942"/>
              <a:gd name="connsiteX40" fmla="*/ 4053635 w 5898369"/>
              <a:gd name="connsiteY40" fmla="*/ 802385 h 1278942"/>
              <a:gd name="connsiteX41" fmla="*/ 3761921 w 5898369"/>
              <a:gd name="connsiteY41" fmla="*/ 1214432 h 1278942"/>
              <a:gd name="connsiteX42" fmla="*/ 3191121 w 5898369"/>
              <a:gd name="connsiteY42" fmla="*/ 1184745 h 1278942"/>
              <a:gd name="connsiteX43" fmla="*/ 2945665 w 5898369"/>
              <a:gd name="connsiteY43" fmla="*/ 668562 h 1278942"/>
              <a:gd name="connsiteX44" fmla="*/ 2947591 w 5898369"/>
              <a:gd name="connsiteY44" fmla="*/ 668744 h 1278942"/>
              <a:gd name="connsiteX45" fmla="*/ 2957555 w 5898369"/>
              <a:gd name="connsiteY45" fmla="*/ 608620 h 1278942"/>
              <a:gd name="connsiteX46" fmla="*/ 2779484 w 5898369"/>
              <a:gd name="connsiteY46" fmla="*/ 159884 h 1278942"/>
              <a:gd name="connsiteX47" fmla="*/ 2241650 w 5898369"/>
              <a:gd name="connsiteY47" fmla="*/ 63029 h 1278942"/>
              <a:gd name="connsiteX48" fmla="*/ 1918221 w 5898369"/>
              <a:gd name="connsiteY48" fmla="*/ 421451 h 1278942"/>
              <a:gd name="connsiteX49" fmla="*/ 1906250 w 5898369"/>
              <a:gd name="connsiteY49" fmla="*/ 482996 h 1278942"/>
              <a:gd name="connsiteX50" fmla="*/ 1902067 w 5898369"/>
              <a:gd name="connsiteY50" fmla="*/ 541550 h 1278942"/>
              <a:gd name="connsiteX51" fmla="*/ 1603140 w 5898369"/>
              <a:gd name="connsiteY51" fmla="*/ 960209 h 1278942"/>
              <a:gd name="connsiteX52" fmla="*/ 1022686 w 5898369"/>
              <a:gd name="connsiteY52" fmla="*/ 915607 h 1278942"/>
              <a:gd name="connsiteX53" fmla="*/ 795552 w 5898369"/>
              <a:gd name="connsiteY53" fmla="*/ 532703 h 1278942"/>
              <a:gd name="connsiteX54" fmla="*/ 792356 w 5898369"/>
              <a:gd name="connsiteY54" fmla="*/ 476139 h 1278942"/>
              <a:gd name="connsiteX55" fmla="*/ 789967 w 5898369"/>
              <a:gd name="connsiteY55" fmla="*/ 476188 h 1278942"/>
              <a:gd name="connsiteX56" fmla="*/ 790607 w 5898369"/>
              <a:gd name="connsiteY56" fmla="*/ 369340 h 1278942"/>
              <a:gd name="connsiteX57" fmla="*/ 670615 w 5898369"/>
              <a:gd name="connsiteY57" fmla="*/ 247901 h 1278942"/>
              <a:gd name="connsiteX58" fmla="*/ 0 w 5898369"/>
              <a:gd name="connsiteY58" fmla="*/ 252293 h 1278942"/>
              <a:gd name="connsiteX59" fmla="*/ 0 w 5898369"/>
              <a:gd name="connsiteY59" fmla="*/ 203650 h 1278942"/>
              <a:gd name="connsiteX0" fmla="*/ 0 w 5898369"/>
              <a:gd name="connsiteY0" fmla="*/ 203650 h 1278942"/>
              <a:gd name="connsiteX1" fmla="*/ 666642 w 5898369"/>
              <a:gd name="connsiteY1" fmla="*/ 207797 h 1278942"/>
              <a:gd name="connsiteX2" fmla="*/ 829333 w 5898369"/>
              <a:gd name="connsiteY2" fmla="*/ 372586 h 1278942"/>
              <a:gd name="connsiteX3" fmla="*/ 823477 w 5898369"/>
              <a:gd name="connsiteY3" fmla="*/ 529189 h 1278942"/>
              <a:gd name="connsiteX4" fmla="*/ 1039160 w 5898369"/>
              <a:gd name="connsiteY4" fmla="*/ 892787 h 1278942"/>
              <a:gd name="connsiteX5" fmla="*/ 1590345 w 5898369"/>
              <a:gd name="connsiteY5" fmla="*/ 935139 h 1278942"/>
              <a:gd name="connsiteX6" fmla="*/ 1874201 w 5898369"/>
              <a:gd name="connsiteY6" fmla="*/ 537589 h 1278942"/>
              <a:gd name="connsiteX7" fmla="*/ 1877625 w 5898369"/>
              <a:gd name="connsiteY7" fmla="*/ 489658 h 1278942"/>
              <a:gd name="connsiteX8" fmla="*/ 1876158 w 5898369"/>
              <a:gd name="connsiteY8" fmla="*/ 489476 h 1278942"/>
              <a:gd name="connsiteX9" fmla="*/ 1878497 w 5898369"/>
              <a:gd name="connsiteY9" fmla="*/ 477447 h 1278942"/>
              <a:gd name="connsiteX10" fmla="*/ 1879461 w 5898369"/>
              <a:gd name="connsiteY10" fmla="*/ 463957 h 1278942"/>
              <a:gd name="connsiteX11" fmla="*/ 1881121 w 5898369"/>
              <a:gd name="connsiteY11" fmla="*/ 463960 h 1278942"/>
              <a:gd name="connsiteX12" fmla="*/ 1890813 w 5898369"/>
              <a:gd name="connsiteY12" fmla="*/ 414129 h 1278942"/>
              <a:gd name="connsiteX13" fmla="*/ 2231559 w 5898369"/>
              <a:gd name="connsiteY13" fmla="*/ 36516 h 1278942"/>
              <a:gd name="connsiteX14" fmla="*/ 2798190 w 5898369"/>
              <a:gd name="connsiteY14" fmla="*/ 138559 h 1278942"/>
              <a:gd name="connsiteX15" fmla="*/ 2985795 w 5898369"/>
              <a:gd name="connsiteY15" fmla="*/ 611320 h 1278942"/>
              <a:gd name="connsiteX16" fmla="*/ 2973287 w 5898369"/>
              <a:gd name="connsiteY16" fmla="*/ 686789 h 1278942"/>
              <a:gd name="connsiteX17" fmla="*/ 2971841 w 5898369"/>
              <a:gd name="connsiteY17" fmla="*/ 743454 h 1278942"/>
              <a:gd name="connsiteX18" fmla="*/ 3206765 w 5898369"/>
              <a:gd name="connsiteY18" fmla="*/ 1161349 h 1278942"/>
              <a:gd name="connsiteX19" fmla="*/ 3748785 w 5898369"/>
              <a:gd name="connsiteY19" fmla="*/ 1189539 h 1278942"/>
              <a:gd name="connsiteX20" fmla="*/ 4025791 w 5898369"/>
              <a:gd name="connsiteY20" fmla="*/ 798268 h 1278942"/>
              <a:gd name="connsiteX21" fmla="*/ 4030339 w 5898369"/>
              <a:gd name="connsiteY21" fmla="*/ 740379 h 1278942"/>
              <a:gd name="connsiteX22" fmla="*/ 4025977 w 5898369"/>
              <a:gd name="connsiteY22" fmla="*/ 739554 h 1278942"/>
              <a:gd name="connsiteX23" fmla="*/ 4232166 w 5898369"/>
              <a:gd name="connsiteY23" fmla="*/ 402536 h 1278942"/>
              <a:gd name="connsiteX24" fmla="*/ 4609810 w 5898369"/>
              <a:gd name="connsiteY24" fmla="*/ 286427 h 1278942"/>
              <a:gd name="connsiteX25" fmla="*/ 5115824 w 5898369"/>
              <a:gd name="connsiteY25" fmla="*/ 707333 h 1278942"/>
              <a:gd name="connsiteX26" fmla="*/ 5131067 w 5898369"/>
              <a:gd name="connsiteY26" fmla="*/ 806333 h 1278942"/>
              <a:gd name="connsiteX27" fmla="*/ 5135113 w 5898369"/>
              <a:gd name="connsiteY27" fmla="*/ 806564 h 1278942"/>
              <a:gd name="connsiteX28" fmla="*/ 5126192 w 5898369"/>
              <a:gd name="connsiteY28" fmla="*/ 913040 h 1278942"/>
              <a:gd name="connsiteX29" fmla="*/ 5236410 w 5898369"/>
              <a:gd name="connsiteY29" fmla="*/ 1043417 h 1278942"/>
              <a:gd name="connsiteX30" fmla="*/ 5898369 w 5898369"/>
              <a:gd name="connsiteY30" fmla="*/ 1079693 h 1278942"/>
              <a:gd name="connsiteX31" fmla="*/ 5891039 w 5898369"/>
              <a:gd name="connsiteY31" fmla="*/ 1109947 h 1278942"/>
              <a:gd name="connsiteX32" fmla="*/ 5237261 w 5898369"/>
              <a:gd name="connsiteY32" fmla="*/ 1083708 h 1278942"/>
              <a:gd name="connsiteX33" fmla="*/ 5087837 w 5898369"/>
              <a:gd name="connsiteY33" fmla="*/ 906801 h 1278942"/>
              <a:gd name="connsiteX34" fmla="*/ 5096462 w 5898369"/>
              <a:gd name="connsiteY34" fmla="*/ 804356 h 1278942"/>
              <a:gd name="connsiteX35" fmla="*/ 5098635 w 5898369"/>
              <a:gd name="connsiteY35" fmla="*/ 804481 h 1278942"/>
              <a:gd name="connsiteX36" fmla="*/ 5084876 w 5898369"/>
              <a:gd name="connsiteY36" fmla="*/ 715118 h 1278942"/>
              <a:gd name="connsiteX37" fmla="*/ 4607786 w 5898369"/>
              <a:gd name="connsiteY37" fmla="*/ 318272 h 1278942"/>
              <a:gd name="connsiteX38" fmla="*/ 4084307 w 5898369"/>
              <a:gd name="connsiteY38" fmla="*/ 651549 h 1278942"/>
              <a:gd name="connsiteX39" fmla="*/ 4058397 w 5898369"/>
              <a:gd name="connsiteY39" fmla="*/ 741768 h 1278942"/>
              <a:gd name="connsiteX40" fmla="*/ 4053635 w 5898369"/>
              <a:gd name="connsiteY40" fmla="*/ 802385 h 1278942"/>
              <a:gd name="connsiteX41" fmla="*/ 3761921 w 5898369"/>
              <a:gd name="connsiteY41" fmla="*/ 1214432 h 1278942"/>
              <a:gd name="connsiteX42" fmla="*/ 3191121 w 5898369"/>
              <a:gd name="connsiteY42" fmla="*/ 1184745 h 1278942"/>
              <a:gd name="connsiteX43" fmla="*/ 2945665 w 5898369"/>
              <a:gd name="connsiteY43" fmla="*/ 668562 h 1278942"/>
              <a:gd name="connsiteX44" fmla="*/ 2947591 w 5898369"/>
              <a:gd name="connsiteY44" fmla="*/ 668744 h 1278942"/>
              <a:gd name="connsiteX45" fmla="*/ 2957555 w 5898369"/>
              <a:gd name="connsiteY45" fmla="*/ 608620 h 1278942"/>
              <a:gd name="connsiteX46" fmla="*/ 2779484 w 5898369"/>
              <a:gd name="connsiteY46" fmla="*/ 159884 h 1278942"/>
              <a:gd name="connsiteX47" fmla="*/ 2241650 w 5898369"/>
              <a:gd name="connsiteY47" fmla="*/ 63029 h 1278942"/>
              <a:gd name="connsiteX48" fmla="*/ 1918221 w 5898369"/>
              <a:gd name="connsiteY48" fmla="*/ 421451 h 1278942"/>
              <a:gd name="connsiteX49" fmla="*/ 1906250 w 5898369"/>
              <a:gd name="connsiteY49" fmla="*/ 482996 h 1278942"/>
              <a:gd name="connsiteX50" fmla="*/ 1902067 w 5898369"/>
              <a:gd name="connsiteY50" fmla="*/ 541550 h 1278942"/>
              <a:gd name="connsiteX51" fmla="*/ 1603140 w 5898369"/>
              <a:gd name="connsiteY51" fmla="*/ 960209 h 1278942"/>
              <a:gd name="connsiteX52" fmla="*/ 1022686 w 5898369"/>
              <a:gd name="connsiteY52" fmla="*/ 915607 h 1278942"/>
              <a:gd name="connsiteX53" fmla="*/ 795552 w 5898369"/>
              <a:gd name="connsiteY53" fmla="*/ 532703 h 1278942"/>
              <a:gd name="connsiteX54" fmla="*/ 792356 w 5898369"/>
              <a:gd name="connsiteY54" fmla="*/ 476139 h 1278942"/>
              <a:gd name="connsiteX55" fmla="*/ 789967 w 5898369"/>
              <a:gd name="connsiteY55" fmla="*/ 476188 h 1278942"/>
              <a:gd name="connsiteX56" fmla="*/ 790607 w 5898369"/>
              <a:gd name="connsiteY56" fmla="*/ 369340 h 1278942"/>
              <a:gd name="connsiteX57" fmla="*/ 670615 w 5898369"/>
              <a:gd name="connsiteY57" fmla="*/ 247901 h 1278942"/>
              <a:gd name="connsiteX58" fmla="*/ 0 w 5898369"/>
              <a:gd name="connsiteY58" fmla="*/ 252293 h 1278942"/>
              <a:gd name="connsiteX59" fmla="*/ 0 w 5898369"/>
              <a:gd name="connsiteY59" fmla="*/ 203650 h 127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898369" h="1278942">
                <a:moveTo>
                  <a:pt x="0" y="203650"/>
                </a:moveTo>
                <a:lnTo>
                  <a:pt x="666642" y="207797"/>
                </a:lnTo>
                <a:cubicBezTo>
                  <a:pt x="757073" y="208376"/>
                  <a:pt x="829912" y="282156"/>
                  <a:pt x="829333" y="372586"/>
                </a:cubicBezTo>
                <a:lnTo>
                  <a:pt x="823477" y="529189"/>
                </a:lnTo>
                <a:cubicBezTo>
                  <a:pt x="841578" y="672941"/>
                  <a:pt x="918231" y="805492"/>
                  <a:pt x="1039160" y="892787"/>
                </a:cubicBezTo>
                <a:cubicBezTo>
                  <a:pt x="1200398" y="1009179"/>
                  <a:pt x="1413218" y="1025532"/>
                  <a:pt x="1590345" y="935139"/>
                </a:cubicBezTo>
                <a:cubicBezTo>
                  <a:pt x="1745332" y="856044"/>
                  <a:pt x="1850173" y="706867"/>
                  <a:pt x="1874201" y="537589"/>
                </a:cubicBezTo>
                <a:lnTo>
                  <a:pt x="1877625" y="489658"/>
                </a:lnTo>
                <a:lnTo>
                  <a:pt x="1876158" y="489476"/>
                </a:lnTo>
                <a:lnTo>
                  <a:pt x="1878497" y="477447"/>
                </a:lnTo>
                <a:cubicBezTo>
                  <a:pt x="1878818" y="472950"/>
                  <a:pt x="1879140" y="468454"/>
                  <a:pt x="1879461" y="463957"/>
                </a:cubicBezTo>
                <a:lnTo>
                  <a:pt x="1881121" y="463960"/>
                </a:lnTo>
                <a:lnTo>
                  <a:pt x="1890813" y="414129"/>
                </a:lnTo>
                <a:cubicBezTo>
                  <a:pt x="1936682" y="242333"/>
                  <a:pt x="2062509" y="100856"/>
                  <a:pt x="2231559" y="36516"/>
                </a:cubicBezTo>
                <a:cubicBezTo>
                  <a:pt x="2424760" y="-37015"/>
                  <a:pt x="2642778" y="2247"/>
                  <a:pt x="2798190" y="138559"/>
                </a:cubicBezTo>
                <a:cubicBezTo>
                  <a:pt x="2934174" y="257831"/>
                  <a:pt x="3002741" y="434314"/>
                  <a:pt x="2985795" y="611320"/>
                </a:cubicBezTo>
                <a:lnTo>
                  <a:pt x="2973287" y="686789"/>
                </a:lnTo>
                <a:lnTo>
                  <a:pt x="2971841" y="743454"/>
                </a:lnTo>
                <a:cubicBezTo>
                  <a:pt x="2978991" y="910773"/>
                  <a:pt x="3065197" y="1066676"/>
                  <a:pt x="3206765" y="1161349"/>
                </a:cubicBezTo>
                <a:cubicBezTo>
                  <a:pt x="3368559" y="1269550"/>
                  <a:pt x="3576639" y="1280372"/>
                  <a:pt x="3748785" y="1189539"/>
                </a:cubicBezTo>
                <a:cubicBezTo>
                  <a:pt x="3899411" y="1110062"/>
                  <a:pt x="4001322" y="963942"/>
                  <a:pt x="4025791" y="798268"/>
                </a:cubicBezTo>
                <a:lnTo>
                  <a:pt x="4030339" y="740379"/>
                </a:lnTo>
                <a:lnTo>
                  <a:pt x="4025977" y="739554"/>
                </a:lnTo>
                <a:cubicBezTo>
                  <a:pt x="4052200" y="601208"/>
                  <a:pt x="4127895" y="483462"/>
                  <a:pt x="4232166" y="402536"/>
                </a:cubicBezTo>
                <a:cubicBezTo>
                  <a:pt x="4336437" y="321608"/>
                  <a:pt x="4469284" y="277499"/>
                  <a:pt x="4609810" y="286427"/>
                </a:cubicBezTo>
                <a:cubicBezTo>
                  <a:pt x="4855728" y="302052"/>
                  <a:pt x="5057764" y="475820"/>
                  <a:pt x="5115824" y="707333"/>
                </a:cubicBezTo>
                <a:lnTo>
                  <a:pt x="5131067" y="806333"/>
                </a:lnTo>
                <a:lnTo>
                  <a:pt x="5135113" y="806564"/>
                </a:lnTo>
                <a:lnTo>
                  <a:pt x="5126192" y="913040"/>
                </a:lnTo>
                <a:cubicBezTo>
                  <a:pt x="5120625" y="979477"/>
                  <a:pt x="5169972" y="1037850"/>
                  <a:pt x="5236410" y="1043417"/>
                </a:cubicBezTo>
                <a:lnTo>
                  <a:pt x="5898369" y="1079693"/>
                </a:lnTo>
                <a:lnTo>
                  <a:pt x="5891039" y="1109947"/>
                </a:lnTo>
                <a:lnTo>
                  <a:pt x="5237261" y="1083708"/>
                </a:lnTo>
                <a:cubicBezTo>
                  <a:pt x="5147147" y="1076120"/>
                  <a:pt x="5080247" y="996917"/>
                  <a:pt x="5087837" y="906801"/>
                </a:cubicBezTo>
                <a:lnTo>
                  <a:pt x="5096462" y="804356"/>
                </a:lnTo>
                <a:lnTo>
                  <a:pt x="5098635" y="804481"/>
                </a:lnTo>
                <a:lnTo>
                  <a:pt x="5084876" y="715118"/>
                </a:lnTo>
                <a:cubicBezTo>
                  <a:pt x="5030135" y="496837"/>
                  <a:pt x="4839647" y="333001"/>
                  <a:pt x="4607786" y="318272"/>
                </a:cubicBezTo>
                <a:cubicBezTo>
                  <a:pt x="4375925" y="303539"/>
                  <a:pt x="4166234" y="441950"/>
                  <a:pt x="4084307" y="651549"/>
                </a:cubicBezTo>
                <a:lnTo>
                  <a:pt x="4058397" y="741768"/>
                </a:lnTo>
                <a:lnTo>
                  <a:pt x="4053635" y="802385"/>
                </a:lnTo>
                <a:cubicBezTo>
                  <a:pt x="4027867" y="976856"/>
                  <a:pt x="3920545" y="1130733"/>
                  <a:pt x="3761921" y="1214432"/>
                </a:cubicBezTo>
                <a:cubicBezTo>
                  <a:pt x="3580635" y="1310086"/>
                  <a:pt x="3361506" y="1298691"/>
                  <a:pt x="3191121" y="1184745"/>
                </a:cubicBezTo>
                <a:cubicBezTo>
                  <a:pt x="3020736" y="1070801"/>
                  <a:pt x="2926505" y="872639"/>
                  <a:pt x="2945665" y="668562"/>
                </a:cubicBezTo>
                <a:lnTo>
                  <a:pt x="2947591" y="668744"/>
                </a:lnTo>
                <a:lnTo>
                  <a:pt x="2957555" y="608620"/>
                </a:lnTo>
                <a:cubicBezTo>
                  <a:pt x="2973639" y="440610"/>
                  <a:pt x="2908558" y="273096"/>
                  <a:pt x="2779484" y="159884"/>
                </a:cubicBezTo>
                <a:cubicBezTo>
                  <a:pt x="2631971" y="30501"/>
                  <a:pt x="2425032" y="-6765"/>
                  <a:pt x="2241650" y="63029"/>
                </a:cubicBezTo>
                <a:cubicBezTo>
                  <a:pt x="2081191" y="124098"/>
                  <a:pt x="1961759" y="258385"/>
                  <a:pt x="1918221" y="421451"/>
                </a:cubicBezTo>
                <a:lnTo>
                  <a:pt x="1906250" y="482996"/>
                </a:lnTo>
                <a:lnTo>
                  <a:pt x="1902067" y="541550"/>
                </a:lnTo>
                <a:cubicBezTo>
                  <a:pt x="1876764" y="719818"/>
                  <a:pt x="1766355" y="876915"/>
                  <a:pt x="1603140" y="960209"/>
                </a:cubicBezTo>
                <a:cubicBezTo>
                  <a:pt x="1416607" y="1055401"/>
                  <a:pt x="1192485" y="1038180"/>
                  <a:pt x="1022686" y="915607"/>
                </a:cubicBezTo>
                <a:cubicBezTo>
                  <a:pt x="895336" y="823677"/>
                  <a:pt x="814613" y="684087"/>
                  <a:pt x="795552" y="532703"/>
                </a:cubicBezTo>
                <a:lnTo>
                  <a:pt x="792356" y="476139"/>
                </a:lnTo>
                <a:lnTo>
                  <a:pt x="789967" y="476188"/>
                </a:lnTo>
                <a:cubicBezTo>
                  <a:pt x="790180" y="440572"/>
                  <a:pt x="790394" y="404956"/>
                  <a:pt x="790607" y="369340"/>
                </a:cubicBezTo>
                <a:cubicBezTo>
                  <a:pt x="791008" y="302671"/>
                  <a:pt x="737284" y="248300"/>
                  <a:pt x="670615" y="247901"/>
                </a:cubicBezTo>
                <a:lnTo>
                  <a:pt x="0" y="252293"/>
                </a:lnTo>
                <a:lnTo>
                  <a:pt x="0" y="2036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anchor="ctr">
            <a:noAutofit/>
          </a:bodyPr>
          <a:lstStyle/>
          <a:p>
            <a:pPr algn="ctr"/>
            <a:endParaRPr lang="zh-CN" altLang="en-US" sz="135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24" name="MH_Other_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 rot="2337959">
            <a:off x="3840352" y="963201"/>
            <a:ext cx="124420" cy="1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MH_Other_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 rot="13386646" flipV="1">
            <a:off x="7914991" y="5162464"/>
            <a:ext cx="124420" cy="1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5796187" y="3095409"/>
            <a:ext cx="2257568" cy="1209149"/>
            <a:chOff x="5796187" y="3334092"/>
            <a:chExt cx="2257568" cy="1209149"/>
          </a:xfrm>
        </p:grpSpPr>
        <p:sp>
          <p:nvSpPr>
            <p:cNvPr id="27" name="圆角矩形 26"/>
            <p:cNvSpPr/>
            <p:nvPr/>
          </p:nvSpPr>
          <p:spPr>
            <a:xfrm rot="18900000">
              <a:off x="5796187" y="3334092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lt1"/>
                </a:solidFill>
                <a:latin typeface="Impact MT Std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flipH="1">
              <a:off x="6096302" y="3918054"/>
              <a:ext cx="625187" cy="625187"/>
            </a:xfrm>
            <a:prstGeom prst="ellipse">
              <a:avLst/>
            </a:prstGeom>
            <a:solidFill>
              <a:srgbClr val="254061"/>
            </a:solidFill>
            <a:ln>
              <a:solidFill>
                <a:srgbClr val="25406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Impact MT Std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8900000">
              <a:off x="6129812" y="4072821"/>
              <a:ext cx="558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latin typeface="Impact MT Std" pitchFamily="34" charset="0"/>
                  <a:cs typeface="Arial" pitchFamily="34" charset="0"/>
                </a:rPr>
                <a:t>70%</a:t>
              </a:r>
              <a:endParaRPr lang="zh-CN" altLang="en-US" b="1" kern="0" dirty="0">
                <a:solidFill>
                  <a:schemeClr val="bg1"/>
                </a:solidFill>
                <a:latin typeface="Impact MT Std" pitchFamily="34" charset="0"/>
                <a:cs typeface="Arial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 rot="18900000">
              <a:off x="6566640" y="3336868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b="1" kern="0" dirty="0">
                  <a:solidFill>
                    <a:srgbClr val="2540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添加标题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515282" y="4453705"/>
            <a:ext cx="2257568" cy="1212236"/>
            <a:chOff x="5515282" y="4692388"/>
            <a:chExt cx="2257568" cy="1212236"/>
          </a:xfrm>
        </p:grpSpPr>
        <p:sp>
          <p:nvSpPr>
            <p:cNvPr id="32" name="圆角矩形 31"/>
            <p:cNvSpPr/>
            <p:nvPr/>
          </p:nvSpPr>
          <p:spPr>
            <a:xfrm rot="18900000">
              <a:off x="5515282" y="5158550"/>
              <a:ext cx="2257568" cy="746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lt1"/>
                </a:solidFill>
                <a:latin typeface="Impact MT Std" pitchFamily="34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858188" y="4692388"/>
              <a:ext cx="625187" cy="625187"/>
              <a:chOff x="798773" y="5020276"/>
              <a:chExt cx="625187" cy="625187"/>
            </a:xfrm>
          </p:grpSpPr>
          <p:sp>
            <p:nvSpPr>
              <p:cNvPr id="35" name="椭圆 34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rgbClr val="F16503"/>
              </a:solidFill>
              <a:ln>
                <a:solidFill>
                  <a:srgbClr val="F1650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Impact MT Std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 rot="18900000">
                <a:off x="814649" y="5175043"/>
                <a:ext cx="593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kern="0" dirty="0">
                    <a:solidFill>
                      <a:schemeClr val="bg1"/>
                    </a:solidFill>
                    <a:latin typeface="Impact MT Std" pitchFamily="34" charset="0"/>
                    <a:cs typeface="Arial" pitchFamily="34" charset="0"/>
                  </a:rPr>
                  <a:t>90%</a:t>
                </a:r>
                <a:endParaRPr lang="zh-CN" altLang="en-US" b="1" kern="0" dirty="0">
                  <a:solidFill>
                    <a:schemeClr val="bg1"/>
                  </a:solidFill>
                  <a:latin typeface="Impact MT Std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 rot="18900000">
              <a:off x="5877516" y="5528064"/>
              <a:ext cx="111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b="1" kern="0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添加标题</a:t>
              </a:r>
            </a:p>
          </p:txBody>
        </p:sp>
      </p:grpSp>
      <p:sp>
        <p:nvSpPr>
          <p:cNvPr id="37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94300" y="1071916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8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51352" y="2518757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4387" y="3486430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11322" y="4936320"/>
            <a:ext cx="3114104" cy="9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4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3" grpId="0" animBg="1"/>
      <p:bldP spid="37" grpId="0"/>
      <p:bldP spid="38" grpId="0"/>
      <p:bldP spid="39" grpId="0"/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38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融资计划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Financing Plan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7300689" y="1490663"/>
            <a:ext cx="3813175" cy="959054"/>
            <a:chOff x="0" y="0"/>
            <a:chExt cx="3812031" cy="959980"/>
          </a:xfrm>
        </p:grpSpPr>
        <p:sp>
          <p:nvSpPr>
            <p:cNvPr id="13" name="文本框 12"/>
            <p:cNvSpPr txBox="1">
              <a:spLocks noChangeArrowheads="1"/>
            </p:cNvSpPr>
            <p:nvPr/>
          </p:nvSpPr>
          <p:spPr bwMode="auto">
            <a:xfrm>
              <a:off x="0" y="0"/>
              <a:ext cx="2835539" cy="369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zh-CN" sz="1800" b="1" dirty="0">
                  <a:solidFill>
                    <a:srgbClr val="254061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  <p:sp>
          <p:nvSpPr>
            <p:cNvPr id="14" name="TextBox 35"/>
            <p:cNvSpPr txBox="1">
              <a:spLocks noChangeArrowheads="1"/>
            </p:cNvSpPr>
            <p:nvPr/>
          </p:nvSpPr>
          <p:spPr bwMode="auto">
            <a:xfrm>
              <a:off x="48453" y="349993"/>
              <a:ext cx="3763578" cy="60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7300689" y="2609850"/>
            <a:ext cx="3813175" cy="937682"/>
            <a:chOff x="0" y="0"/>
            <a:chExt cx="3812031" cy="937093"/>
          </a:xfrm>
        </p:grpSpPr>
        <p:sp>
          <p:nvSpPr>
            <p:cNvPr id="16" name="文本框 15"/>
            <p:cNvSpPr txBox="1">
              <a:spLocks noChangeArrowheads="1"/>
            </p:cNvSpPr>
            <p:nvPr/>
          </p:nvSpPr>
          <p:spPr bwMode="auto">
            <a:xfrm>
              <a:off x="0" y="0"/>
              <a:ext cx="2835539" cy="36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zh-CN" sz="1800" b="1" dirty="0">
                  <a:solidFill>
                    <a:srgbClr val="F16503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  <p:sp>
          <p:nvSpPr>
            <p:cNvPr id="17" name="TextBox 35"/>
            <p:cNvSpPr txBox="1">
              <a:spLocks noChangeArrowheads="1"/>
            </p:cNvSpPr>
            <p:nvPr/>
          </p:nvSpPr>
          <p:spPr bwMode="auto">
            <a:xfrm>
              <a:off x="48453" y="349993"/>
              <a:ext cx="3763578" cy="58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18" name="组合 19"/>
          <p:cNvGrpSpPr>
            <a:grpSpLocks/>
          </p:cNvGrpSpPr>
          <p:nvPr/>
        </p:nvGrpSpPr>
        <p:grpSpPr bwMode="auto">
          <a:xfrm>
            <a:off x="7300689" y="3730625"/>
            <a:ext cx="3813175" cy="937682"/>
            <a:chOff x="0" y="0"/>
            <a:chExt cx="3812031" cy="937093"/>
          </a:xfrm>
        </p:grpSpPr>
        <p:sp>
          <p:nvSpPr>
            <p:cNvPr id="19" name="文本框 20"/>
            <p:cNvSpPr txBox="1">
              <a:spLocks noChangeArrowheads="1"/>
            </p:cNvSpPr>
            <p:nvPr/>
          </p:nvSpPr>
          <p:spPr bwMode="auto">
            <a:xfrm>
              <a:off x="0" y="0"/>
              <a:ext cx="2979512" cy="36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zh-CN" sz="1800" b="1" dirty="0">
                  <a:solidFill>
                    <a:srgbClr val="254061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48453" y="349993"/>
              <a:ext cx="3763578" cy="58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grpSp>
        <p:nvGrpSpPr>
          <p:cNvPr id="21" name="组合 22"/>
          <p:cNvGrpSpPr>
            <a:grpSpLocks/>
          </p:cNvGrpSpPr>
          <p:nvPr/>
        </p:nvGrpSpPr>
        <p:grpSpPr bwMode="auto">
          <a:xfrm>
            <a:off x="7300689" y="4851400"/>
            <a:ext cx="3813175" cy="937682"/>
            <a:chOff x="0" y="0"/>
            <a:chExt cx="3812031" cy="937093"/>
          </a:xfrm>
        </p:grpSpPr>
        <p:sp>
          <p:nvSpPr>
            <p:cNvPr id="22" name="文本框 23"/>
            <p:cNvSpPr txBox="1">
              <a:spLocks noChangeArrowheads="1"/>
            </p:cNvSpPr>
            <p:nvPr/>
          </p:nvSpPr>
          <p:spPr bwMode="auto">
            <a:xfrm>
              <a:off x="0" y="0"/>
              <a:ext cx="2403621" cy="36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zh-CN" sz="1800" b="1" dirty="0">
                  <a:solidFill>
                    <a:srgbClr val="F16503"/>
                  </a:solid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</a:p>
          </p:txBody>
        </p:sp>
        <p:sp>
          <p:nvSpPr>
            <p:cNvPr id="23" name="TextBox 35"/>
            <p:cNvSpPr txBox="1">
              <a:spLocks noChangeArrowheads="1"/>
            </p:cNvSpPr>
            <p:nvPr/>
          </p:nvSpPr>
          <p:spPr bwMode="auto">
            <a:xfrm>
              <a:off x="48453" y="349993"/>
              <a:ext cx="3763578" cy="58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在此录入上述图表的综合说明，在此录入上述图表的综合描述说明。</a:t>
              </a:r>
            </a:p>
          </p:txBody>
        </p:sp>
      </p:grpSp>
      <p:sp>
        <p:nvSpPr>
          <p:cNvPr id="24" name="椭圆 19"/>
          <p:cNvSpPr>
            <a:spLocks noChangeArrowheads="1"/>
          </p:cNvSpPr>
          <p:nvPr/>
        </p:nvSpPr>
        <p:spPr bwMode="auto">
          <a:xfrm>
            <a:off x="6354539" y="1619250"/>
            <a:ext cx="581025" cy="581025"/>
          </a:xfrm>
          <a:prstGeom prst="ellipse">
            <a:avLst/>
          </a:prstGeom>
          <a:solidFill>
            <a:srgbClr val="25406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Impact MT Std" pitchFamily="34" charset="0"/>
            </a:endParaRPr>
          </a:p>
        </p:txBody>
      </p:sp>
      <p:pic>
        <p:nvPicPr>
          <p:cNvPr id="25" name="图片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14" y="1406525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7"/>
          <p:cNvSpPr txBox="1">
            <a:spLocks noChangeArrowheads="1"/>
          </p:cNvSpPr>
          <p:nvPr/>
        </p:nvSpPr>
        <p:spPr bwMode="auto">
          <a:xfrm>
            <a:off x="6392663" y="1670050"/>
            <a:ext cx="50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A</a:t>
            </a:r>
            <a:endParaRPr lang="zh-CN" altLang="en-US" sz="2400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27" name="椭圆 22"/>
          <p:cNvSpPr>
            <a:spLocks noChangeArrowheads="1"/>
          </p:cNvSpPr>
          <p:nvPr/>
        </p:nvSpPr>
        <p:spPr bwMode="auto">
          <a:xfrm>
            <a:off x="6354539" y="2749550"/>
            <a:ext cx="581025" cy="581025"/>
          </a:xfrm>
          <a:prstGeom prst="ellipse">
            <a:avLst/>
          </a:prstGeom>
          <a:solidFill>
            <a:srgbClr val="F1650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Impact MT Std" pitchFamily="34" charset="0"/>
            </a:endParaRPr>
          </a:p>
        </p:txBody>
      </p:sp>
      <p:pic>
        <p:nvPicPr>
          <p:cNvPr id="28" name="图片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14" y="2538413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30"/>
          <p:cNvSpPr txBox="1">
            <a:spLocks noChangeArrowheads="1"/>
          </p:cNvSpPr>
          <p:nvPr/>
        </p:nvSpPr>
        <p:spPr bwMode="auto">
          <a:xfrm>
            <a:off x="6402188" y="2808288"/>
            <a:ext cx="50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400" b="1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B</a:t>
            </a:r>
            <a:endParaRPr lang="zh-CN" altLang="en-US" sz="2400" b="1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30" name="椭圆 25"/>
          <p:cNvSpPr>
            <a:spLocks noChangeArrowheads="1"/>
          </p:cNvSpPr>
          <p:nvPr/>
        </p:nvSpPr>
        <p:spPr bwMode="auto">
          <a:xfrm>
            <a:off x="6354539" y="3879850"/>
            <a:ext cx="581025" cy="579438"/>
          </a:xfrm>
          <a:prstGeom prst="ellipse">
            <a:avLst/>
          </a:prstGeom>
          <a:solidFill>
            <a:srgbClr val="25406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Impact MT Std" pitchFamily="34" charset="0"/>
            </a:endParaRPr>
          </a:p>
        </p:txBody>
      </p:sp>
      <p:pic>
        <p:nvPicPr>
          <p:cNvPr id="31" name="图片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14" y="3667125"/>
            <a:ext cx="1003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3"/>
          <p:cNvSpPr txBox="1">
            <a:spLocks noChangeArrowheads="1"/>
          </p:cNvSpPr>
          <p:nvPr/>
        </p:nvSpPr>
        <p:spPr bwMode="auto">
          <a:xfrm>
            <a:off x="6413300" y="3924300"/>
            <a:ext cx="50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400" b="1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C</a:t>
            </a:r>
            <a:endParaRPr lang="zh-CN" altLang="en-US" sz="2400" b="1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33" name="椭圆 28"/>
          <p:cNvSpPr>
            <a:spLocks noChangeArrowheads="1"/>
          </p:cNvSpPr>
          <p:nvPr/>
        </p:nvSpPr>
        <p:spPr bwMode="auto">
          <a:xfrm>
            <a:off x="6354539" y="5008563"/>
            <a:ext cx="581025" cy="581025"/>
          </a:xfrm>
          <a:prstGeom prst="ellipse">
            <a:avLst/>
          </a:prstGeom>
          <a:solidFill>
            <a:srgbClr val="F1650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Impact MT Std" pitchFamily="34" charset="0"/>
            </a:endParaRPr>
          </a:p>
        </p:txBody>
      </p:sp>
      <p:pic>
        <p:nvPicPr>
          <p:cNvPr id="34" name="图片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14" y="4797425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本框 36"/>
          <p:cNvSpPr txBox="1">
            <a:spLocks noChangeArrowheads="1"/>
          </p:cNvSpPr>
          <p:nvPr/>
        </p:nvSpPr>
        <p:spPr bwMode="auto">
          <a:xfrm>
            <a:off x="6402188" y="5068888"/>
            <a:ext cx="50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D</a:t>
            </a:r>
            <a:endParaRPr lang="zh-CN" altLang="en-US" sz="2400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87946" y="1987550"/>
            <a:ext cx="4875212" cy="4033738"/>
            <a:chOff x="534988" y="1987550"/>
            <a:chExt cx="4875212" cy="4033738"/>
          </a:xfrm>
        </p:grpSpPr>
        <p:pic>
          <p:nvPicPr>
            <p:cNvPr id="37" name="图片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88" y="1987550"/>
              <a:ext cx="4875212" cy="376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椭圆 37"/>
            <p:cNvSpPr/>
            <p:nvPr/>
          </p:nvSpPr>
          <p:spPr>
            <a:xfrm>
              <a:off x="793524" y="5481538"/>
              <a:ext cx="4521649" cy="539750"/>
            </a:xfrm>
            <a:prstGeom prst="ellipse">
              <a:avLst/>
            </a:prstGeom>
            <a:gradFill flip="none" rotWithShape="1">
              <a:gsLst>
                <a:gs pos="33000">
                  <a:srgbClr val="8E8D8C"/>
                </a:gs>
                <a:gs pos="100000">
                  <a:srgbClr val="F5F4F2">
                    <a:alpha val="0"/>
                  </a:srgbClr>
                </a:gs>
                <a:gs pos="0">
                  <a:schemeClr val="tx1">
                    <a:lumMod val="85000"/>
                    <a:lumOff val="1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330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4" grpId="0" animBg="1"/>
      <p:bldP spid="26" grpId="0"/>
      <p:bldP spid="27" grpId="0" animBg="1"/>
      <p:bldP spid="29" grpId="0"/>
      <p:bldP spid="30" grpId="0" animBg="1"/>
      <p:bldP spid="32" grpId="0"/>
      <p:bldP spid="33" grpId="0" animBg="1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39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资金主要用途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Main Purpose Funds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4647621" y="1860430"/>
            <a:ext cx="2930678" cy="3385308"/>
          </a:xfrm>
          <a:custGeom>
            <a:avLst/>
            <a:gdLst>
              <a:gd name="T0" fmla="*/ 3349 w 3349"/>
              <a:gd name="T1" fmla="*/ 2902 h 3868"/>
              <a:gd name="T2" fmla="*/ 1675 w 3349"/>
              <a:gd name="T3" fmla="*/ 3868 h 3868"/>
              <a:gd name="T4" fmla="*/ 0 w 3349"/>
              <a:gd name="T5" fmla="*/ 2902 h 3868"/>
              <a:gd name="T6" fmla="*/ 0 w 3349"/>
              <a:gd name="T7" fmla="*/ 966 h 3868"/>
              <a:gd name="T8" fmla="*/ 1675 w 3349"/>
              <a:gd name="T9" fmla="*/ 0 h 3868"/>
              <a:gd name="T10" fmla="*/ 3349 w 3349"/>
              <a:gd name="T11" fmla="*/ 966 h 3868"/>
              <a:gd name="T12" fmla="*/ 3349 w 3349"/>
              <a:gd name="T13" fmla="*/ 2902 h 3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49" h="3868">
                <a:moveTo>
                  <a:pt x="3349" y="2902"/>
                </a:moveTo>
                <a:lnTo>
                  <a:pt x="1675" y="3868"/>
                </a:lnTo>
                <a:lnTo>
                  <a:pt x="0" y="2902"/>
                </a:lnTo>
                <a:lnTo>
                  <a:pt x="0" y="966"/>
                </a:lnTo>
                <a:lnTo>
                  <a:pt x="1675" y="0"/>
                </a:lnTo>
                <a:lnTo>
                  <a:pt x="3349" y="966"/>
                </a:lnTo>
                <a:lnTo>
                  <a:pt x="3349" y="290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90500" dist="50800" dir="13500000">
              <a:prstClr val="black">
                <a:alpha val="42000"/>
              </a:prstClr>
            </a:innerShdw>
          </a:effectLst>
        </p:spPr>
        <p:txBody>
          <a:bodyPr lIns="68589" tIns="34295" rIns="68589" bIns="3429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627727" y="3178412"/>
            <a:ext cx="1172739" cy="788683"/>
            <a:chOff x="4473810" y="2490160"/>
            <a:chExt cx="1172739" cy="788683"/>
          </a:xfrm>
        </p:grpSpPr>
        <p:grpSp>
          <p:nvGrpSpPr>
            <p:cNvPr id="14" name="组合 13"/>
            <p:cNvGrpSpPr/>
            <p:nvPr/>
          </p:nvGrpSpPr>
          <p:grpSpPr>
            <a:xfrm>
              <a:off x="4608405" y="2490160"/>
              <a:ext cx="702045" cy="434104"/>
              <a:chOff x="8513763" y="2622551"/>
              <a:chExt cx="765175" cy="473075"/>
            </a:xfrm>
            <a:solidFill>
              <a:sysClr val="window" lastClr="FFFFFF">
                <a:lumMod val="50000"/>
              </a:sysClr>
            </a:solidFill>
          </p:grpSpPr>
          <p:sp>
            <p:nvSpPr>
              <p:cNvPr id="16" name="Freeform 36"/>
              <p:cNvSpPr>
                <a:spLocks/>
              </p:cNvSpPr>
              <p:nvPr/>
            </p:nvSpPr>
            <p:spPr bwMode="auto">
              <a:xfrm>
                <a:off x="8704263" y="2622551"/>
                <a:ext cx="382587" cy="473075"/>
              </a:xfrm>
              <a:custGeom>
                <a:avLst/>
                <a:gdLst>
                  <a:gd name="T0" fmla="*/ 126 w 132"/>
                  <a:gd name="T1" fmla="*/ 135 h 163"/>
                  <a:gd name="T2" fmla="*/ 89 w 132"/>
                  <a:gd name="T3" fmla="*/ 73 h 163"/>
                  <a:gd name="T4" fmla="*/ 79 w 132"/>
                  <a:gd name="T5" fmla="*/ 73 h 163"/>
                  <a:gd name="T6" fmla="*/ 104 w 132"/>
                  <a:gd name="T7" fmla="*/ 38 h 163"/>
                  <a:gd name="T8" fmla="*/ 66 w 132"/>
                  <a:gd name="T9" fmla="*/ 0 h 163"/>
                  <a:gd name="T10" fmla="*/ 28 w 132"/>
                  <a:gd name="T11" fmla="*/ 38 h 163"/>
                  <a:gd name="T12" fmla="*/ 53 w 132"/>
                  <a:gd name="T13" fmla="*/ 73 h 163"/>
                  <a:gd name="T14" fmla="*/ 43 w 132"/>
                  <a:gd name="T15" fmla="*/ 73 h 163"/>
                  <a:gd name="T16" fmla="*/ 6 w 132"/>
                  <a:gd name="T17" fmla="*/ 135 h 163"/>
                  <a:gd name="T18" fmla="*/ 11 w 132"/>
                  <a:gd name="T19" fmla="*/ 163 h 163"/>
                  <a:gd name="T20" fmla="*/ 56 w 132"/>
                  <a:gd name="T21" fmla="*/ 163 h 163"/>
                  <a:gd name="T22" fmla="*/ 65 w 132"/>
                  <a:gd name="T23" fmla="*/ 86 h 163"/>
                  <a:gd name="T24" fmla="*/ 55 w 132"/>
                  <a:gd name="T25" fmla="*/ 76 h 163"/>
                  <a:gd name="T26" fmla="*/ 77 w 132"/>
                  <a:gd name="T27" fmla="*/ 76 h 163"/>
                  <a:gd name="T28" fmla="*/ 67 w 132"/>
                  <a:gd name="T29" fmla="*/ 86 h 163"/>
                  <a:gd name="T30" fmla="*/ 76 w 132"/>
                  <a:gd name="T31" fmla="*/ 163 h 163"/>
                  <a:gd name="T32" fmla="*/ 121 w 132"/>
                  <a:gd name="T33" fmla="*/ 163 h 163"/>
                  <a:gd name="T34" fmla="*/ 126 w 132"/>
                  <a:gd name="T35" fmla="*/ 13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63">
                    <a:moveTo>
                      <a:pt x="126" y="135"/>
                    </a:moveTo>
                    <a:cubicBezTo>
                      <a:pt x="121" y="123"/>
                      <a:pt x="109" y="73"/>
                      <a:pt x="8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93" y="68"/>
                      <a:pt x="104" y="54"/>
                      <a:pt x="104" y="38"/>
                    </a:cubicBezTo>
                    <a:cubicBezTo>
                      <a:pt x="104" y="17"/>
                      <a:pt x="87" y="0"/>
                      <a:pt x="66" y="0"/>
                    </a:cubicBezTo>
                    <a:cubicBezTo>
                      <a:pt x="45" y="0"/>
                      <a:pt x="28" y="17"/>
                      <a:pt x="28" y="38"/>
                    </a:cubicBezTo>
                    <a:cubicBezTo>
                      <a:pt x="28" y="54"/>
                      <a:pt x="39" y="68"/>
                      <a:pt x="5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23" y="73"/>
                      <a:pt x="11" y="123"/>
                      <a:pt x="6" y="135"/>
                    </a:cubicBezTo>
                    <a:cubicBezTo>
                      <a:pt x="0" y="153"/>
                      <a:pt x="11" y="163"/>
                      <a:pt x="11" y="163"/>
                    </a:cubicBezTo>
                    <a:cubicBezTo>
                      <a:pt x="56" y="163"/>
                      <a:pt x="56" y="163"/>
                      <a:pt x="56" y="163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77" y="76"/>
                      <a:pt x="77" y="76"/>
                      <a:pt x="77" y="7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76" y="163"/>
                      <a:pt x="76" y="163"/>
                      <a:pt x="76" y="163"/>
                    </a:cubicBezTo>
                    <a:cubicBezTo>
                      <a:pt x="121" y="163"/>
                      <a:pt x="121" y="163"/>
                      <a:pt x="121" y="163"/>
                    </a:cubicBezTo>
                    <a:cubicBezTo>
                      <a:pt x="121" y="163"/>
                      <a:pt x="132" y="153"/>
                      <a:pt x="126" y="1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8513763" y="2709863"/>
                <a:ext cx="242887" cy="385763"/>
              </a:xfrm>
              <a:custGeom>
                <a:avLst/>
                <a:gdLst>
                  <a:gd name="T0" fmla="*/ 68 w 84"/>
                  <a:gd name="T1" fmla="*/ 104 h 133"/>
                  <a:gd name="T2" fmla="*/ 70 w 84"/>
                  <a:gd name="T3" fmla="*/ 96 h 133"/>
                  <a:gd name="T4" fmla="*/ 82 w 84"/>
                  <a:gd name="T5" fmla="*/ 64 h 133"/>
                  <a:gd name="T6" fmla="*/ 72 w 84"/>
                  <a:gd name="T7" fmla="*/ 60 h 133"/>
                  <a:gd name="T8" fmla="*/ 64 w 84"/>
                  <a:gd name="T9" fmla="*/ 60 h 133"/>
                  <a:gd name="T10" fmla="*/ 84 w 84"/>
                  <a:gd name="T11" fmla="*/ 31 h 133"/>
                  <a:gd name="T12" fmla="*/ 54 w 84"/>
                  <a:gd name="T13" fmla="*/ 0 h 133"/>
                  <a:gd name="T14" fmla="*/ 23 w 84"/>
                  <a:gd name="T15" fmla="*/ 31 h 133"/>
                  <a:gd name="T16" fmla="*/ 43 w 84"/>
                  <a:gd name="T17" fmla="*/ 60 h 133"/>
                  <a:gd name="T18" fmla="*/ 35 w 84"/>
                  <a:gd name="T19" fmla="*/ 60 h 133"/>
                  <a:gd name="T20" fmla="*/ 5 w 84"/>
                  <a:gd name="T21" fmla="*/ 110 h 133"/>
                  <a:gd name="T22" fmla="*/ 9 w 84"/>
                  <a:gd name="T23" fmla="*/ 133 h 133"/>
                  <a:gd name="T24" fmla="*/ 45 w 84"/>
                  <a:gd name="T25" fmla="*/ 133 h 133"/>
                  <a:gd name="T26" fmla="*/ 53 w 84"/>
                  <a:gd name="T27" fmla="*/ 70 h 133"/>
                  <a:gd name="T28" fmla="*/ 45 w 84"/>
                  <a:gd name="T29" fmla="*/ 62 h 133"/>
                  <a:gd name="T30" fmla="*/ 62 w 84"/>
                  <a:gd name="T31" fmla="*/ 62 h 133"/>
                  <a:gd name="T32" fmla="*/ 55 w 84"/>
                  <a:gd name="T33" fmla="*/ 70 h 133"/>
                  <a:gd name="T34" fmla="*/ 62 w 84"/>
                  <a:gd name="T35" fmla="*/ 133 h 133"/>
                  <a:gd name="T36" fmla="*/ 71 w 84"/>
                  <a:gd name="T37" fmla="*/ 133 h 133"/>
                  <a:gd name="T38" fmla="*/ 68 w 84"/>
                  <a:gd name="T39" fmla="*/ 10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33">
                    <a:moveTo>
                      <a:pt x="68" y="104"/>
                    </a:moveTo>
                    <a:cubicBezTo>
                      <a:pt x="68" y="102"/>
                      <a:pt x="69" y="99"/>
                      <a:pt x="70" y="96"/>
                    </a:cubicBezTo>
                    <a:cubicBezTo>
                      <a:pt x="73" y="87"/>
                      <a:pt x="77" y="75"/>
                      <a:pt x="82" y="64"/>
                    </a:cubicBezTo>
                    <a:cubicBezTo>
                      <a:pt x="79" y="61"/>
                      <a:pt x="76" y="60"/>
                      <a:pt x="72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76" y="55"/>
                      <a:pt x="84" y="44"/>
                      <a:pt x="84" y="31"/>
                    </a:cubicBezTo>
                    <a:cubicBezTo>
                      <a:pt x="84" y="14"/>
                      <a:pt x="71" y="0"/>
                      <a:pt x="54" y="0"/>
                    </a:cubicBezTo>
                    <a:cubicBezTo>
                      <a:pt x="37" y="0"/>
                      <a:pt x="23" y="14"/>
                      <a:pt x="23" y="31"/>
                    </a:cubicBezTo>
                    <a:cubicBezTo>
                      <a:pt x="23" y="44"/>
                      <a:pt x="32" y="55"/>
                      <a:pt x="43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19" y="60"/>
                      <a:pt x="9" y="100"/>
                      <a:pt x="5" y="110"/>
                    </a:cubicBezTo>
                    <a:cubicBezTo>
                      <a:pt x="0" y="125"/>
                      <a:pt x="9" y="133"/>
                      <a:pt x="9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62" y="133"/>
                      <a:pt x="62" y="133"/>
                      <a:pt x="62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67" y="128"/>
                      <a:pt x="62" y="118"/>
                      <a:pt x="68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9034463" y="2709863"/>
                <a:ext cx="244475" cy="385763"/>
              </a:xfrm>
              <a:custGeom>
                <a:avLst/>
                <a:gdLst>
                  <a:gd name="T0" fmla="*/ 79 w 84"/>
                  <a:gd name="T1" fmla="*/ 110 h 133"/>
                  <a:gd name="T2" fmla="*/ 49 w 84"/>
                  <a:gd name="T3" fmla="*/ 60 h 133"/>
                  <a:gd name="T4" fmla="*/ 41 w 84"/>
                  <a:gd name="T5" fmla="*/ 60 h 133"/>
                  <a:gd name="T6" fmla="*/ 61 w 84"/>
                  <a:gd name="T7" fmla="*/ 31 h 133"/>
                  <a:gd name="T8" fmla="*/ 30 w 84"/>
                  <a:gd name="T9" fmla="*/ 0 h 133"/>
                  <a:gd name="T10" fmla="*/ 0 w 84"/>
                  <a:gd name="T11" fmla="*/ 31 h 133"/>
                  <a:gd name="T12" fmla="*/ 20 w 84"/>
                  <a:gd name="T13" fmla="*/ 60 h 133"/>
                  <a:gd name="T14" fmla="*/ 12 w 84"/>
                  <a:gd name="T15" fmla="*/ 60 h 133"/>
                  <a:gd name="T16" fmla="*/ 2 w 84"/>
                  <a:gd name="T17" fmla="*/ 64 h 133"/>
                  <a:gd name="T18" fmla="*/ 14 w 84"/>
                  <a:gd name="T19" fmla="*/ 96 h 133"/>
                  <a:gd name="T20" fmla="*/ 16 w 84"/>
                  <a:gd name="T21" fmla="*/ 104 h 133"/>
                  <a:gd name="T22" fmla="*/ 13 w 84"/>
                  <a:gd name="T23" fmla="*/ 133 h 133"/>
                  <a:gd name="T24" fmla="*/ 22 w 84"/>
                  <a:gd name="T25" fmla="*/ 133 h 133"/>
                  <a:gd name="T26" fmla="*/ 29 w 84"/>
                  <a:gd name="T27" fmla="*/ 70 h 133"/>
                  <a:gd name="T28" fmla="*/ 22 w 84"/>
                  <a:gd name="T29" fmla="*/ 62 h 133"/>
                  <a:gd name="T30" fmla="*/ 39 w 84"/>
                  <a:gd name="T31" fmla="*/ 62 h 133"/>
                  <a:gd name="T32" fmla="*/ 31 w 84"/>
                  <a:gd name="T33" fmla="*/ 70 h 133"/>
                  <a:gd name="T34" fmla="*/ 39 w 84"/>
                  <a:gd name="T35" fmla="*/ 133 h 133"/>
                  <a:gd name="T36" fmla="*/ 75 w 84"/>
                  <a:gd name="T37" fmla="*/ 133 h 133"/>
                  <a:gd name="T38" fmla="*/ 79 w 84"/>
                  <a:gd name="T39" fmla="*/ 11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33">
                    <a:moveTo>
                      <a:pt x="79" y="110"/>
                    </a:moveTo>
                    <a:cubicBezTo>
                      <a:pt x="75" y="100"/>
                      <a:pt x="65" y="60"/>
                      <a:pt x="49" y="60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52" y="55"/>
                      <a:pt x="61" y="44"/>
                      <a:pt x="61" y="31"/>
                    </a:cubicBezTo>
                    <a:cubicBezTo>
                      <a:pt x="61" y="14"/>
                      <a:pt x="47" y="0"/>
                      <a:pt x="30" y="0"/>
                    </a:cubicBezTo>
                    <a:cubicBezTo>
                      <a:pt x="13" y="0"/>
                      <a:pt x="0" y="14"/>
                      <a:pt x="0" y="31"/>
                    </a:cubicBezTo>
                    <a:cubicBezTo>
                      <a:pt x="0" y="44"/>
                      <a:pt x="8" y="55"/>
                      <a:pt x="20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8" y="60"/>
                      <a:pt x="5" y="61"/>
                      <a:pt x="2" y="64"/>
                    </a:cubicBezTo>
                    <a:cubicBezTo>
                      <a:pt x="7" y="75"/>
                      <a:pt x="11" y="87"/>
                      <a:pt x="14" y="96"/>
                    </a:cubicBezTo>
                    <a:cubicBezTo>
                      <a:pt x="15" y="99"/>
                      <a:pt x="16" y="102"/>
                      <a:pt x="16" y="104"/>
                    </a:cubicBezTo>
                    <a:cubicBezTo>
                      <a:pt x="22" y="118"/>
                      <a:pt x="17" y="128"/>
                      <a:pt x="13" y="133"/>
                    </a:cubicBezTo>
                    <a:cubicBezTo>
                      <a:pt x="22" y="133"/>
                      <a:pt x="22" y="133"/>
                      <a:pt x="22" y="133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9" y="133"/>
                      <a:pt x="39" y="133"/>
                      <a:pt x="39" y="133"/>
                    </a:cubicBezTo>
                    <a:cubicBezTo>
                      <a:pt x="75" y="133"/>
                      <a:pt x="75" y="133"/>
                      <a:pt x="75" y="133"/>
                    </a:cubicBezTo>
                    <a:cubicBezTo>
                      <a:pt x="75" y="133"/>
                      <a:pt x="84" y="125"/>
                      <a:pt x="79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8704263" y="2622551"/>
                <a:ext cx="382587" cy="473075"/>
              </a:xfrm>
              <a:custGeom>
                <a:avLst/>
                <a:gdLst>
                  <a:gd name="T0" fmla="*/ 126 w 132"/>
                  <a:gd name="T1" fmla="*/ 135 h 163"/>
                  <a:gd name="T2" fmla="*/ 89 w 132"/>
                  <a:gd name="T3" fmla="*/ 73 h 163"/>
                  <a:gd name="T4" fmla="*/ 79 w 132"/>
                  <a:gd name="T5" fmla="*/ 73 h 163"/>
                  <a:gd name="T6" fmla="*/ 104 w 132"/>
                  <a:gd name="T7" fmla="*/ 38 h 163"/>
                  <a:gd name="T8" fmla="*/ 66 w 132"/>
                  <a:gd name="T9" fmla="*/ 0 h 163"/>
                  <a:gd name="T10" fmla="*/ 28 w 132"/>
                  <a:gd name="T11" fmla="*/ 38 h 163"/>
                  <a:gd name="T12" fmla="*/ 53 w 132"/>
                  <a:gd name="T13" fmla="*/ 73 h 163"/>
                  <a:gd name="T14" fmla="*/ 43 w 132"/>
                  <a:gd name="T15" fmla="*/ 73 h 163"/>
                  <a:gd name="T16" fmla="*/ 6 w 132"/>
                  <a:gd name="T17" fmla="*/ 135 h 163"/>
                  <a:gd name="T18" fmla="*/ 11 w 132"/>
                  <a:gd name="T19" fmla="*/ 163 h 163"/>
                  <a:gd name="T20" fmla="*/ 56 w 132"/>
                  <a:gd name="T21" fmla="*/ 163 h 163"/>
                  <a:gd name="T22" fmla="*/ 65 w 132"/>
                  <a:gd name="T23" fmla="*/ 86 h 163"/>
                  <a:gd name="T24" fmla="*/ 55 w 132"/>
                  <a:gd name="T25" fmla="*/ 76 h 163"/>
                  <a:gd name="T26" fmla="*/ 77 w 132"/>
                  <a:gd name="T27" fmla="*/ 76 h 163"/>
                  <a:gd name="T28" fmla="*/ 67 w 132"/>
                  <a:gd name="T29" fmla="*/ 86 h 163"/>
                  <a:gd name="T30" fmla="*/ 76 w 132"/>
                  <a:gd name="T31" fmla="*/ 163 h 163"/>
                  <a:gd name="T32" fmla="*/ 121 w 132"/>
                  <a:gd name="T33" fmla="*/ 163 h 163"/>
                  <a:gd name="T34" fmla="*/ 126 w 132"/>
                  <a:gd name="T35" fmla="*/ 13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63">
                    <a:moveTo>
                      <a:pt x="126" y="135"/>
                    </a:moveTo>
                    <a:cubicBezTo>
                      <a:pt x="121" y="123"/>
                      <a:pt x="109" y="73"/>
                      <a:pt x="89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93" y="68"/>
                      <a:pt x="104" y="54"/>
                      <a:pt x="104" y="38"/>
                    </a:cubicBezTo>
                    <a:cubicBezTo>
                      <a:pt x="104" y="17"/>
                      <a:pt x="87" y="0"/>
                      <a:pt x="66" y="0"/>
                    </a:cubicBezTo>
                    <a:cubicBezTo>
                      <a:pt x="45" y="0"/>
                      <a:pt x="28" y="17"/>
                      <a:pt x="28" y="38"/>
                    </a:cubicBezTo>
                    <a:cubicBezTo>
                      <a:pt x="28" y="54"/>
                      <a:pt x="39" y="68"/>
                      <a:pt x="5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23" y="73"/>
                      <a:pt x="11" y="123"/>
                      <a:pt x="6" y="135"/>
                    </a:cubicBezTo>
                    <a:cubicBezTo>
                      <a:pt x="0" y="153"/>
                      <a:pt x="11" y="163"/>
                      <a:pt x="11" y="163"/>
                    </a:cubicBezTo>
                    <a:cubicBezTo>
                      <a:pt x="56" y="163"/>
                      <a:pt x="56" y="163"/>
                      <a:pt x="56" y="163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77" y="76"/>
                      <a:pt x="77" y="76"/>
                      <a:pt x="77" y="7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76" y="163"/>
                      <a:pt x="76" y="163"/>
                      <a:pt x="76" y="163"/>
                    </a:cubicBezTo>
                    <a:cubicBezTo>
                      <a:pt x="121" y="163"/>
                      <a:pt x="121" y="163"/>
                      <a:pt x="121" y="163"/>
                    </a:cubicBezTo>
                    <a:cubicBezTo>
                      <a:pt x="121" y="163"/>
                      <a:pt x="132" y="153"/>
                      <a:pt x="126" y="1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20" name="Freeform 40"/>
              <p:cNvSpPr>
                <a:spLocks/>
              </p:cNvSpPr>
              <p:nvPr/>
            </p:nvSpPr>
            <p:spPr bwMode="auto">
              <a:xfrm>
                <a:off x="8513763" y="2709863"/>
                <a:ext cx="242887" cy="385763"/>
              </a:xfrm>
              <a:custGeom>
                <a:avLst/>
                <a:gdLst>
                  <a:gd name="T0" fmla="*/ 68 w 84"/>
                  <a:gd name="T1" fmla="*/ 104 h 133"/>
                  <a:gd name="T2" fmla="*/ 70 w 84"/>
                  <a:gd name="T3" fmla="*/ 96 h 133"/>
                  <a:gd name="T4" fmla="*/ 82 w 84"/>
                  <a:gd name="T5" fmla="*/ 64 h 133"/>
                  <a:gd name="T6" fmla="*/ 72 w 84"/>
                  <a:gd name="T7" fmla="*/ 60 h 133"/>
                  <a:gd name="T8" fmla="*/ 64 w 84"/>
                  <a:gd name="T9" fmla="*/ 60 h 133"/>
                  <a:gd name="T10" fmla="*/ 84 w 84"/>
                  <a:gd name="T11" fmla="*/ 31 h 133"/>
                  <a:gd name="T12" fmla="*/ 54 w 84"/>
                  <a:gd name="T13" fmla="*/ 0 h 133"/>
                  <a:gd name="T14" fmla="*/ 23 w 84"/>
                  <a:gd name="T15" fmla="*/ 31 h 133"/>
                  <a:gd name="T16" fmla="*/ 43 w 84"/>
                  <a:gd name="T17" fmla="*/ 60 h 133"/>
                  <a:gd name="T18" fmla="*/ 35 w 84"/>
                  <a:gd name="T19" fmla="*/ 60 h 133"/>
                  <a:gd name="T20" fmla="*/ 5 w 84"/>
                  <a:gd name="T21" fmla="*/ 110 h 133"/>
                  <a:gd name="T22" fmla="*/ 9 w 84"/>
                  <a:gd name="T23" fmla="*/ 133 h 133"/>
                  <a:gd name="T24" fmla="*/ 45 w 84"/>
                  <a:gd name="T25" fmla="*/ 133 h 133"/>
                  <a:gd name="T26" fmla="*/ 53 w 84"/>
                  <a:gd name="T27" fmla="*/ 70 h 133"/>
                  <a:gd name="T28" fmla="*/ 45 w 84"/>
                  <a:gd name="T29" fmla="*/ 62 h 133"/>
                  <a:gd name="T30" fmla="*/ 62 w 84"/>
                  <a:gd name="T31" fmla="*/ 62 h 133"/>
                  <a:gd name="T32" fmla="*/ 55 w 84"/>
                  <a:gd name="T33" fmla="*/ 70 h 133"/>
                  <a:gd name="T34" fmla="*/ 62 w 84"/>
                  <a:gd name="T35" fmla="*/ 133 h 133"/>
                  <a:gd name="T36" fmla="*/ 71 w 84"/>
                  <a:gd name="T37" fmla="*/ 133 h 133"/>
                  <a:gd name="T38" fmla="*/ 68 w 84"/>
                  <a:gd name="T39" fmla="*/ 10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33">
                    <a:moveTo>
                      <a:pt x="68" y="104"/>
                    </a:moveTo>
                    <a:cubicBezTo>
                      <a:pt x="68" y="102"/>
                      <a:pt x="69" y="99"/>
                      <a:pt x="70" y="96"/>
                    </a:cubicBezTo>
                    <a:cubicBezTo>
                      <a:pt x="73" y="87"/>
                      <a:pt x="77" y="75"/>
                      <a:pt x="82" y="64"/>
                    </a:cubicBezTo>
                    <a:cubicBezTo>
                      <a:pt x="79" y="61"/>
                      <a:pt x="76" y="60"/>
                      <a:pt x="72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76" y="55"/>
                      <a:pt x="84" y="44"/>
                      <a:pt x="84" y="31"/>
                    </a:cubicBezTo>
                    <a:cubicBezTo>
                      <a:pt x="84" y="14"/>
                      <a:pt x="71" y="0"/>
                      <a:pt x="54" y="0"/>
                    </a:cubicBezTo>
                    <a:cubicBezTo>
                      <a:pt x="37" y="0"/>
                      <a:pt x="23" y="14"/>
                      <a:pt x="23" y="31"/>
                    </a:cubicBezTo>
                    <a:cubicBezTo>
                      <a:pt x="23" y="44"/>
                      <a:pt x="32" y="55"/>
                      <a:pt x="43" y="60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19" y="60"/>
                      <a:pt x="9" y="100"/>
                      <a:pt x="5" y="110"/>
                    </a:cubicBezTo>
                    <a:cubicBezTo>
                      <a:pt x="0" y="125"/>
                      <a:pt x="9" y="133"/>
                      <a:pt x="9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62" y="133"/>
                      <a:pt x="62" y="133"/>
                      <a:pt x="62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67" y="128"/>
                      <a:pt x="62" y="118"/>
                      <a:pt x="68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9034463" y="2709863"/>
                <a:ext cx="244475" cy="385763"/>
              </a:xfrm>
              <a:custGeom>
                <a:avLst/>
                <a:gdLst>
                  <a:gd name="T0" fmla="*/ 79 w 84"/>
                  <a:gd name="T1" fmla="*/ 110 h 133"/>
                  <a:gd name="T2" fmla="*/ 49 w 84"/>
                  <a:gd name="T3" fmla="*/ 60 h 133"/>
                  <a:gd name="T4" fmla="*/ 41 w 84"/>
                  <a:gd name="T5" fmla="*/ 60 h 133"/>
                  <a:gd name="T6" fmla="*/ 61 w 84"/>
                  <a:gd name="T7" fmla="*/ 31 h 133"/>
                  <a:gd name="T8" fmla="*/ 30 w 84"/>
                  <a:gd name="T9" fmla="*/ 0 h 133"/>
                  <a:gd name="T10" fmla="*/ 0 w 84"/>
                  <a:gd name="T11" fmla="*/ 31 h 133"/>
                  <a:gd name="T12" fmla="*/ 20 w 84"/>
                  <a:gd name="T13" fmla="*/ 60 h 133"/>
                  <a:gd name="T14" fmla="*/ 12 w 84"/>
                  <a:gd name="T15" fmla="*/ 60 h 133"/>
                  <a:gd name="T16" fmla="*/ 2 w 84"/>
                  <a:gd name="T17" fmla="*/ 64 h 133"/>
                  <a:gd name="T18" fmla="*/ 14 w 84"/>
                  <a:gd name="T19" fmla="*/ 96 h 133"/>
                  <a:gd name="T20" fmla="*/ 16 w 84"/>
                  <a:gd name="T21" fmla="*/ 104 h 133"/>
                  <a:gd name="T22" fmla="*/ 13 w 84"/>
                  <a:gd name="T23" fmla="*/ 133 h 133"/>
                  <a:gd name="T24" fmla="*/ 22 w 84"/>
                  <a:gd name="T25" fmla="*/ 133 h 133"/>
                  <a:gd name="T26" fmla="*/ 29 w 84"/>
                  <a:gd name="T27" fmla="*/ 70 h 133"/>
                  <a:gd name="T28" fmla="*/ 22 w 84"/>
                  <a:gd name="T29" fmla="*/ 62 h 133"/>
                  <a:gd name="T30" fmla="*/ 39 w 84"/>
                  <a:gd name="T31" fmla="*/ 62 h 133"/>
                  <a:gd name="T32" fmla="*/ 31 w 84"/>
                  <a:gd name="T33" fmla="*/ 70 h 133"/>
                  <a:gd name="T34" fmla="*/ 39 w 84"/>
                  <a:gd name="T35" fmla="*/ 133 h 133"/>
                  <a:gd name="T36" fmla="*/ 75 w 84"/>
                  <a:gd name="T37" fmla="*/ 133 h 133"/>
                  <a:gd name="T38" fmla="*/ 79 w 84"/>
                  <a:gd name="T39" fmla="*/ 11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33">
                    <a:moveTo>
                      <a:pt x="79" y="110"/>
                    </a:moveTo>
                    <a:cubicBezTo>
                      <a:pt x="75" y="100"/>
                      <a:pt x="65" y="60"/>
                      <a:pt x="49" y="60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52" y="55"/>
                      <a:pt x="61" y="44"/>
                      <a:pt x="61" y="31"/>
                    </a:cubicBezTo>
                    <a:cubicBezTo>
                      <a:pt x="61" y="14"/>
                      <a:pt x="47" y="0"/>
                      <a:pt x="30" y="0"/>
                    </a:cubicBezTo>
                    <a:cubicBezTo>
                      <a:pt x="13" y="0"/>
                      <a:pt x="0" y="14"/>
                      <a:pt x="0" y="31"/>
                    </a:cubicBezTo>
                    <a:cubicBezTo>
                      <a:pt x="0" y="44"/>
                      <a:pt x="8" y="55"/>
                      <a:pt x="20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8" y="60"/>
                      <a:pt x="5" y="61"/>
                      <a:pt x="2" y="64"/>
                    </a:cubicBezTo>
                    <a:cubicBezTo>
                      <a:pt x="7" y="75"/>
                      <a:pt x="11" y="87"/>
                      <a:pt x="14" y="96"/>
                    </a:cubicBezTo>
                    <a:cubicBezTo>
                      <a:pt x="15" y="99"/>
                      <a:pt x="16" y="102"/>
                      <a:pt x="16" y="104"/>
                    </a:cubicBezTo>
                    <a:cubicBezTo>
                      <a:pt x="22" y="118"/>
                      <a:pt x="17" y="128"/>
                      <a:pt x="13" y="133"/>
                    </a:cubicBezTo>
                    <a:cubicBezTo>
                      <a:pt x="22" y="133"/>
                      <a:pt x="22" y="133"/>
                      <a:pt x="22" y="133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9" y="133"/>
                      <a:pt x="39" y="133"/>
                      <a:pt x="39" y="133"/>
                    </a:cubicBezTo>
                    <a:cubicBezTo>
                      <a:pt x="75" y="133"/>
                      <a:pt x="75" y="133"/>
                      <a:pt x="75" y="133"/>
                    </a:cubicBezTo>
                    <a:cubicBezTo>
                      <a:pt x="75" y="133"/>
                      <a:pt x="84" y="125"/>
                      <a:pt x="79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  <p:sp>
          <p:nvSpPr>
            <p:cNvPr id="15" name="文本框 40"/>
            <p:cNvSpPr txBox="1">
              <a:spLocks noChangeArrowheads="1"/>
            </p:cNvSpPr>
            <p:nvPr/>
          </p:nvSpPr>
          <p:spPr bwMode="auto">
            <a:xfrm>
              <a:off x="4473810" y="2932584"/>
              <a:ext cx="1172739" cy="34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9" tIns="34295" rIns="68589" bIns="3429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r>
                <a:rPr lang="zh-CN" altLang="en-US" dirty="0">
                  <a:solidFill>
                    <a:srgbClr val="595959"/>
                  </a:solidFill>
                  <a:latin typeface="Tahoma" pitchFamily="34" charset="0"/>
                  <a:cs typeface="Tahoma" pitchFamily="34" charset="0"/>
                </a:rPr>
                <a:t>主要用途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943078" y="1827789"/>
            <a:ext cx="1025283" cy="1182788"/>
            <a:chOff x="3851534" y="1242634"/>
            <a:chExt cx="1025283" cy="1182788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3912442" y="1277154"/>
              <a:ext cx="451733" cy="202039"/>
            </a:xfrm>
            <a:custGeom>
              <a:avLst/>
              <a:gdLst>
                <a:gd name="T0" fmla="*/ 0 w 516"/>
                <a:gd name="T1" fmla="*/ 316124 h 231"/>
                <a:gd name="T2" fmla="*/ 544663 w 516"/>
                <a:gd name="T3" fmla="*/ 0 h 231"/>
                <a:gd name="T4" fmla="*/ 706146 w 516"/>
                <a:gd name="T5" fmla="*/ 0 h 231"/>
                <a:gd name="T6" fmla="*/ 706146 w 516"/>
                <a:gd name="T7" fmla="*/ 316124 h 231"/>
                <a:gd name="T8" fmla="*/ 0 w 516"/>
                <a:gd name="T9" fmla="*/ 316124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5F65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3851534" y="1242634"/>
              <a:ext cx="1025283" cy="1182788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912442" y="1277154"/>
              <a:ext cx="349205" cy="37666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254061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4079938" y="1457872"/>
              <a:ext cx="80196" cy="171581"/>
            </a:xfrm>
            <a:custGeom>
              <a:avLst/>
              <a:gdLst>
                <a:gd name="T0" fmla="*/ 125902 w 50"/>
                <a:gd name="T1" fmla="*/ 204508 h 107"/>
                <a:gd name="T2" fmla="*/ 105758 w 50"/>
                <a:gd name="T3" fmla="*/ 246906 h 107"/>
                <a:gd name="T4" fmla="*/ 62951 w 50"/>
                <a:gd name="T5" fmla="*/ 266858 h 107"/>
                <a:gd name="T6" fmla="*/ 17626 w 50"/>
                <a:gd name="T7" fmla="*/ 246906 h 107"/>
                <a:gd name="T8" fmla="*/ 0 w 50"/>
                <a:gd name="T9" fmla="*/ 204508 h 107"/>
                <a:gd name="T10" fmla="*/ 0 w 50"/>
                <a:gd name="T11" fmla="*/ 62350 h 107"/>
                <a:gd name="T12" fmla="*/ 17626 w 50"/>
                <a:gd name="T13" fmla="*/ 17458 h 107"/>
                <a:gd name="T14" fmla="*/ 62951 w 50"/>
                <a:gd name="T15" fmla="*/ 0 h 107"/>
                <a:gd name="T16" fmla="*/ 105758 w 50"/>
                <a:gd name="T17" fmla="*/ 17458 h 107"/>
                <a:gd name="T18" fmla="*/ 125902 w 50"/>
                <a:gd name="T19" fmla="*/ 62350 h 107"/>
                <a:gd name="T20" fmla="*/ 125902 w 50"/>
                <a:gd name="T21" fmla="*/ 204508 h 107"/>
                <a:gd name="T22" fmla="*/ 83095 w 50"/>
                <a:gd name="T23" fmla="*/ 59856 h 107"/>
                <a:gd name="T24" fmla="*/ 78059 w 50"/>
                <a:gd name="T25" fmla="*/ 44892 h 107"/>
                <a:gd name="T26" fmla="*/ 60433 w 50"/>
                <a:gd name="T27" fmla="*/ 37410 h 107"/>
                <a:gd name="T28" fmla="*/ 45325 w 50"/>
                <a:gd name="T29" fmla="*/ 44892 h 107"/>
                <a:gd name="T30" fmla="*/ 37771 w 50"/>
                <a:gd name="T31" fmla="*/ 59856 h 107"/>
                <a:gd name="T32" fmla="*/ 37771 w 50"/>
                <a:gd name="T33" fmla="*/ 204508 h 107"/>
                <a:gd name="T34" fmla="*/ 45325 w 50"/>
                <a:gd name="T35" fmla="*/ 219472 h 107"/>
                <a:gd name="T36" fmla="*/ 60433 w 50"/>
                <a:gd name="T37" fmla="*/ 226954 h 107"/>
                <a:gd name="T38" fmla="*/ 78059 w 50"/>
                <a:gd name="T39" fmla="*/ 219472 h 107"/>
                <a:gd name="T40" fmla="*/ 83095 w 50"/>
                <a:gd name="T41" fmla="*/ 204508 h 107"/>
                <a:gd name="T42" fmla="*/ 83095 w 50"/>
                <a:gd name="T43" fmla="*/ 59856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107">
                  <a:moveTo>
                    <a:pt x="50" y="82"/>
                  </a:moveTo>
                  <a:cubicBezTo>
                    <a:pt x="50" y="89"/>
                    <a:pt x="47" y="95"/>
                    <a:pt x="42" y="99"/>
                  </a:cubicBezTo>
                  <a:cubicBezTo>
                    <a:pt x="37" y="104"/>
                    <a:pt x="31" y="107"/>
                    <a:pt x="25" y="107"/>
                  </a:cubicBezTo>
                  <a:cubicBezTo>
                    <a:pt x="18" y="107"/>
                    <a:pt x="12" y="104"/>
                    <a:pt x="7" y="99"/>
                  </a:cubicBezTo>
                  <a:cubicBezTo>
                    <a:pt x="2" y="95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2" y="12"/>
                    <a:pt x="7" y="7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32" y="0"/>
                    <a:pt x="37" y="2"/>
                    <a:pt x="42" y="7"/>
                  </a:cubicBezTo>
                  <a:cubicBezTo>
                    <a:pt x="47" y="12"/>
                    <a:pt x="50" y="18"/>
                    <a:pt x="50" y="25"/>
                  </a:cubicBezTo>
                  <a:lnTo>
                    <a:pt x="50" y="82"/>
                  </a:lnTo>
                  <a:close/>
                  <a:moveTo>
                    <a:pt x="33" y="24"/>
                  </a:moveTo>
                  <a:cubicBezTo>
                    <a:pt x="33" y="22"/>
                    <a:pt x="32" y="20"/>
                    <a:pt x="31" y="18"/>
                  </a:cubicBezTo>
                  <a:cubicBezTo>
                    <a:pt x="29" y="16"/>
                    <a:pt x="27" y="15"/>
                    <a:pt x="24" y="15"/>
                  </a:cubicBezTo>
                  <a:cubicBezTo>
                    <a:pt x="22" y="15"/>
                    <a:pt x="20" y="16"/>
                    <a:pt x="18" y="18"/>
                  </a:cubicBezTo>
                  <a:cubicBezTo>
                    <a:pt x="16" y="20"/>
                    <a:pt x="15" y="22"/>
                    <a:pt x="15" y="24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4"/>
                    <a:pt x="16" y="86"/>
                    <a:pt x="18" y="88"/>
                  </a:cubicBezTo>
                  <a:cubicBezTo>
                    <a:pt x="20" y="90"/>
                    <a:pt x="22" y="91"/>
                    <a:pt x="24" y="91"/>
                  </a:cubicBezTo>
                  <a:cubicBezTo>
                    <a:pt x="27" y="91"/>
                    <a:pt x="29" y="90"/>
                    <a:pt x="31" y="88"/>
                  </a:cubicBezTo>
                  <a:cubicBezTo>
                    <a:pt x="32" y="86"/>
                    <a:pt x="33" y="84"/>
                    <a:pt x="33" y="82"/>
                  </a:cubicBezTo>
                  <a:lnTo>
                    <a:pt x="33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 MT Std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179421" y="1459902"/>
              <a:ext cx="45681" cy="167519"/>
            </a:xfrm>
            <a:custGeom>
              <a:avLst/>
              <a:gdLst>
                <a:gd name="T0" fmla="*/ 34354 w 29"/>
                <a:gd name="T1" fmla="*/ 261384 h 105"/>
                <a:gd name="T2" fmla="*/ 34354 w 29"/>
                <a:gd name="T3" fmla="*/ 59745 h 105"/>
                <a:gd name="T4" fmla="*/ 0 w 29"/>
                <a:gd name="T5" fmla="*/ 59745 h 105"/>
                <a:gd name="T6" fmla="*/ 0 w 29"/>
                <a:gd name="T7" fmla="*/ 32362 h 105"/>
                <a:gd name="T8" fmla="*/ 26992 w 29"/>
                <a:gd name="T9" fmla="*/ 22404 h 105"/>
                <a:gd name="T10" fmla="*/ 44170 w 29"/>
                <a:gd name="T11" fmla="*/ 0 h 105"/>
                <a:gd name="T12" fmla="*/ 71162 w 29"/>
                <a:gd name="T13" fmla="*/ 0 h 105"/>
                <a:gd name="T14" fmla="*/ 71162 w 29"/>
                <a:gd name="T15" fmla="*/ 261384 h 105"/>
                <a:gd name="T16" fmla="*/ 34354 w 29"/>
                <a:gd name="T17" fmla="*/ 261384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05">
                  <a:moveTo>
                    <a:pt x="14" y="105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3"/>
                    <a:pt x="8" y="11"/>
                    <a:pt x="11" y="9"/>
                  </a:cubicBezTo>
                  <a:cubicBezTo>
                    <a:pt x="15" y="7"/>
                    <a:pt x="17" y="4"/>
                    <a:pt x="1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05"/>
                    <a:pt x="29" y="105"/>
                    <a:pt x="29" y="105"/>
                  </a:cubicBezTo>
                  <a:lnTo>
                    <a:pt x="14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 MT Std" pitchFamily="34" charset="0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121508" y="1711832"/>
              <a:ext cx="485102" cy="408178"/>
              <a:chOff x="5146675" y="766763"/>
              <a:chExt cx="1590676" cy="1338263"/>
            </a:xfrm>
            <a:solidFill>
              <a:srgbClr val="F74431"/>
            </a:solidFill>
          </p:grpSpPr>
          <p:sp>
            <p:nvSpPr>
              <p:cNvPr id="29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6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9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4303447" y="2961182"/>
            <a:ext cx="1022238" cy="1183803"/>
            <a:chOff x="3257682" y="2273133"/>
            <a:chExt cx="1022238" cy="1183803"/>
          </a:xfrm>
        </p:grpSpPr>
        <p:sp>
          <p:nvSpPr>
            <p:cNvPr id="42" name="Freeform 6"/>
            <p:cNvSpPr>
              <a:spLocks/>
            </p:cNvSpPr>
            <p:nvPr/>
          </p:nvSpPr>
          <p:spPr bwMode="auto">
            <a:xfrm>
              <a:off x="3317575" y="2308667"/>
              <a:ext cx="450718" cy="202039"/>
            </a:xfrm>
            <a:custGeom>
              <a:avLst/>
              <a:gdLst>
                <a:gd name="T0" fmla="*/ 0 w 515"/>
                <a:gd name="T1" fmla="*/ 316124 h 231"/>
                <a:gd name="T2" fmla="*/ 544663 w 515"/>
                <a:gd name="T3" fmla="*/ 0 h 231"/>
                <a:gd name="T4" fmla="*/ 704777 w 515"/>
                <a:gd name="T5" fmla="*/ 0 h 231"/>
                <a:gd name="T6" fmla="*/ 704777 w 515"/>
                <a:gd name="T7" fmla="*/ 316124 h 231"/>
                <a:gd name="T8" fmla="*/ 0 w 515"/>
                <a:gd name="T9" fmla="*/ 316124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" h="231">
                  <a:moveTo>
                    <a:pt x="0" y="231"/>
                  </a:moveTo>
                  <a:lnTo>
                    <a:pt x="398" y="0"/>
                  </a:lnTo>
                  <a:lnTo>
                    <a:pt x="515" y="0"/>
                  </a:lnTo>
                  <a:lnTo>
                    <a:pt x="515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3C5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3257682" y="2273133"/>
              <a:ext cx="1022238" cy="1183803"/>
            </a:xfrm>
            <a:custGeom>
              <a:avLst/>
              <a:gdLst>
                <a:gd name="T0" fmla="*/ 0 w 1169"/>
                <a:gd name="T1" fmla="*/ 1014 h 1352"/>
                <a:gd name="T2" fmla="*/ 0 w 1169"/>
                <a:gd name="T3" fmla="*/ 338 h 1352"/>
                <a:gd name="T4" fmla="*/ 584 w 1169"/>
                <a:gd name="T5" fmla="*/ 0 h 1352"/>
                <a:gd name="T6" fmla="*/ 1169 w 1169"/>
                <a:gd name="T7" fmla="*/ 338 h 1352"/>
                <a:gd name="T8" fmla="*/ 1169 w 1169"/>
                <a:gd name="T9" fmla="*/ 1014 h 1352"/>
                <a:gd name="T10" fmla="*/ 584 w 1169"/>
                <a:gd name="T11" fmla="*/ 1352 h 1352"/>
                <a:gd name="T12" fmla="*/ 0 w 1169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" h="1352">
                  <a:moveTo>
                    <a:pt x="0" y="1014"/>
                  </a:moveTo>
                  <a:lnTo>
                    <a:pt x="0" y="338"/>
                  </a:lnTo>
                  <a:lnTo>
                    <a:pt x="584" y="0"/>
                  </a:lnTo>
                  <a:lnTo>
                    <a:pt x="1169" y="338"/>
                  </a:lnTo>
                  <a:lnTo>
                    <a:pt x="1169" y="1014"/>
                  </a:lnTo>
                  <a:lnTo>
                    <a:pt x="584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3317574" y="2308667"/>
              <a:ext cx="348190" cy="375649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F16503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3454618" y="2489384"/>
              <a:ext cx="79180" cy="170565"/>
            </a:xfrm>
            <a:custGeom>
              <a:avLst/>
              <a:gdLst>
                <a:gd name="T0" fmla="*/ 124533 w 50"/>
                <a:gd name="T1" fmla="*/ 204508 h 107"/>
                <a:gd name="T2" fmla="*/ 107098 w 50"/>
                <a:gd name="T3" fmla="*/ 246906 h 107"/>
                <a:gd name="T4" fmla="*/ 62267 w 50"/>
                <a:gd name="T5" fmla="*/ 266858 h 107"/>
                <a:gd name="T6" fmla="*/ 17435 w 50"/>
                <a:gd name="T7" fmla="*/ 246906 h 107"/>
                <a:gd name="T8" fmla="*/ 0 w 50"/>
                <a:gd name="T9" fmla="*/ 204508 h 107"/>
                <a:gd name="T10" fmla="*/ 0 w 50"/>
                <a:gd name="T11" fmla="*/ 62350 h 107"/>
                <a:gd name="T12" fmla="*/ 17435 w 50"/>
                <a:gd name="T13" fmla="*/ 17458 h 107"/>
                <a:gd name="T14" fmla="*/ 62267 w 50"/>
                <a:gd name="T15" fmla="*/ 0 h 107"/>
                <a:gd name="T16" fmla="*/ 107098 w 50"/>
                <a:gd name="T17" fmla="*/ 17458 h 107"/>
                <a:gd name="T18" fmla="*/ 124533 w 50"/>
                <a:gd name="T19" fmla="*/ 62350 h 107"/>
                <a:gd name="T20" fmla="*/ 124533 w 50"/>
                <a:gd name="T21" fmla="*/ 204508 h 107"/>
                <a:gd name="T22" fmla="*/ 84682 w 50"/>
                <a:gd name="T23" fmla="*/ 59856 h 107"/>
                <a:gd name="T24" fmla="*/ 77210 w 50"/>
                <a:gd name="T25" fmla="*/ 44892 h 107"/>
                <a:gd name="T26" fmla="*/ 62267 w 50"/>
                <a:gd name="T27" fmla="*/ 37410 h 107"/>
                <a:gd name="T28" fmla="*/ 44832 w 50"/>
                <a:gd name="T29" fmla="*/ 44892 h 107"/>
                <a:gd name="T30" fmla="*/ 39851 w 50"/>
                <a:gd name="T31" fmla="*/ 59856 h 107"/>
                <a:gd name="T32" fmla="*/ 39851 w 50"/>
                <a:gd name="T33" fmla="*/ 202014 h 107"/>
                <a:gd name="T34" fmla="*/ 44832 w 50"/>
                <a:gd name="T35" fmla="*/ 219472 h 107"/>
                <a:gd name="T36" fmla="*/ 62267 w 50"/>
                <a:gd name="T37" fmla="*/ 226954 h 107"/>
                <a:gd name="T38" fmla="*/ 77210 w 50"/>
                <a:gd name="T39" fmla="*/ 219472 h 107"/>
                <a:gd name="T40" fmla="*/ 84682 w 50"/>
                <a:gd name="T41" fmla="*/ 202014 h 107"/>
                <a:gd name="T42" fmla="*/ 84682 w 50"/>
                <a:gd name="T43" fmla="*/ 59856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107">
                  <a:moveTo>
                    <a:pt x="50" y="82"/>
                  </a:moveTo>
                  <a:cubicBezTo>
                    <a:pt x="50" y="89"/>
                    <a:pt x="47" y="95"/>
                    <a:pt x="43" y="99"/>
                  </a:cubicBezTo>
                  <a:cubicBezTo>
                    <a:pt x="38" y="104"/>
                    <a:pt x="32" y="107"/>
                    <a:pt x="25" y="107"/>
                  </a:cubicBezTo>
                  <a:cubicBezTo>
                    <a:pt x="18" y="107"/>
                    <a:pt x="12" y="104"/>
                    <a:pt x="7" y="99"/>
                  </a:cubicBezTo>
                  <a:cubicBezTo>
                    <a:pt x="2" y="95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2" y="12"/>
                    <a:pt x="7" y="7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32" y="0"/>
                    <a:pt x="38" y="2"/>
                    <a:pt x="43" y="7"/>
                  </a:cubicBezTo>
                  <a:cubicBezTo>
                    <a:pt x="48" y="12"/>
                    <a:pt x="50" y="18"/>
                    <a:pt x="50" y="25"/>
                  </a:cubicBezTo>
                  <a:lnTo>
                    <a:pt x="50" y="82"/>
                  </a:lnTo>
                  <a:close/>
                  <a:moveTo>
                    <a:pt x="34" y="24"/>
                  </a:moveTo>
                  <a:cubicBezTo>
                    <a:pt x="34" y="22"/>
                    <a:pt x="33" y="20"/>
                    <a:pt x="31" y="18"/>
                  </a:cubicBezTo>
                  <a:cubicBezTo>
                    <a:pt x="29" y="16"/>
                    <a:pt x="27" y="15"/>
                    <a:pt x="25" y="15"/>
                  </a:cubicBezTo>
                  <a:cubicBezTo>
                    <a:pt x="22" y="15"/>
                    <a:pt x="20" y="16"/>
                    <a:pt x="18" y="18"/>
                  </a:cubicBezTo>
                  <a:cubicBezTo>
                    <a:pt x="16" y="20"/>
                    <a:pt x="16" y="22"/>
                    <a:pt x="16" y="24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16" y="84"/>
                    <a:pt x="16" y="86"/>
                    <a:pt x="18" y="88"/>
                  </a:cubicBezTo>
                  <a:cubicBezTo>
                    <a:pt x="20" y="90"/>
                    <a:pt x="22" y="91"/>
                    <a:pt x="25" y="91"/>
                  </a:cubicBezTo>
                  <a:cubicBezTo>
                    <a:pt x="27" y="91"/>
                    <a:pt x="29" y="90"/>
                    <a:pt x="31" y="88"/>
                  </a:cubicBezTo>
                  <a:cubicBezTo>
                    <a:pt x="33" y="86"/>
                    <a:pt x="34" y="84"/>
                    <a:pt x="34" y="81"/>
                  </a:cubicBezTo>
                  <a:lnTo>
                    <a:pt x="34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5"/>
            <p:cNvSpPr>
              <a:spLocks noEditPoints="1"/>
            </p:cNvSpPr>
            <p:nvPr/>
          </p:nvSpPr>
          <p:spPr bwMode="auto">
            <a:xfrm>
              <a:off x="3556131" y="2489384"/>
              <a:ext cx="75120" cy="170565"/>
            </a:xfrm>
            <a:custGeom>
              <a:avLst/>
              <a:gdLst>
                <a:gd name="T0" fmla="*/ 77626 w 47"/>
                <a:gd name="T1" fmla="*/ 67338 h 107"/>
                <a:gd name="T2" fmla="*/ 77626 w 47"/>
                <a:gd name="T3" fmla="*/ 59856 h 107"/>
                <a:gd name="T4" fmla="*/ 72618 w 47"/>
                <a:gd name="T5" fmla="*/ 44892 h 107"/>
                <a:gd name="T6" fmla="*/ 57593 w 47"/>
                <a:gd name="T7" fmla="*/ 37410 h 107"/>
                <a:gd name="T8" fmla="*/ 42569 w 47"/>
                <a:gd name="T9" fmla="*/ 44892 h 107"/>
                <a:gd name="T10" fmla="*/ 37561 w 47"/>
                <a:gd name="T11" fmla="*/ 59856 h 107"/>
                <a:gd name="T12" fmla="*/ 37561 w 47"/>
                <a:gd name="T13" fmla="*/ 112230 h 107"/>
                <a:gd name="T14" fmla="*/ 67610 w 47"/>
                <a:gd name="T15" fmla="*/ 99760 h 107"/>
                <a:gd name="T16" fmla="*/ 107675 w 47"/>
                <a:gd name="T17" fmla="*/ 119712 h 107"/>
                <a:gd name="T18" fmla="*/ 117691 w 47"/>
                <a:gd name="T19" fmla="*/ 162110 h 107"/>
                <a:gd name="T20" fmla="*/ 117691 w 47"/>
                <a:gd name="T21" fmla="*/ 207002 h 107"/>
                <a:gd name="T22" fmla="*/ 117691 w 47"/>
                <a:gd name="T23" fmla="*/ 207002 h 107"/>
                <a:gd name="T24" fmla="*/ 100163 w 47"/>
                <a:gd name="T25" fmla="*/ 249400 h 107"/>
                <a:gd name="T26" fmla="*/ 57593 w 47"/>
                <a:gd name="T27" fmla="*/ 266858 h 107"/>
                <a:gd name="T28" fmla="*/ 15024 w 47"/>
                <a:gd name="T29" fmla="*/ 246906 h 107"/>
                <a:gd name="T30" fmla="*/ 0 w 47"/>
                <a:gd name="T31" fmla="*/ 204508 h 107"/>
                <a:gd name="T32" fmla="*/ 0 w 47"/>
                <a:gd name="T33" fmla="*/ 62350 h 107"/>
                <a:gd name="T34" fmla="*/ 7512 w 47"/>
                <a:gd name="T35" fmla="*/ 27434 h 107"/>
                <a:gd name="T36" fmla="*/ 35057 w 47"/>
                <a:gd name="T37" fmla="*/ 4988 h 107"/>
                <a:gd name="T38" fmla="*/ 57593 w 47"/>
                <a:gd name="T39" fmla="*/ 0 h 107"/>
                <a:gd name="T40" fmla="*/ 102667 w 47"/>
                <a:gd name="T41" fmla="*/ 17458 h 107"/>
                <a:gd name="T42" fmla="*/ 117691 w 47"/>
                <a:gd name="T43" fmla="*/ 62350 h 107"/>
                <a:gd name="T44" fmla="*/ 117691 w 47"/>
                <a:gd name="T45" fmla="*/ 67338 h 107"/>
                <a:gd name="T46" fmla="*/ 77626 w 47"/>
                <a:gd name="T47" fmla="*/ 67338 h 107"/>
                <a:gd name="T48" fmla="*/ 37561 w 47"/>
                <a:gd name="T49" fmla="*/ 202014 h 107"/>
                <a:gd name="T50" fmla="*/ 42569 w 47"/>
                <a:gd name="T51" fmla="*/ 219472 h 107"/>
                <a:gd name="T52" fmla="*/ 57593 w 47"/>
                <a:gd name="T53" fmla="*/ 226954 h 107"/>
                <a:gd name="T54" fmla="*/ 72618 w 47"/>
                <a:gd name="T55" fmla="*/ 219472 h 107"/>
                <a:gd name="T56" fmla="*/ 77626 w 47"/>
                <a:gd name="T57" fmla="*/ 202014 h 107"/>
                <a:gd name="T58" fmla="*/ 77626 w 47"/>
                <a:gd name="T59" fmla="*/ 154628 h 107"/>
                <a:gd name="T60" fmla="*/ 67610 w 47"/>
                <a:gd name="T61" fmla="*/ 137170 h 107"/>
                <a:gd name="T62" fmla="*/ 57593 w 47"/>
                <a:gd name="T63" fmla="*/ 132182 h 107"/>
                <a:gd name="T64" fmla="*/ 42569 w 47"/>
                <a:gd name="T65" fmla="*/ 139664 h 107"/>
                <a:gd name="T66" fmla="*/ 37561 w 47"/>
                <a:gd name="T67" fmla="*/ 154628 h 107"/>
                <a:gd name="T68" fmla="*/ 37561 w 47"/>
                <a:gd name="T69" fmla="*/ 202014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7" h="107">
                  <a:moveTo>
                    <a:pt x="31" y="27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31" y="22"/>
                    <a:pt x="30" y="20"/>
                    <a:pt x="29" y="18"/>
                  </a:cubicBezTo>
                  <a:cubicBezTo>
                    <a:pt x="27" y="16"/>
                    <a:pt x="25" y="15"/>
                    <a:pt x="23" y="15"/>
                  </a:cubicBezTo>
                  <a:cubicBezTo>
                    <a:pt x="20" y="15"/>
                    <a:pt x="18" y="16"/>
                    <a:pt x="17" y="18"/>
                  </a:cubicBezTo>
                  <a:cubicBezTo>
                    <a:pt x="16" y="20"/>
                    <a:pt x="15" y="22"/>
                    <a:pt x="15" y="24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9" y="42"/>
                    <a:pt x="23" y="40"/>
                    <a:pt x="27" y="40"/>
                  </a:cubicBezTo>
                  <a:cubicBezTo>
                    <a:pt x="34" y="40"/>
                    <a:pt x="39" y="43"/>
                    <a:pt x="43" y="48"/>
                  </a:cubicBezTo>
                  <a:cubicBezTo>
                    <a:pt x="46" y="52"/>
                    <a:pt x="47" y="58"/>
                    <a:pt x="47" y="65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90"/>
                    <a:pt x="44" y="95"/>
                    <a:pt x="40" y="100"/>
                  </a:cubicBezTo>
                  <a:cubicBezTo>
                    <a:pt x="35" y="104"/>
                    <a:pt x="30" y="107"/>
                    <a:pt x="23" y="107"/>
                  </a:cubicBezTo>
                  <a:cubicBezTo>
                    <a:pt x="16" y="107"/>
                    <a:pt x="11" y="104"/>
                    <a:pt x="6" y="99"/>
                  </a:cubicBezTo>
                  <a:cubicBezTo>
                    <a:pt x="2" y="94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0"/>
                    <a:pt x="1" y="15"/>
                    <a:pt x="3" y="11"/>
                  </a:cubicBezTo>
                  <a:cubicBezTo>
                    <a:pt x="6" y="7"/>
                    <a:pt x="9" y="4"/>
                    <a:pt x="14" y="2"/>
                  </a:cubicBezTo>
                  <a:cubicBezTo>
                    <a:pt x="17" y="0"/>
                    <a:pt x="20" y="0"/>
                    <a:pt x="23" y="0"/>
                  </a:cubicBezTo>
                  <a:cubicBezTo>
                    <a:pt x="30" y="0"/>
                    <a:pt x="36" y="2"/>
                    <a:pt x="41" y="7"/>
                  </a:cubicBezTo>
                  <a:cubicBezTo>
                    <a:pt x="45" y="12"/>
                    <a:pt x="47" y="18"/>
                    <a:pt x="47" y="25"/>
                  </a:cubicBezTo>
                  <a:cubicBezTo>
                    <a:pt x="47" y="27"/>
                    <a:pt x="47" y="27"/>
                    <a:pt x="47" y="27"/>
                  </a:cubicBezTo>
                  <a:lnTo>
                    <a:pt x="31" y="27"/>
                  </a:lnTo>
                  <a:close/>
                  <a:moveTo>
                    <a:pt x="15" y="81"/>
                  </a:moveTo>
                  <a:cubicBezTo>
                    <a:pt x="15" y="84"/>
                    <a:pt x="16" y="86"/>
                    <a:pt x="17" y="88"/>
                  </a:cubicBezTo>
                  <a:cubicBezTo>
                    <a:pt x="18" y="90"/>
                    <a:pt x="20" y="91"/>
                    <a:pt x="23" y="91"/>
                  </a:cubicBezTo>
                  <a:cubicBezTo>
                    <a:pt x="25" y="91"/>
                    <a:pt x="27" y="90"/>
                    <a:pt x="29" y="88"/>
                  </a:cubicBezTo>
                  <a:cubicBezTo>
                    <a:pt x="30" y="86"/>
                    <a:pt x="31" y="84"/>
                    <a:pt x="31" y="81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59"/>
                    <a:pt x="30" y="57"/>
                    <a:pt x="27" y="55"/>
                  </a:cubicBezTo>
                  <a:cubicBezTo>
                    <a:pt x="26" y="54"/>
                    <a:pt x="25" y="53"/>
                    <a:pt x="23" y="53"/>
                  </a:cubicBezTo>
                  <a:cubicBezTo>
                    <a:pt x="20" y="53"/>
                    <a:pt x="18" y="54"/>
                    <a:pt x="17" y="56"/>
                  </a:cubicBezTo>
                  <a:cubicBezTo>
                    <a:pt x="16" y="58"/>
                    <a:pt x="15" y="60"/>
                    <a:pt x="15" y="62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558877" y="2774621"/>
              <a:ext cx="410060" cy="380578"/>
              <a:chOff x="5278438" y="2973388"/>
              <a:chExt cx="1344613" cy="1247775"/>
            </a:xfrm>
            <a:solidFill>
              <a:schemeClr val="accent4">
                <a:lumMod val="50000"/>
              </a:schemeClr>
            </a:solidFill>
          </p:grpSpPr>
          <p:sp>
            <p:nvSpPr>
              <p:cNvPr id="48" name="Freeform 67"/>
              <p:cNvSpPr>
                <a:spLocks noEditPoints="1"/>
              </p:cNvSpPr>
              <p:nvPr/>
            </p:nvSpPr>
            <p:spPr bwMode="auto">
              <a:xfrm>
                <a:off x="5821363" y="2973388"/>
                <a:ext cx="801688" cy="806450"/>
              </a:xfrm>
              <a:custGeom>
                <a:avLst/>
                <a:gdLst>
                  <a:gd name="T0" fmla="*/ 256 w 281"/>
                  <a:gd name="T1" fmla="*/ 26 h 282"/>
                  <a:gd name="T2" fmla="*/ 163 w 281"/>
                  <a:gd name="T3" fmla="*/ 26 h 282"/>
                  <a:gd name="T4" fmla="*/ 0 w 281"/>
                  <a:gd name="T5" fmla="*/ 190 h 282"/>
                  <a:gd name="T6" fmla="*/ 92 w 281"/>
                  <a:gd name="T7" fmla="*/ 282 h 282"/>
                  <a:gd name="T8" fmla="*/ 256 w 281"/>
                  <a:gd name="T9" fmla="*/ 119 h 282"/>
                  <a:gd name="T10" fmla="*/ 256 w 281"/>
                  <a:gd name="T11" fmla="*/ 26 h 282"/>
                  <a:gd name="T12" fmla="*/ 55 w 281"/>
                  <a:gd name="T13" fmla="*/ 192 h 282"/>
                  <a:gd name="T14" fmla="*/ 44 w 281"/>
                  <a:gd name="T15" fmla="*/ 181 h 282"/>
                  <a:gd name="T16" fmla="*/ 183 w 281"/>
                  <a:gd name="T17" fmla="*/ 42 h 282"/>
                  <a:gd name="T18" fmla="*/ 194 w 281"/>
                  <a:gd name="T19" fmla="*/ 42 h 282"/>
                  <a:gd name="T20" fmla="*/ 194 w 281"/>
                  <a:gd name="T21" fmla="*/ 53 h 282"/>
                  <a:gd name="T22" fmla="*/ 55 w 281"/>
                  <a:gd name="T23" fmla="*/ 192 h 282"/>
                  <a:gd name="T24" fmla="*/ 78 w 281"/>
                  <a:gd name="T25" fmla="*/ 215 h 282"/>
                  <a:gd name="T26" fmla="*/ 67 w 281"/>
                  <a:gd name="T27" fmla="*/ 204 h 282"/>
                  <a:gd name="T28" fmla="*/ 217 w 281"/>
                  <a:gd name="T29" fmla="*/ 54 h 282"/>
                  <a:gd name="T30" fmla="*/ 228 w 281"/>
                  <a:gd name="T31" fmla="*/ 54 h 282"/>
                  <a:gd name="T32" fmla="*/ 228 w 281"/>
                  <a:gd name="T33" fmla="*/ 65 h 282"/>
                  <a:gd name="T34" fmla="*/ 78 w 281"/>
                  <a:gd name="T35" fmla="*/ 215 h 282"/>
                  <a:gd name="T36" fmla="*/ 101 w 281"/>
                  <a:gd name="T37" fmla="*/ 238 h 282"/>
                  <a:gd name="T38" fmla="*/ 90 w 281"/>
                  <a:gd name="T39" fmla="*/ 227 h 282"/>
                  <a:gd name="T40" fmla="*/ 229 w 281"/>
                  <a:gd name="T41" fmla="*/ 88 h 282"/>
                  <a:gd name="T42" fmla="*/ 240 w 281"/>
                  <a:gd name="T43" fmla="*/ 88 h 282"/>
                  <a:gd name="T44" fmla="*/ 240 w 281"/>
                  <a:gd name="T45" fmla="*/ 99 h 282"/>
                  <a:gd name="T46" fmla="*/ 101 w 281"/>
                  <a:gd name="T47" fmla="*/ 238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" h="282">
                    <a:moveTo>
                      <a:pt x="256" y="26"/>
                    </a:moveTo>
                    <a:cubicBezTo>
                      <a:pt x="230" y="0"/>
                      <a:pt x="189" y="0"/>
                      <a:pt x="163" y="26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256" y="119"/>
                      <a:pt x="256" y="119"/>
                      <a:pt x="256" y="119"/>
                    </a:cubicBezTo>
                    <a:cubicBezTo>
                      <a:pt x="281" y="93"/>
                      <a:pt x="281" y="52"/>
                      <a:pt x="256" y="26"/>
                    </a:cubicBezTo>
                    <a:close/>
                    <a:moveTo>
                      <a:pt x="55" y="192"/>
                    </a:moveTo>
                    <a:cubicBezTo>
                      <a:pt x="44" y="181"/>
                      <a:pt x="44" y="181"/>
                      <a:pt x="44" y="181"/>
                    </a:cubicBezTo>
                    <a:cubicBezTo>
                      <a:pt x="183" y="42"/>
                      <a:pt x="183" y="42"/>
                      <a:pt x="183" y="42"/>
                    </a:cubicBezTo>
                    <a:cubicBezTo>
                      <a:pt x="186" y="39"/>
                      <a:pt x="191" y="39"/>
                      <a:pt x="194" y="42"/>
                    </a:cubicBezTo>
                    <a:cubicBezTo>
                      <a:pt x="197" y="45"/>
                      <a:pt x="197" y="50"/>
                      <a:pt x="194" y="53"/>
                    </a:cubicBezTo>
                    <a:lnTo>
                      <a:pt x="55" y="192"/>
                    </a:lnTo>
                    <a:close/>
                    <a:moveTo>
                      <a:pt x="78" y="215"/>
                    </a:moveTo>
                    <a:cubicBezTo>
                      <a:pt x="67" y="204"/>
                      <a:pt x="67" y="204"/>
                      <a:pt x="67" y="204"/>
                    </a:cubicBezTo>
                    <a:cubicBezTo>
                      <a:pt x="217" y="54"/>
                      <a:pt x="217" y="54"/>
                      <a:pt x="217" y="54"/>
                    </a:cubicBezTo>
                    <a:cubicBezTo>
                      <a:pt x="220" y="51"/>
                      <a:pt x="225" y="51"/>
                      <a:pt x="228" y="54"/>
                    </a:cubicBezTo>
                    <a:cubicBezTo>
                      <a:pt x="231" y="57"/>
                      <a:pt x="231" y="62"/>
                      <a:pt x="228" y="65"/>
                    </a:cubicBezTo>
                    <a:lnTo>
                      <a:pt x="78" y="215"/>
                    </a:lnTo>
                    <a:close/>
                    <a:moveTo>
                      <a:pt x="101" y="238"/>
                    </a:moveTo>
                    <a:cubicBezTo>
                      <a:pt x="90" y="227"/>
                      <a:pt x="90" y="227"/>
                      <a:pt x="90" y="227"/>
                    </a:cubicBezTo>
                    <a:cubicBezTo>
                      <a:pt x="229" y="88"/>
                      <a:pt x="229" y="88"/>
                      <a:pt x="229" y="88"/>
                    </a:cubicBezTo>
                    <a:cubicBezTo>
                      <a:pt x="232" y="85"/>
                      <a:pt x="237" y="85"/>
                      <a:pt x="240" y="88"/>
                    </a:cubicBezTo>
                    <a:cubicBezTo>
                      <a:pt x="243" y="91"/>
                      <a:pt x="243" y="96"/>
                      <a:pt x="240" y="99"/>
                    </a:cubicBezTo>
                    <a:lnTo>
                      <a:pt x="101" y="238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8A6B6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9" name="Freeform 68"/>
              <p:cNvSpPr>
                <a:spLocks/>
              </p:cNvSpPr>
              <p:nvPr/>
            </p:nvSpPr>
            <p:spPr bwMode="auto">
              <a:xfrm>
                <a:off x="5375275" y="3662363"/>
                <a:ext cx="554038" cy="558800"/>
              </a:xfrm>
              <a:custGeom>
                <a:avLst/>
                <a:gdLst>
                  <a:gd name="T0" fmla="*/ 227 w 349"/>
                  <a:gd name="T1" fmla="*/ 209 h 352"/>
                  <a:gd name="T2" fmla="*/ 210 w 349"/>
                  <a:gd name="T3" fmla="*/ 193 h 352"/>
                  <a:gd name="T4" fmla="*/ 349 w 349"/>
                  <a:gd name="T5" fmla="*/ 54 h 352"/>
                  <a:gd name="T6" fmla="*/ 295 w 349"/>
                  <a:gd name="T7" fmla="*/ 0 h 352"/>
                  <a:gd name="T8" fmla="*/ 156 w 349"/>
                  <a:gd name="T9" fmla="*/ 139 h 352"/>
                  <a:gd name="T10" fmla="*/ 142 w 349"/>
                  <a:gd name="T11" fmla="*/ 125 h 352"/>
                  <a:gd name="T12" fmla="*/ 110 w 349"/>
                  <a:gd name="T13" fmla="*/ 141 h 352"/>
                  <a:gd name="T14" fmla="*/ 0 w 349"/>
                  <a:gd name="T15" fmla="*/ 317 h 352"/>
                  <a:gd name="T16" fmla="*/ 32 w 349"/>
                  <a:gd name="T17" fmla="*/ 352 h 352"/>
                  <a:gd name="T18" fmla="*/ 207 w 349"/>
                  <a:gd name="T19" fmla="*/ 242 h 352"/>
                  <a:gd name="T20" fmla="*/ 227 w 349"/>
                  <a:gd name="T21" fmla="*/ 209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9" h="352">
                    <a:moveTo>
                      <a:pt x="227" y="209"/>
                    </a:moveTo>
                    <a:lnTo>
                      <a:pt x="210" y="193"/>
                    </a:lnTo>
                    <a:lnTo>
                      <a:pt x="349" y="54"/>
                    </a:lnTo>
                    <a:lnTo>
                      <a:pt x="295" y="0"/>
                    </a:lnTo>
                    <a:lnTo>
                      <a:pt x="156" y="139"/>
                    </a:lnTo>
                    <a:lnTo>
                      <a:pt x="142" y="125"/>
                    </a:lnTo>
                    <a:lnTo>
                      <a:pt x="110" y="141"/>
                    </a:lnTo>
                    <a:lnTo>
                      <a:pt x="0" y="317"/>
                    </a:lnTo>
                    <a:lnTo>
                      <a:pt x="32" y="352"/>
                    </a:lnTo>
                    <a:lnTo>
                      <a:pt x="207" y="242"/>
                    </a:lnTo>
                    <a:lnTo>
                      <a:pt x="227" y="209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8A6B6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0" name="Freeform 69"/>
              <p:cNvSpPr>
                <a:spLocks/>
              </p:cNvSpPr>
              <p:nvPr/>
            </p:nvSpPr>
            <p:spPr bwMode="auto">
              <a:xfrm>
                <a:off x="5278438" y="2986088"/>
                <a:ext cx="590550" cy="590550"/>
              </a:xfrm>
              <a:custGeom>
                <a:avLst/>
                <a:gdLst>
                  <a:gd name="T0" fmla="*/ 104 w 207"/>
                  <a:gd name="T1" fmla="*/ 0 h 207"/>
                  <a:gd name="T2" fmla="*/ 78 w 207"/>
                  <a:gd name="T3" fmla="*/ 3 h 207"/>
                  <a:gd name="T4" fmla="*/ 81 w 207"/>
                  <a:gd name="T5" fmla="*/ 5 h 207"/>
                  <a:gd name="T6" fmla="*/ 118 w 207"/>
                  <a:gd name="T7" fmla="*/ 43 h 207"/>
                  <a:gd name="T8" fmla="*/ 118 w 207"/>
                  <a:gd name="T9" fmla="*/ 112 h 207"/>
                  <a:gd name="T10" fmla="*/ 49 w 207"/>
                  <a:gd name="T11" fmla="*/ 112 h 207"/>
                  <a:gd name="T12" fmla="*/ 12 w 207"/>
                  <a:gd name="T13" fmla="*/ 74 h 207"/>
                  <a:gd name="T14" fmla="*/ 7 w 207"/>
                  <a:gd name="T15" fmla="*/ 68 h 207"/>
                  <a:gd name="T16" fmla="*/ 0 w 207"/>
                  <a:gd name="T17" fmla="*/ 103 h 207"/>
                  <a:gd name="T18" fmla="*/ 104 w 207"/>
                  <a:gd name="T19" fmla="*/ 207 h 207"/>
                  <a:gd name="T20" fmla="*/ 207 w 207"/>
                  <a:gd name="T21" fmla="*/ 103 h 207"/>
                  <a:gd name="T22" fmla="*/ 104 w 207"/>
                  <a:gd name="T23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7" h="207">
                    <a:moveTo>
                      <a:pt x="104" y="0"/>
                    </a:moveTo>
                    <a:cubicBezTo>
                      <a:pt x="95" y="0"/>
                      <a:pt x="86" y="1"/>
                      <a:pt x="78" y="3"/>
                    </a:cubicBezTo>
                    <a:cubicBezTo>
                      <a:pt x="79" y="4"/>
                      <a:pt x="80" y="5"/>
                      <a:pt x="81" y="5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37" y="62"/>
                      <a:pt x="137" y="93"/>
                      <a:pt x="118" y="112"/>
                    </a:cubicBezTo>
                    <a:cubicBezTo>
                      <a:pt x="99" y="131"/>
                      <a:pt x="68" y="131"/>
                      <a:pt x="49" y="11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0" y="72"/>
                      <a:pt x="8" y="70"/>
                      <a:pt x="7" y="68"/>
                    </a:cubicBezTo>
                    <a:cubicBezTo>
                      <a:pt x="3" y="79"/>
                      <a:pt x="0" y="91"/>
                      <a:pt x="0" y="103"/>
                    </a:cubicBezTo>
                    <a:cubicBezTo>
                      <a:pt x="0" y="161"/>
                      <a:pt x="47" y="207"/>
                      <a:pt x="104" y="207"/>
                    </a:cubicBezTo>
                    <a:cubicBezTo>
                      <a:pt x="161" y="207"/>
                      <a:pt x="207" y="161"/>
                      <a:pt x="207" y="103"/>
                    </a:cubicBezTo>
                    <a:cubicBezTo>
                      <a:pt x="207" y="46"/>
                      <a:pt x="161" y="0"/>
                      <a:pt x="104" y="0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8A6B6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1" name="Freeform 70"/>
              <p:cNvSpPr>
                <a:spLocks noEditPoints="1"/>
              </p:cNvSpPr>
              <p:nvPr/>
            </p:nvSpPr>
            <p:spPr bwMode="auto">
              <a:xfrm>
                <a:off x="6008688" y="3686176"/>
                <a:ext cx="531813" cy="531813"/>
              </a:xfrm>
              <a:custGeom>
                <a:avLst/>
                <a:gdLst>
                  <a:gd name="T0" fmla="*/ 164 w 186"/>
                  <a:gd name="T1" fmla="*/ 164 h 186"/>
                  <a:gd name="T2" fmla="*/ 164 w 186"/>
                  <a:gd name="T3" fmla="*/ 83 h 186"/>
                  <a:gd name="T4" fmla="*/ 81 w 186"/>
                  <a:gd name="T5" fmla="*/ 0 h 186"/>
                  <a:gd name="T6" fmla="*/ 0 w 186"/>
                  <a:gd name="T7" fmla="*/ 81 h 186"/>
                  <a:gd name="T8" fmla="*/ 82 w 186"/>
                  <a:gd name="T9" fmla="*/ 164 h 186"/>
                  <a:gd name="T10" fmla="*/ 164 w 186"/>
                  <a:gd name="T11" fmla="*/ 164 h 186"/>
                  <a:gd name="T12" fmla="*/ 109 w 186"/>
                  <a:gd name="T13" fmla="*/ 109 h 186"/>
                  <a:gd name="T14" fmla="*/ 142 w 186"/>
                  <a:gd name="T15" fmla="*/ 109 h 186"/>
                  <a:gd name="T16" fmla="*/ 142 w 186"/>
                  <a:gd name="T17" fmla="*/ 143 h 186"/>
                  <a:gd name="T18" fmla="*/ 109 w 186"/>
                  <a:gd name="T19" fmla="*/ 143 h 186"/>
                  <a:gd name="T20" fmla="*/ 109 w 186"/>
                  <a:gd name="T21" fmla="*/ 10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186">
                    <a:moveTo>
                      <a:pt x="164" y="164"/>
                    </a:moveTo>
                    <a:cubicBezTo>
                      <a:pt x="186" y="142"/>
                      <a:pt x="186" y="105"/>
                      <a:pt x="164" y="83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82" y="164"/>
                      <a:pt x="82" y="164"/>
                      <a:pt x="82" y="164"/>
                    </a:cubicBezTo>
                    <a:cubicBezTo>
                      <a:pt x="105" y="186"/>
                      <a:pt x="141" y="186"/>
                      <a:pt x="164" y="164"/>
                    </a:cubicBezTo>
                    <a:close/>
                    <a:moveTo>
                      <a:pt x="109" y="109"/>
                    </a:moveTo>
                    <a:cubicBezTo>
                      <a:pt x="118" y="100"/>
                      <a:pt x="133" y="100"/>
                      <a:pt x="142" y="109"/>
                    </a:cubicBezTo>
                    <a:cubicBezTo>
                      <a:pt x="152" y="118"/>
                      <a:pt x="152" y="133"/>
                      <a:pt x="142" y="143"/>
                    </a:cubicBezTo>
                    <a:cubicBezTo>
                      <a:pt x="133" y="152"/>
                      <a:pt x="118" y="152"/>
                      <a:pt x="109" y="143"/>
                    </a:cubicBezTo>
                    <a:cubicBezTo>
                      <a:pt x="99" y="133"/>
                      <a:pt x="99" y="118"/>
                      <a:pt x="109" y="109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8A6B6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4943078" y="4101386"/>
            <a:ext cx="1025283" cy="1182787"/>
            <a:chOff x="3851534" y="3304645"/>
            <a:chExt cx="1025283" cy="1182787"/>
          </a:xfrm>
        </p:grpSpPr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3912442" y="3339164"/>
              <a:ext cx="451733" cy="202038"/>
            </a:xfrm>
            <a:custGeom>
              <a:avLst/>
              <a:gdLst>
                <a:gd name="T0" fmla="*/ 0 w 516"/>
                <a:gd name="T1" fmla="*/ 316124 h 231"/>
                <a:gd name="T2" fmla="*/ 544663 w 516"/>
                <a:gd name="T3" fmla="*/ 0 h 231"/>
                <a:gd name="T4" fmla="*/ 706146 w 516"/>
                <a:gd name="T5" fmla="*/ 0 h 231"/>
                <a:gd name="T6" fmla="*/ 706146 w 516"/>
                <a:gd name="T7" fmla="*/ 316124 h 231"/>
                <a:gd name="T8" fmla="*/ 0 w 516"/>
                <a:gd name="T9" fmla="*/ 316124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5A4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11"/>
            <p:cNvSpPr>
              <a:spLocks/>
            </p:cNvSpPr>
            <p:nvPr/>
          </p:nvSpPr>
          <p:spPr bwMode="auto">
            <a:xfrm>
              <a:off x="3851534" y="3304645"/>
              <a:ext cx="1025283" cy="11827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55" name="Freeform 21"/>
            <p:cNvSpPr>
              <a:spLocks/>
            </p:cNvSpPr>
            <p:nvPr/>
          </p:nvSpPr>
          <p:spPr bwMode="auto">
            <a:xfrm>
              <a:off x="3912442" y="3339164"/>
              <a:ext cx="349205" cy="376664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254061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79400" dist="762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4048470" y="3519882"/>
              <a:ext cx="79180" cy="171580"/>
            </a:xfrm>
            <a:custGeom>
              <a:avLst/>
              <a:gdLst>
                <a:gd name="T0" fmla="*/ 124533 w 50"/>
                <a:gd name="T1" fmla="*/ 204508 h 107"/>
                <a:gd name="T2" fmla="*/ 104608 w 50"/>
                <a:gd name="T3" fmla="*/ 246906 h 107"/>
                <a:gd name="T4" fmla="*/ 62267 w 50"/>
                <a:gd name="T5" fmla="*/ 266858 h 107"/>
                <a:gd name="T6" fmla="*/ 17435 w 50"/>
                <a:gd name="T7" fmla="*/ 246906 h 107"/>
                <a:gd name="T8" fmla="*/ 0 w 50"/>
                <a:gd name="T9" fmla="*/ 204508 h 107"/>
                <a:gd name="T10" fmla="*/ 0 w 50"/>
                <a:gd name="T11" fmla="*/ 62350 h 107"/>
                <a:gd name="T12" fmla="*/ 17435 w 50"/>
                <a:gd name="T13" fmla="*/ 17458 h 107"/>
                <a:gd name="T14" fmla="*/ 62267 w 50"/>
                <a:gd name="T15" fmla="*/ 0 h 107"/>
                <a:gd name="T16" fmla="*/ 104608 w 50"/>
                <a:gd name="T17" fmla="*/ 17458 h 107"/>
                <a:gd name="T18" fmla="*/ 124533 w 50"/>
                <a:gd name="T19" fmla="*/ 62350 h 107"/>
                <a:gd name="T20" fmla="*/ 124533 w 50"/>
                <a:gd name="T21" fmla="*/ 204508 h 107"/>
                <a:gd name="T22" fmla="*/ 82192 w 50"/>
                <a:gd name="T23" fmla="*/ 59856 h 107"/>
                <a:gd name="T24" fmla="*/ 77210 w 50"/>
                <a:gd name="T25" fmla="*/ 44892 h 107"/>
                <a:gd name="T26" fmla="*/ 59776 w 50"/>
                <a:gd name="T27" fmla="*/ 37410 h 107"/>
                <a:gd name="T28" fmla="*/ 44832 w 50"/>
                <a:gd name="T29" fmla="*/ 44892 h 107"/>
                <a:gd name="T30" fmla="*/ 37360 w 50"/>
                <a:gd name="T31" fmla="*/ 59856 h 107"/>
                <a:gd name="T32" fmla="*/ 37360 w 50"/>
                <a:gd name="T33" fmla="*/ 204508 h 107"/>
                <a:gd name="T34" fmla="*/ 44832 w 50"/>
                <a:gd name="T35" fmla="*/ 219472 h 107"/>
                <a:gd name="T36" fmla="*/ 59776 w 50"/>
                <a:gd name="T37" fmla="*/ 226954 h 107"/>
                <a:gd name="T38" fmla="*/ 77210 w 50"/>
                <a:gd name="T39" fmla="*/ 219472 h 107"/>
                <a:gd name="T40" fmla="*/ 82192 w 50"/>
                <a:gd name="T41" fmla="*/ 204508 h 107"/>
                <a:gd name="T42" fmla="*/ 82192 w 50"/>
                <a:gd name="T43" fmla="*/ 59856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107">
                  <a:moveTo>
                    <a:pt x="50" y="82"/>
                  </a:moveTo>
                  <a:cubicBezTo>
                    <a:pt x="50" y="89"/>
                    <a:pt x="47" y="95"/>
                    <a:pt x="42" y="99"/>
                  </a:cubicBezTo>
                  <a:cubicBezTo>
                    <a:pt x="37" y="104"/>
                    <a:pt x="32" y="107"/>
                    <a:pt x="25" y="107"/>
                  </a:cubicBezTo>
                  <a:cubicBezTo>
                    <a:pt x="18" y="107"/>
                    <a:pt x="12" y="104"/>
                    <a:pt x="7" y="99"/>
                  </a:cubicBezTo>
                  <a:cubicBezTo>
                    <a:pt x="2" y="95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2" y="12"/>
                    <a:pt x="7" y="7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32" y="0"/>
                    <a:pt x="38" y="2"/>
                    <a:pt x="42" y="7"/>
                  </a:cubicBezTo>
                  <a:cubicBezTo>
                    <a:pt x="47" y="12"/>
                    <a:pt x="50" y="18"/>
                    <a:pt x="50" y="25"/>
                  </a:cubicBezTo>
                  <a:lnTo>
                    <a:pt x="50" y="82"/>
                  </a:lnTo>
                  <a:close/>
                  <a:moveTo>
                    <a:pt x="33" y="24"/>
                  </a:moveTo>
                  <a:cubicBezTo>
                    <a:pt x="33" y="22"/>
                    <a:pt x="32" y="20"/>
                    <a:pt x="31" y="18"/>
                  </a:cubicBezTo>
                  <a:cubicBezTo>
                    <a:pt x="29" y="16"/>
                    <a:pt x="27" y="15"/>
                    <a:pt x="24" y="15"/>
                  </a:cubicBezTo>
                  <a:cubicBezTo>
                    <a:pt x="22" y="15"/>
                    <a:pt x="20" y="16"/>
                    <a:pt x="18" y="18"/>
                  </a:cubicBezTo>
                  <a:cubicBezTo>
                    <a:pt x="16" y="20"/>
                    <a:pt x="15" y="22"/>
                    <a:pt x="15" y="24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4"/>
                    <a:pt x="16" y="86"/>
                    <a:pt x="18" y="88"/>
                  </a:cubicBezTo>
                  <a:cubicBezTo>
                    <a:pt x="20" y="90"/>
                    <a:pt x="22" y="91"/>
                    <a:pt x="24" y="91"/>
                  </a:cubicBezTo>
                  <a:cubicBezTo>
                    <a:pt x="27" y="91"/>
                    <a:pt x="29" y="90"/>
                    <a:pt x="31" y="88"/>
                  </a:cubicBezTo>
                  <a:cubicBezTo>
                    <a:pt x="32" y="86"/>
                    <a:pt x="33" y="84"/>
                    <a:pt x="33" y="82"/>
                  </a:cubicBezTo>
                  <a:lnTo>
                    <a:pt x="33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29"/>
            <p:cNvSpPr>
              <a:spLocks/>
            </p:cNvSpPr>
            <p:nvPr/>
          </p:nvSpPr>
          <p:spPr bwMode="auto">
            <a:xfrm>
              <a:off x="4148968" y="3521913"/>
              <a:ext cx="76135" cy="169549"/>
            </a:xfrm>
            <a:custGeom>
              <a:avLst/>
              <a:gdLst>
                <a:gd name="T0" fmla="*/ 42167 w 48"/>
                <a:gd name="T1" fmla="*/ 39867 h 106"/>
                <a:gd name="T2" fmla="*/ 42167 w 48"/>
                <a:gd name="T3" fmla="*/ 94685 h 106"/>
                <a:gd name="T4" fmla="*/ 59530 w 48"/>
                <a:gd name="T5" fmla="*/ 82226 h 106"/>
                <a:gd name="T6" fmla="*/ 71931 w 48"/>
                <a:gd name="T7" fmla="*/ 79735 h 106"/>
                <a:gd name="T8" fmla="*/ 109137 w 48"/>
                <a:gd name="T9" fmla="*/ 97177 h 106"/>
                <a:gd name="T10" fmla="*/ 119059 w 48"/>
                <a:gd name="T11" fmla="*/ 142027 h 106"/>
                <a:gd name="T12" fmla="*/ 119059 w 48"/>
                <a:gd name="T13" fmla="*/ 199337 h 106"/>
                <a:gd name="T14" fmla="*/ 101696 w 48"/>
                <a:gd name="T15" fmla="*/ 246679 h 106"/>
                <a:gd name="T16" fmla="*/ 57049 w 48"/>
                <a:gd name="T17" fmla="*/ 264121 h 106"/>
                <a:gd name="T18" fmla="*/ 14882 w 48"/>
                <a:gd name="T19" fmla="*/ 244187 h 106"/>
                <a:gd name="T20" fmla="*/ 0 w 48"/>
                <a:gd name="T21" fmla="*/ 201828 h 106"/>
                <a:gd name="T22" fmla="*/ 0 w 48"/>
                <a:gd name="T23" fmla="*/ 194353 h 106"/>
                <a:gd name="T24" fmla="*/ 37206 w 48"/>
                <a:gd name="T25" fmla="*/ 191861 h 106"/>
                <a:gd name="T26" fmla="*/ 37206 w 48"/>
                <a:gd name="T27" fmla="*/ 201828 h 106"/>
                <a:gd name="T28" fmla="*/ 49608 w 48"/>
                <a:gd name="T29" fmla="*/ 221762 h 106"/>
                <a:gd name="T30" fmla="*/ 57049 w 48"/>
                <a:gd name="T31" fmla="*/ 224254 h 106"/>
                <a:gd name="T32" fmla="*/ 81853 w 48"/>
                <a:gd name="T33" fmla="*/ 199337 h 106"/>
                <a:gd name="T34" fmla="*/ 81853 w 48"/>
                <a:gd name="T35" fmla="*/ 134552 h 106"/>
                <a:gd name="T36" fmla="*/ 71931 w 48"/>
                <a:gd name="T37" fmla="*/ 114619 h 106"/>
                <a:gd name="T38" fmla="*/ 62010 w 48"/>
                <a:gd name="T39" fmla="*/ 112127 h 106"/>
                <a:gd name="T40" fmla="*/ 47128 w 48"/>
                <a:gd name="T41" fmla="*/ 119602 h 106"/>
                <a:gd name="T42" fmla="*/ 42167 w 48"/>
                <a:gd name="T43" fmla="*/ 134552 h 106"/>
                <a:gd name="T44" fmla="*/ 42167 w 48"/>
                <a:gd name="T45" fmla="*/ 142027 h 106"/>
                <a:gd name="T46" fmla="*/ 2480 w 48"/>
                <a:gd name="T47" fmla="*/ 142027 h 106"/>
                <a:gd name="T48" fmla="*/ 2480 w 48"/>
                <a:gd name="T49" fmla="*/ 0 h 106"/>
                <a:gd name="T50" fmla="*/ 116579 w 48"/>
                <a:gd name="T51" fmla="*/ 0 h 106"/>
                <a:gd name="T52" fmla="*/ 116579 w 48"/>
                <a:gd name="T53" fmla="*/ 39867 h 106"/>
                <a:gd name="T54" fmla="*/ 42167 w 48"/>
                <a:gd name="T55" fmla="*/ 39867 h 1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8" h="106">
                  <a:moveTo>
                    <a:pt x="17" y="16"/>
                  </a:moveTo>
                  <a:cubicBezTo>
                    <a:pt x="17" y="38"/>
                    <a:pt x="17" y="38"/>
                    <a:pt x="17" y="38"/>
                  </a:cubicBezTo>
                  <a:cubicBezTo>
                    <a:pt x="19" y="36"/>
                    <a:pt x="21" y="34"/>
                    <a:pt x="24" y="33"/>
                  </a:cubicBezTo>
                  <a:cubicBezTo>
                    <a:pt x="25" y="32"/>
                    <a:pt x="27" y="32"/>
                    <a:pt x="29" y="32"/>
                  </a:cubicBezTo>
                  <a:cubicBezTo>
                    <a:pt x="36" y="32"/>
                    <a:pt x="41" y="35"/>
                    <a:pt x="44" y="39"/>
                  </a:cubicBezTo>
                  <a:cubicBezTo>
                    <a:pt x="47" y="44"/>
                    <a:pt x="48" y="49"/>
                    <a:pt x="48" y="5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7"/>
                    <a:pt x="46" y="94"/>
                    <a:pt x="41" y="99"/>
                  </a:cubicBezTo>
                  <a:cubicBezTo>
                    <a:pt x="36" y="103"/>
                    <a:pt x="31" y="106"/>
                    <a:pt x="23" y="106"/>
                  </a:cubicBezTo>
                  <a:cubicBezTo>
                    <a:pt x="17" y="106"/>
                    <a:pt x="11" y="103"/>
                    <a:pt x="6" y="98"/>
                  </a:cubicBezTo>
                  <a:cubicBezTo>
                    <a:pt x="2" y="94"/>
                    <a:pt x="0" y="88"/>
                    <a:pt x="0" y="8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6" y="85"/>
                    <a:pt x="17" y="88"/>
                    <a:pt x="20" y="89"/>
                  </a:cubicBezTo>
                  <a:cubicBezTo>
                    <a:pt x="21" y="89"/>
                    <a:pt x="22" y="90"/>
                    <a:pt x="23" y="90"/>
                  </a:cubicBezTo>
                  <a:cubicBezTo>
                    <a:pt x="30" y="90"/>
                    <a:pt x="33" y="86"/>
                    <a:pt x="33" y="80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1"/>
                    <a:pt x="32" y="48"/>
                    <a:pt x="29" y="46"/>
                  </a:cubicBezTo>
                  <a:cubicBezTo>
                    <a:pt x="28" y="45"/>
                    <a:pt x="27" y="45"/>
                    <a:pt x="25" y="45"/>
                  </a:cubicBezTo>
                  <a:cubicBezTo>
                    <a:pt x="22" y="45"/>
                    <a:pt x="20" y="46"/>
                    <a:pt x="19" y="48"/>
                  </a:cubicBezTo>
                  <a:cubicBezTo>
                    <a:pt x="18" y="50"/>
                    <a:pt x="17" y="52"/>
                    <a:pt x="17" y="54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16"/>
                    <a:pt x="47" y="16"/>
                    <a:pt x="47" y="16"/>
                  </a:cubicBezTo>
                  <a:lnTo>
                    <a:pt x="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4191779" y="3796448"/>
              <a:ext cx="360200" cy="471494"/>
              <a:chOff x="2951163" y="2495550"/>
              <a:chExt cx="1208088" cy="1581150"/>
            </a:xfrm>
            <a:solidFill>
              <a:srgbClr val="F9C04D"/>
            </a:solidFill>
          </p:grpSpPr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2978150" y="2911475"/>
                <a:ext cx="230188" cy="306388"/>
              </a:xfrm>
              <a:custGeom>
                <a:avLst/>
                <a:gdLst>
                  <a:gd name="T0" fmla="*/ 69 w 79"/>
                  <a:gd name="T1" fmla="*/ 40 h 105"/>
                  <a:gd name="T2" fmla="*/ 70 w 79"/>
                  <a:gd name="T3" fmla="*/ 3 h 105"/>
                  <a:gd name="T4" fmla="*/ 52 w 79"/>
                  <a:gd name="T5" fmla="*/ 0 h 105"/>
                  <a:gd name="T6" fmla="*/ 0 w 79"/>
                  <a:gd name="T7" fmla="*/ 52 h 105"/>
                  <a:gd name="T8" fmla="*/ 52 w 79"/>
                  <a:gd name="T9" fmla="*/ 105 h 105"/>
                  <a:gd name="T10" fmla="*/ 79 w 79"/>
                  <a:gd name="T11" fmla="*/ 97 h 105"/>
                  <a:gd name="T12" fmla="*/ 69 w 79"/>
                  <a:gd name="T13" fmla="*/ 4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05">
                    <a:moveTo>
                      <a:pt x="69" y="40"/>
                    </a:moveTo>
                    <a:cubicBezTo>
                      <a:pt x="69" y="25"/>
                      <a:pt x="62" y="15"/>
                      <a:pt x="70" y="3"/>
                    </a:cubicBezTo>
                    <a:cubicBezTo>
                      <a:pt x="65" y="1"/>
                      <a:pt x="59" y="0"/>
                      <a:pt x="52" y="0"/>
                    </a:cubicBezTo>
                    <a:cubicBezTo>
                      <a:pt x="23" y="0"/>
                      <a:pt x="0" y="24"/>
                      <a:pt x="0" y="52"/>
                    </a:cubicBezTo>
                    <a:cubicBezTo>
                      <a:pt x="0" y="81"/>
                      <a:pt x="23" y="105"/>
                      <a:pt x="52" y="105"/>
                    </a:cubicBezTo>
                    <a:cubicBezTo>
                      <a:pt x="62" y="105"/>
                      <a:pt x="71" y="102"/>
                      <a:pt x="79" y="97"/>
                    </a:cubicBezTo>
                    <a:cubicBezTo>
                      <a:pt x="75" y="84"/>
                      <a:pt x="69" y="60"/>
                      <a:pt x="69" y="4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3900488" y="2911475"/>
                <a:ext cx="228600" cy="306388"/>
              </a:xfrm>
              <a:custGeom>
                <a:avLst/>
                <a:gdLst>
                  <a:gd name="T0" fmla="*/ 10 w 79"/>
                  <a:gd name="T1" fmla="*/ 40 h 105"/>
                  <a:gd name="T2" fmla="*/ 9 w 79"/>
                  <a:gd name="T3" fmla="*/ 3 h 105"/>
                  <a:gd name="T4" fmla="*/ 27 w 79"/>
                  <a:gd name="T5" fmla="*/ 0 h 105"/>
                  <a:gd name="T6" fmla="*/ 79 w 79"/>
                  <a:gd name="T7" fmla="*/ 52 h 105"/>
                  <a:gd name="T8" fmla="*/ 27 w 79"/>
                  <a:gd name="T9" fmla="*/ 105 h 105"/>
                  <a:gd name="T10" fmla="*/ 0 w 79"/>
                  <a:gd name="T11" fmla="*/ 97 h 105"/>
                  <a:gd name="T12" fmla="*/ 10 w 79"/>
                  <a:gd name="T13" fmla="*/ 4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05">
                    <a:moveTo>
                      <a:pt x="10" y="40"/>
                    </a:moveTo>
                    <a:cubicBezTo>
                      <a:pt x="10" y="25"/>
                      <a:pt x="17" y="15"/>
                      <a:pt x="9" y="3"/>
                    </a:cubicBezTo>
                    <a:cubicBezTo>
                      <a:pt x="15" y="1"/>
                      <a:pt x="21" y="0"/>
                      <a:pt x="27" y="0"/>
                    </a:cubicBezTo>
                    <a:cubicBezTo>
                      <a:pt x="56" y="0"/>
                      <a:pt x="79" y="24"/>
                      <a:pt x="79" y="52"/>
                    </a:cubicBezTo>
                    <a:cubicBezTo>
                      <a:pt x="79" y="81"/>
                      <a:pt x="56" y="105"/>
                      <a:pt x="27" y="105"/>
                    </a:cubicBezTo>
                    <a:cubicBezTo>
                      <a:pt x="17" y="105"/>
                      <a:pt x="8" y="102"/>
                      <a:pt x="0" y="97"/>
                    </a:cubicBezTo>
                    <a:cubicBezTo>
                      <a:pt x="4" y="84"/>
                      <a:pt x="10" y="60"/>
                      <a:pt x="10" y="4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3481388" y="3570288"/>
                <a:ext cx="147638" cy="328613"/>
              </a:xfrm>
              <a:custGeom>
                <a:avLst/>
                <a:gdLst>
                  <a:gd name="T0" fmla="*/ 25 w 93"/>
                  <a:gd name="T1" fmla="*/ 0 h 207"/>
                  <a:gd name="T2" fmla="*/ 0 w 93"/>
                  <a:gd name="T3" fmla="*/ 145 h 207"/>
                  <a:gd name="T4" fmla="*/ 47 w 93"/>
                  <a:gd name="T5" fmla="*/ 207 h 207"/>
                  <a:gd name="T6" fmla="*/ 93 w 93"/>
                  <a:gd name="T7" fmla="*/ 143 h 207"/>
                  <a:gd name="T8" fmla="*/ 68 w 93"/>
                  <a:gd name="T9" fmla="*/ 0 h 207"/>
                  <a:gd name="T10" fmla="*/ 25 w 93"/>
                  <a:gd name="T11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207">
                    <a:moveTo>
                      <a:pt x="25" y="0"/>
                    </a:moveTo>
                    <a:lnTo>
                      <a:pt x="0" y="145"/>
                    </a:lnTo>
                    <a:lnTo>
                      <a:pt x="47" y="207"/>
                    </a:lnTo>
                    <a:lnTo>
                      <a:pt x="93" y="143"/>
                    </a:lnTo>
                    <a:lnTo>
                      <a:pt x="6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3471863" y="3433763"/>
                <a:ext cx="166688" cy="115888"/>
              </a:xfrm>
              <a:custGeom>
                <a:avLst/>
                <a:gdLst>
                  <a:gd name="T0" fmla="*/ 21 w 57"/>
                  <a:gd name="T1" fmla="*/ 7 h 40"/>
                  <a:gd name="T2" fmla="*/ 0 w 57"/>
                  <a:gd name="T3" fmla="*/ 5 h 40"/>
                  <a:gd name="T4" fmla="*/ 0 w 57"/>
                  <a:gd name="T5" fmla="*/ 14 h 40"/>
                  <a:gd name="T6" fmla="*/ 1 w 57"/>
                  <a:gd name="T7" fmla="*/ 13 h 40"/>
                  <a:gd name="T8" fmla="*/ 18 w 57"/>
                  <a:gd name="T9" fmla="*/ 40 h 40"/>
                  <a:gd name="T10" fmla="*/ 40 w 57"/>
                  <a:gd name="T11" fmla="*/ 40 h 40"/>
                  <a:gd name="T12" fmla="*/ 56 w 57"/>
                  <a:gd name="T13" fmla="*/ 15 h 40"/>
                  <a:gd name="T14" fmla="*/ 57 w 57"/>
                  <a:gd name="T15" fmla="*/ 0 h 40"/>
                  <a:gd name="T16" fmla="*/ 21 w 57"/>
                  <a:gd name="T17" fmla="*/ 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40">
                    <a:moveTo>
                      <a:pt x="21" y="7"/>
                    </a:moveTo>
                    <a:cubicBezTo>
                      <a:pt x="14" y="7"/>
                      <a:pt x="7" y="7"/>
                      <a:pt x="0" y="5"/>
                    </a:cubicBezTo>
                    <a:cubicBezTo>
                      <a:pt x="0" y="8"/>
                      <a:pt x="0" y="11"/>
                      <a:pt x="0" y="14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6" y="10"/>
                      <a:pt x="56" y="5"/>
                      <a:pt x="57" y="0"/>
                    </a:cubicBezTo>
                    <a:cubicBezTo>
                      <a:pt x="46" y="5"/>
                      <a:pt x="34" y="7"/>
                      <a:pt x="21" y="7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3" name="Freeform 33"/>
              <p:cNvSpPr>
                <a:spLocks noEditPoints="1"/>
              </p:cNvSpPr>
              <p:nvPr/>
            </p:nvSpPr>
            <p:spPr bwMode="auto">
              <a:xfrm>
                <a:off x="3140075" y="2582863"/>
                <a:ext cx="827088" cy="827088"/>
              </a:xfrm>
              <a:custGeom>
                <a:avLst/>
                <a:gdLst>
                  <a:gd name="T0" fmla="*/ 0 w 284"/>
                  <a:gd name="T1" fmla="*/ 142 h 284"/>
                  <a:gd name="T2" fmla="*/ 142 w 284"/>
                  <a:gd name="T3" fmla="*/ 0 h 284"/>
                  <a:gd name="T4" fmla="*/ 142 w 284"/>
                  <a:gd name="T5" fmla="*/ 0 h 284"/>
                  <a:gd name="T6" fmla="*/ 284 w 284"/>
                  <a:gd name="T7" fmla="*/ 142 h 284"/>
                  <a:gd name="T8" fmla="*/ 284 w 284"/>
                  <a:gd name="T9" fmla="*/ 142 h 284"/>
                  <a:gd name="T10" fmla="*/ 142 w 284"/>
                  <a:gd name="T11" fmla="*/ 284 h 284"/>
                  <a:gd name="T12" fmla="*/ 142 w 284"/>
                  <a:gd name="T13" fmla="*/ 284 h 284"/>
                  <a:gd name="T14" fmla="*/ 0 w 284"/>
                  <a:gd name="T15" fmla="*/ 142 h 284"/>
                  <a:gd name="T16" fmla="*/ 25 w 284"/>
                  <a:gd name="T17" fmla="*/ 142 h 284"/>
                  <a:gd name="T18" fmla="*/ 142 w 284"/>
                  <a:gd name="T19" fmla="*/ 260 h 284"/>
                  <a:gd name="T20" fmla="*/ 142 w 284"/>
                  <a:gd name="T21" fmla="*/ 260 h 284"/>
                  <a:gd name="T22" fmla="*/ 260 w 284"/>
                  <a:gd name="T23" fmla="*/ 142 h 284"/>
                  <a:gd name="T24" fmla="*/ 260 w 284"/>
                  <a:gd name="T25" fmla="*/ 142 h 284"/>
                  <a:gd name="T26" fmla="*/ 142 w 284"/>
                  <a:gd name="T27" fmla="*/ 24 h 284"/>
                  <a:gd name="T28" fmla="*/ 142 w 284"/>
                  <a:gd name="T29" fmla="*/ 24 h 284"/>
                  <a:gd name="T30" fmla="*/ 25 w 284"/>
                  <a:gd name="T31" fmla="*/ 142 h 284"/>
                  <a:gd name="T32" fmla="*/ 25 w 284"/>
                  <a:gd name="T33" fmla="*/ 142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4" h="284">
                    <a:moveTo>
                      <a:pt x="0" y="142"/>
                    </a:moveTo>
                    <a:cubicBezTo>
                      <a:pt x="0" y="63"/>
                      <a:pt x="64" y="0"/>
                      <a:pt x="142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221" y="0"/>
                      <a:pt x="284" y="63"/>
                      <a:pt x="284" y="142"/>
                    </a:cubicBezTo>
                    <a:cubicBezTo>
                      <a:pt x="284" y="142"/>
                      <a:pt x="284" y="142"/>
                      <a:pt x="284" y="142"/>
                    </a:cubicBezTo>
                    <a:cubicBezTo>
                      <a:pt x="284" y="220"/>
                      <a:pt x="221" y="284"/>
                      <a:pt x="142" y="284"/>
                    </a:cubicBezTo>
                    <a:cubicBezTo>
                      <a:pt x="142" y="284"/>
                      <a:pt x="142" y="284"/>
                      <a:pt x="142" y="284"/>
                    </a:cubicBezTo>
                    <a:cubicBezTo>
                      <a:pt x="64" y="284"/>
                      <a:pt x="0" y="220"/>
                      <a:pt x="0" y="142"/>
                    </a:cubicBezTo>
                    <a:close/>
                    <a:moveTo>
                      <a:pt x="25" y="142"/>
                    </a:moveTo>
                    <a:cubicBezTo>
                      <a:pt x="25" y="207"/>
                      <a:pt x="77" y="259"/>
                      <a:pt x="142" y="260"/>
                    </a:cubicBezTo>
                    <a:cubicBezTo>
                      <a:pt x="142" y="260"/>
                      <a:pt x="142" y="260"/>
                      <a:pt x="142" y="260"/>
                    </a:cubicBezTo>
                    <a:cubicBezTo>
                      <a:pt x="207" y="259"/>
                      <a:pt x="260" y="207"/>
                      <a:pt x="260" y="142"/>
                    </a:cubicBezTo>
                    <a:cubicBezTo>
                      <a:pt x="260" y="142"/>
                      <a:pt x="260" y="142"/>
                      <a:pt x="260" y="142"/>
                    </a:cubicBezTo>
                    <a:cubicBezTo>
                      <a:pt x="260" y="77"/>
                      <a:pt x="207" y="24"/>
                      <a:pt x="142" y="24"/>
                    </a:cubicBezTo>
                    <a:cubicBezTo>
                      <a:pt x="142" y="24"/>
                      <a:pt x="142" y="24"/>
                      <a:pt x="142" y="24"/>
                    </a:cubicBezTo>
                    <a:cubicBezTo>
                      <a:pt x="77" y="24"/>
                      <a:pt x="25" y="77"/>
                      <a:pt x="25" y="142"/>
                    </a:cubicBezTo>
                    <a:cubicBezTo>
                      <a:pt x="25" y="142"/>
                      <a:pt x="25" y="142"/>
                      <a:pt x="25" y="142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3068638" y="2495550"/>
                <a:ext cx="971550" cy="454025"/>
              </a:xfrm>
              <a:custGeom>
                <a:avLst/>
                <a:gdLst>
                  <a:gd name="T0" fmla="*/ 0 w 334"/>
                  <a:gd name="T1" fmla="*/ 155 h 156"/>
                  <a:gd name="T2" fmla="*/ 167 w 334"/>
                  <a:gd name="T3" fmla="*/ 0 h 156"/>
                  <a:gd name="T4" fmla="*/ 167 w 334"/>
                  <a:gd name="T5" fmla="*/ 0 h 156"/>
                  <a:gd name="T6" fmla="*/ 334 w 334"/>
                  <a:gd name="T7" fmla="*/ 155 h 156"/>
                  <a:gd name="T8" fmla="*/ 334 w 334"/>
                  <a:gd name="T9" fmla="*/ 155 h 156"/>
                  <a:gd name="T10" fmla="*/ 322 w 334"/>
                  <a:gd name="T11" fmla="*/ 155 h 156"/>
                  <a:gd name="T12" fmla="*/ 167 w 334"/>
                  <a:gd name="T13" fmla="*/ 12 h 156"/>
                  <a:gd name="T14" fmla="*/ 167 w 334"/>
                  <a:gd name="T15" fmla="*/ 12 h 156"/>
                  <a:gd name="T16" fmla="*/ 12 w 334"/>
                  <a:gd name="T17" fmla="*/ 156 h 156"/>
                  <a:gd name="T18" fmla="*/ 12 w 334"/>
                  <a:gd name="T19" fmla="*/ 156 h 156"/>
                  <a:gd name="T20" fmla="*/ 0 w 334"/>
                  <a:gd name="T21" fmla="*/ 15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4" h="156">
                    <a:moveTo>
                      <a:pt x="0" y="155"/>
                    </a:moveTo>
                    <a:cubicBezTo>
                      <a:pt x="7" y="68"/>
                      <a:pt x="79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255" y="0"/>
                      <a:pt x="328" y="68"/>
                      <a:pt x="334" y="155"/>
                    </a:cubicBezTo>
                    <a:cubicBezTo>
                      <a:pt x="334" y="155"/>
                      <a:pt x="334" y="155"/>
                      <a:pt x="334" y="155"/>
                    </a:cubicBezTo>
                    <a:cubicBezTo>
                      <a:pt x="322" y="155"/>
                      <a:pt x="322" y="155"/>
                      <a:pt x="322" y="155"/>
                    </a:cubicBezTo>
                    <a:cubicBezTo>
                      <a:pt x="316" y="75"/>
                      <a:pt x="249" y="12"/>
                      <a:pt x="167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85" y="12"/>
                      <a:pt x="18" y="75"/>
                      <a:pt x="12" y="156"/>
                    </a:cubicBezTo>
                    <a:cubicBezTo>
                      <a:pt x="12" y="156"/>
                      <a:pt x="12" y="156"/>
                      <a:pt x="12" y="156"/>
                    </a:cubicBezTo>
                    <a:cubicBezTo>
                      <a:pt x="0" y="155"/>
                      <a:pt x="0" y="155"/>
                      <a:pt x="0" y="155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951163" y="3378200"/>
                <a:ext cx="1208088" cy="698500"/>
              </a:xfrm>
              <a:custGeom>
                <a:avLst/>
                <a:gdLst>
                  <a:gd name="T0" fmla="*/ 382 w 415"/>
                  <a:gd name="T1" fmla="*/ 223 h 240"/>
                  <a:gd name="T2" fmla="*/ 326 w 415"/>
                  <a:gd name="T3" fmla="*/ 80 h 240"/>
                  <a:gd name="T4" fmla="*/ 326 w 415"/>
                  <a:gd name="T5" fmla="*/ 80 h 240"/>
                  <a:gd name="T6" fmla="*/ 207 w 415"/>
                  <a:gd name="T7" fmla="*/ 33 h 240"/>
                  <a:gd name="T8" fmla="*/ 207 w 415"/>
                  <a:gd name="T9" fmla="*/ 33 h 240"/>
                  <a:gd name="T10" fmla="*/ 161 w 415"/>
                  <a:gd name="T11" fmla="*/ 39 h 240"/>
                  <a:gd name="T12" fmla="*/ 161 w 415"/>
                  <a:gd name="T13" fmla="*/ 39 h 240"/>
                  <a:gd name="T14" fmla="*/ 60 w 415"/>
                  <a:gd name="T15" fmla="*/ 114 h 240"/>
                  <a:gd name="T16" fmla="*/ 60 w 415"/>
                  <a:gd name="T17" fmla="*/ 114 h 240"/>
                  <a:gd name="T18" fmla="*/ 33 w 415"/>
                  <a:gd name="T19" fmla="*/ 223 h 240"/>
                  <a:gd name="T20" fmla="*/ 33 w 415"/>
                  <a:gd name="T21" fmla="*/ 223 h 240"/>
                  <a:gd name="T22" fmla="*/ 16 w 415"/>
                  <a:gd name="T23" fmla="*/ 240 h 240"/>
                  <a:gd name="T24" fmla="*/ 16 w 415"/>
                  <a:gd name="T25" fmla="*/ 240 h 240"/>
                  <a:gd name="T26" fmla="*/ 0 w 415"/>
                  <a:gd name="T27" fmla="*/ 223 h 240"/>
                  <a:gd name="T28" fmla="*/ 0 w 415"/>
                  <a:gd name="T29" fmla="*/ 223 h 240"/>
                  <a:gd name="T30" fmla="*/ 32 w 415"/>
                  <a:gd name="T31" fmla="*/ 97 h 240"/>
                  <a:gd name="T32" fmla="*/ 32 w 415"/>
                  <a:gd name="T33" fmla="*/ 97 h 240"/>
                  <a:gd name="T34" fmla="*/ 152 w 415"/>
                  <a:gd name="T35" fmla="*/ 8 h 240"/>
                  <a:gd name="T36" fmla="*/ 152 w 415"/>
                  <a:gd name="T37" fmla="*/ 8 h 240"/>
                  <a:gd name="T38" fmla="*/ 207 w 415"/>
                  <a:gd name="T39" fmla="*/ 0 h 240"/>
                  <a:gd name="T40" fmla="*/ 207 w 415"/>
                  <a:gd name="T41" fmla="*/ 0 h 240"/>
                  <a:gd name="T42" fmla="*/ 349 w 415"/>
                  <a:gd name="T43" fmla="*/ 56 h 240"/>
                  <a:gd name="T44" fmla="*/ 349 w 415"/>
                  <a:gd name="T45" fmla="*/ 56 h 240"/>
                  <a:gd name="T46" fmla="*/ 414 w 415"/>
                  <a:gd name="T47" fmla="*/ 223 h 240"/>
                  <a:gd name="T48" fmla="*/ 414 w 415"/>
                  <a:gd name="T49" fmla="*/ 223 h 240"/>
                  <a:gd name="T50" fmla="*/ 398 w 415"/>
                  <a:gd name="T51" fmla="*/ 240 h 240"/>
                  <a:gd name="T52" fmla="*/ 398 w 415"/>
                  <a:gd name="T53" fmla="*/ 240 h 240"/>
                  <a:gd name="T54" fmla="*/ 382 w 415"/>
                  <a:gd name="T55" fmla="*/ 22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15" h="240">
                    <a:moveTo>
                      <a:pt x="382" y="223"/>
                    </a:moveTo>
                    <a:cubicBezTo>
                      <a:pt x="382" y="167"/>
                      <a:pt x="367" y="118"/>
                      <a:pt x="326" y="80"/>
                    </a:cubicBezTo>
                    <a:cubicBezTo>
                      <a:pt x="326" y="80"/>
                      <a:pt x="326" y="80"/>
                      <a:pt x="326" y="80"/>
                    </a:cubicBezTo>
                    <a:cubicBezTo>
                      <a:pt x="294" y="49"/>
                      <a:pt x="250" y="33"/>
                      <a:pt x="207" y="33"/>
                    </a:cubicBezTo>
                    <a:cubicBezTo>
                      <a:pt x="207" y="33"/>
                      <a:pt x="207" y="33"/>
                      <a:pt x="207" y="33"/>
                    </a:cubicBezTo>
                    <a:cubicBezTo>
                      <a:pt x="191" y="33"/>
                      <a:pt x="176" y="35"/>
                      <a:pt x="161" y="39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19" y="51"/>
                      <a:pt x="83" y="78"/>
                      <a:pt x="60" y="114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39" y="147"/>
                      <a:pt x="33" y="183"/>
                      <a:pt x="33" y="223"/>
                    </a:cubicBezTo>
                    <a:cubicBezTo>
                      <a:pt x="33" y="223"/>
                      <a:pt x="33" y="223"/>
                      <a:pt x="33" y="223"/>
                    </a:cubicBezTo>
                    <a:cubicBezTo>
                      <a:pt x="33" y="232"/>
                      <a:pt x="25" y="240"/>
                      <a:pt x="16" y="240"/>
                    </a:cubicBezTo>
                    <a:cubicBezTo>
                      <a:pt x="16" y="240"/>
                      <a:pt x="16" y="240"/>
                      <a:pt x="16" y="240"/>
                    </a:cubicBezTo>
                    <a:cubicBezTo>
                      <a:pt x="7" y="240"/>
                      <a:pt x="0" y="232"/>
                      <a:pt x="0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180"/>
                      <a:pt x="7" y="136"/>
                      <a:pt x="32" y="97"/>
                    </a:cubicBezTo>
                    <a:cubicBezTo>
                      <a:pt x="32" y="97"/>
                      <a:pt x="32" y="97"/>
                      <a:pt x="32" y="97"/>
                    </a:cubicBezTo>
                    <a:cubicBezTo>
                      <a:pt x="59" y="53"/>
                      <a:pt x="102" y="21"/>
                      <a:pt x="152" y="8"/>
                    </a:cubicBezTo>
                    <a:cubicBezTo>
                      <a:pt x="152" y="8"/>
                      <a:pt x="152" y="8"/>
                      <a:pt x="152" y="8"/>
                    </a:cubicBezTo>
                    <a:cubicBezTo>
                      <a:pt x="170" y="3"/>
                      <a:pt x="188" y="0"/>
                      <a:pt x="207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259" y="0"/>
                      <a:pt x="310" y="20"/>
                      <a:pt x="349" y="56"/>
                    </a:cubicBezTo>
                    <a:cubicBezTo>
                      <a:pt x="349" y="56"/>
                      <a:pt x="349" y="56"/>
                      <a:pt x="349" y="56"/>
                    </a:cubicBezTo>
                    <a:cubicBezTo>
                      <a:pt x="397" y="101"/>
                      <a:pt x="415" y="161"/>
                      <a:pt x="414" y="223"/>
                    </a:cubicBezTo>
                    <a:cubicBezTo>
                      <a:pt x="414" y="223"/>
                      <a:pt x="414" y="223"/>
                      <a:pt x="414" y="223"/>
                    </a:cubicBezTo>
                    <a:cubicBezTo>
                      <a:pt x="414" y="232"/>
                      <a:pt x="407" y="240"/>
                      <a:pt x="398" y="240"/>
                    </a:cubicBezTo>
                    <a:cubicBezTo>
                      <a:pt x="398" y="240"/>
                      <a:pt x="398" y="240"/>
                      <a:pt x="398" y="240"/>
                    </a:cubicBezTo>
                    <a:cubicBezTo>
                      <a:pt x="389" y="240"/>
                      <a:pt x="382" y="232"/>
                      <a:pt x="382" y="223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3446463" y="3189288"/>
                <a:ext cx="165100" cy="88900"/>
              </a:xfrm>
              <a:custGeom>
                <a:avLst/>
                <a:gdLst>
                  <a:gd name="T0" fmla="*/ 57 w 57"/>
                  <a:gd name="T1" fmla="*/ 15 h 31"/>
                  <a:gd name="T2" fmla="*/ 41 w 57"/>
                  <a:gd name="T3" fmla="*/ 31 h 31"/>
                  <a:gd name="T4" fmla="*/ 16 w 57"/>
                  <a:gd name="T5" fmla="*/ 31 h 31"/>
                  <a:gd name="T6" fmla="*/ 0 w 57"/>
                  <a:gd name="T7" fmla="*/ 15 h 31"/>
                  <a:gd name="T8" fmla="*/ 0 w 57"/>
                  <a:gd name="T9" fmla="*/ 15 h 31"/>
                  <a:gd name="T10" fmla="*/ 16 w 57"/>
                  <a:gd name="T11" fmla="*/ 0 h 31"/>
                  <a:gd name="T12" fmla="*/ 41 w 57"/>
                  <a:gd name="T13" fmla="*/ 0 h 31"/>
                  <a:gd name="T14" fmla="*/ 57 w 57"/>
                  <a:gd name="T1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31">
                    <a:moveTo>
                      <a:pt x="57" y="15"/>
                    </a:moveTo>
                    <a:cubicBezTo>
                      <a:pt x="57" y="24"/>
                      <a:pt x="50" y="31"/>
                      <a:pt x="41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7" y="31"/>
                      <a:pt x="0" y="2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50" y="0"/>
                      <a:pt x="57" y="7"/>
                      <a:pt x="57" y="15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3117850" y="3168650"/>
                <a:ext cx="349250" cy="92075"/>
              </a:xfrm>
              <a:custGeom>
                <a:avLst/>
                <a:gdLst>
                  <a:gd name="T0" fmla="*/ 34 w 120"/>
                  <a:gd name="T1" fmla="*/ 32 h 32"/>
                  <a:gd name="T2" fmla="*/ 0 w 120"/>
                  <a:gd name="T3" fmla="*/ 2 h 32"/>
                  <a:gd name="T4" fmla="*/ 0 w 120"/>
                  <a:gd name="T5" fmla="*/ 2 h 32"/>
                  <a:gd name="T6" fmla="*/ 12 w 120"/>
                  <a:gd name="T7" fmla="*/ 0 h 32"/>
                  <a:gd name="T8" fmla="*/ 34 w 120"/>
                  <a:gd name="T9" fmla="*/ 20 h 32"/>
                  <a:gd name="T10" fmla="*/ 34 w 120"/>
                  <a:gd name="T11" fmla="*/ 20 h 32"/>
                  <a:gd name="T12" fmla="*/ 120 w 120"/>
                  <a:gd name="T13" fmla="*/ 20 h 32"/>
                  <a:gd name="T14" fmla="*/ 120 w 120"/>
                  <a:gd name="T15" fmla="*/ 20 h 32"/>
                  <a:gd name="T16" fmla="*/ 120 w 120"/>
                  <a:gd name="T17" fmla="*/ 32 h 32"/>
                  <a:gd name="T18" fmla="*/ 34 w 120"/>
                  <a:gd name="T1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32">
                    <a:moveTo>
                      <a:pt x="34" y="32"/>
                    </a:moveTo>
                    <a:cubicBezTo>
                      <a:pt x="16" y="32"/>
                      <a:pt x="2" y="1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11"/>
                      <a:pt x="22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120" y="20"/>
                      <a:pt x="120" y="20"/>
                      <a:pt x="120" y="20"/>
                    </a:cubicBezTo>
                    <a:cubicBezTo>
                      <a:pt x="120" y="20"/>
                      <a:pt x="120" y="20"/>
                      <a:pt x="120" y="20"/>
                    </a:cubicBezTo>
                    <a:cubicBezTo>
                      <a:pt x="120" y="32"/>
                      <a:pt x="120" y="32"/>
                      <a:pt x="120" y="32"/>
                    </a:cubicBezTo>
                    <a:cubicBezTo>
                      <a:pt x="34" y="32"/>
                      <a:pt x="34" y="32"/>
                      <a:pt x="34" y="32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294059" y="4101386"/>
            <a:ext cx="1025283" cy="1182787"/>
            <a:chOff x="5041268" y="3304645"/>
            <a:chExt cx="1025283" cy="1182787"/>
          </a:xfrm>
        </p:grpSpPr>
        <p:sp>
          <p:nvSpPr>
            <p:cNvPr id="69" name="Freeform 12"/>
            <p:cNvSpPr>
              <a:spLocks/>
            </p:cNvSpPr>
            <p:nvPr/>
          </p:nvSpPr>
          <p:spPr bwMode="auto">
            <a:xfrm>
              <a:off x="5103191" y="3339164"/>
              <a:ext cx="450718" cy="202038"/>
            </a:xfrm>
            <a:custGeom>
              <a:avLst/>
              <a:gdLst>
                <a:gd name="T0" fmla="*/ 0 w 515"/>
                <a:gd name="T1" fmla="*/ 316124 h 231"/>
                <a:gd name="T2" fmla="*/ 544663 w 515"/>
                <a:gd name="T3" fmla="*/ 0 h 231"/>
                <a:gd name="T4" fmla="*/ 704777 w 515"/>
                <a:gd name="T5" fmla="*/ 0 h 231"/>
                <a:gd name="T6" fmla="*/ 704777 w 515"/>
                <a:gd name="T7" fmla="*/ 316124 h 231"/>
                <a:gd name="T8" fmla="*/ 0 w 515"/>
                <a:gd name="T9" fmla="*/ 316124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" h="231">
                  <a:moveTo>
                    <a:pt x="0" y="231"/>
                  </a:moveTo>
                  <a:lnTo>
                    <a:pt x="398" y="0"/>
                  </a:lnTo>
                  <a:lnTo>
                    <a:pt x="515" y="0"/>
                  </a:lnTo>
                  <a:lnTo>
                    <a:pt x="515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6B3C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>
              <a:off x="5041268" y="3304645"/>
              <a:ext cx="1025283" cy="11827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5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5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5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5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71" name="Freeform 20"/>
            <p:cNvSpPr>
              <a:spLocks/>
            </p:cNvSpPr>
            <p:nvPr/>
          </p:nvSpPr>
          <p:spPr bwMode="auto">
            <a:xfrm>
              <a:off x="5103191" y="3339164"/>
              <a:ext cx="348191" cy="376664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F16503"/>
            </a:solidFill>
            <a:ln w="28575" cap="flat">
              <a:noFill/>
              <a:prstDash val="solid"/>
              <a:miter lim="800000"/>
              <a:headEnd/>
              <a:tailEnd/>
            </a:ln>
            <a:effectLst>
              <a:outerShdw blurRad="279400" dist="762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72" name="Freeform 30"/>
            <p:cNvSpPr>
              <a:spLocks noEditPoints="1"/>
            </p:cNvSpPr>
            <p:nvPr/>
          </p:nvSpPr>
          <p:spPr bwMode="auto">
            <a:xfrm>
              <a:off x="5234143" y="3519882"/>
              <a:ext cx="80195" cy="171580"/>
            </a:xfrm>
            <a:custGeom>
              <a:avLst/>
              <a:gdLst>
                <a:gd name="T0" fmla="*/ 124533 w 50"/>
                <a:gd name="T1" fmla="*/ 204508 h 107"/>
                <a:gd name="T2" fmla="*/ 104608 w 50"/>
                <a:gd name="T3" fmla="*/ 246906 h 107"/>
                <a:gd name="T4" fmla="*/ 62267 w 50"/>
                <a:gd name="T5" fmla="*/ 266858 h 107"/>
                <a:gd name="T6" fmla="*/ 17435 w 50"/>
                <a:gd name="T7" fmla="*/ 246906 h 107"/>
                <a:gd name="T8" fmla="*/ 0 w 50"/>
                <a:gd name="T9" fmla="*/ 204508 h 107"/>
                <a:gd name="T10" fmla="*/ 0 w 50"/>
                <a:gd name="T11" fmla="*/ 62350 h 107"/>
                <a:gd name="T12" fmla="*/ 17435 w 50"/>
                <a:gd name="T13" fmla="*/ 17458 h 107"/>
                <a:gd name="T14" fmla="*/ 62267 w 50"/>
                <a:gd name="T15" fmla="*/ 0 h 107"/>
                <a:gd name="T16" fmla="*/ 104608 w 50"/>
                <a:gd name="T17" fmla="*/ 17458 h 107"/>
                <a:gd name="T18" fmla="*/ 124533 w 50"/>
                <a:gd name="T19" fmla="*/ 62350 h 107"/>
                <a:gd name="T20" fmla="*/ 124533 w 50"/>
                <a:gd name="T21" fmla="*/ 204508 h 107"/>
                <a:gd name="T22" fmla="*/ 82192 w 50"/>
                <a:gd name="T23" fmla="*/ 59856 h 107"/>
                <a:gd name="T24" fmla="*/ 77210 w 50"/>
                <a:gd name="T25" fmla="*/ 44892 h 107"/>
                <a:gd name="T26" fmla="*/ 59776 w 50"/>
                <a:gd name="T27" fmla="*/ 37410 h 107"/>
                <a:gd name="T28" fmla="*/ 44832 w 50"/>
                <a:gd name="T29" fmla="*/ 44892 h 107"/>
                <a:gd name="T30" fmla="*/ 37360 w 50"/>
                <a:gd name="T31" fmla="*/ 59856 h 107"/>
                <a:gd name="T32" fmla="*/ 37360 w 50"/>
                <a:gd name="T33" fmla="*/ 204508 h 107"/>
                <a:gd name="T34" fmla="*/ 44832 w 50"/>
                <a:gd name="T35" fmla="*/ 219472 h 107"/>
                <a:gd name="T36" fmla="*/ 59776 w 50"/>
                <a:gd name="T37" fmla="*/ 226954 h 107"/>
                <a:gd name="T38" fmla="*/ 77210 w 50"/>
                <a:gd name="T39" fmla="*/ 219472 h 107"/>
                <a:gd name="T40" fmla="*/ 82192 w 50"/>
                <a:gd name="T41" fmla="*/ 204508 h 107"/>
                <a:gd name="T42" fmla="*/ 82192 w 50"/>
                <a:gd name="T43" fmla="*/ 59856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107">
                  <a:moveTo>
                    <a:pt x="50" y="82"/>
                  </a:moveTo>
                  <a:cubicBezTo>
                    <a:pt x="50" y="89"/>
                    <a:pt x="47" y="95"/>
                    <a:pt x="42" y="99"/>
                  </a:cubicBezTo>
                  <a:cubicBezTo>
                    <a:pt x="38" y="104"/>
                    <a:pt x="32" y="107"/>
                    <a:pt x="25" y="107"/>
                  </a:cubicBezTo>
                  <a:cubicBezTo>
                    <a:pt x="18" y="107"/>
                    <a:pt x="12" y="104"/>
                    <a:pt x="7" y="99"/>
                  </a:cubicBezTo>
                  <a:cubicBezTo>
                    <a:pt x="2" y="95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2" y="12"/>
                    <a:pt x="7" y="7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32" y="0"/>
                    <a:pt x="38" y="2"/>
                    <a:pt x="42" y="7"/>
                  </a:cubicBezTo>
                  <a:cubicBezTo>
                    <a:pt x="47" y="12"/>
                    <a:pt x="50" y="18"/>
                    <a:pt x="50" y="25"/>
                  </a:cubicBezTo>
                  <a:lnTo>
                    <a:pt x="50" y="82"/>
                  </a:lnTo>
                  <a:close/>
                  <a:moveTo>
                    <a:pt x="33" y="24"/>
                  </a:moveTo>
                  <a:cubicBezTo>
                    <a:pt x="33" y="22"/>
                    <a:pt x="33" y="20"/>
                    <a:pt x="31" y="18"/>
                  </a:cubicBezTo>
                  <a:cubicBezTo>
                    <a:pt x="29" y="16"/>
                    <a:pt x="27" y="15"/>
                    <a:pt x="24" y="15"/>
                  </a:cubicBezTo>
                  <a:cubicBezTo>
                    <a:pt x="22" y="15"/>
                    <a:pt x="20" y="16"/>
                    <a:pt x="18" y="18"/>
                  </a:cubicBezTo>
                  <a:cubicBezTo>
                    <a:pt x="16" y="20"/>
                    <a:pt x="15" y="22"/>
                    <a:pt x="15" y="24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4"/>
                    <a:pt x="16" y="86"/>
                    <a:pt x="18" y="88"/>
                  </a:cubicBezTo>
                  <a:cubicBezTo>
                    <a:pt x="20" y="90"/>
                    <a:pt x="22" y="91"/>
                    <a:pt x="24" y="91"/>
                  </a:cubicBezTo>
                  <a:cubicBezTo>
                    <a:pt x="27" y="91"/>
                    <a:pt x="29" y="90"/>
                    <a:pt x="31" y="88"/>
                  </a:cubicBezTo>
                  <a:cubicBezTo>
                    <a:pt x="33" y="86"/>
                    <a:pt x="33" y="84"/>
                    <a:pt x="33" y="82"/>
                  </a:cubicBezTo>
                  <a:lnTo>
                    <a:pt x="33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1"/>
            <p:cNvSpPr>
              <a:spLocks noEditPoints="1"/>
            </p:cNvSpPr>
            <p:nvPr/>
          </p:nvSpPr>
          <p:spPr bwMode="auto">
            <a:xfrm>
              <a:off x="5331595" y="3521913"/>
              <a:ext cx="84256" cy="167519"/>
            </a:xfrm>
            <a:custGeom>
              <a:avLst/>
              <a:gdLst>
                <a:gd name="T0" fmla="*/ 0 w 97"/>
                <a:gd name="T1" fmla="*/ 164220 h 191"/>
                <a:gd name="T2" fmla="*/ 67056 w 97"/>
                <a:gd name="T3" fmla="*/ 0 h 191"/>
                <a:gd name="T4" fmla="*/ 106743 w 97"/>
                <a:gd name="T5" fmla="*/ 0 h 191"/>
                <a:gd name="T6" fmla="*/ 106743 w 97"/>
                <a:gd name="T7" fmla="*/ 164220 h 191"/>
                <a:gd name="T8" fmla="*/ 132744 w 97"/>
                <a:gd name="T9" fmla="*/ 164220 h 191"/>
                <a:gd name="T10" fmla="*/ 132744 w 97"/>
                <a:gd name="T11" fmla="*/ 203907 h 191"/>
                <a:gd name="T12" fmla="*/ 106743 w 97"/>
                <a:gd name="T13" fmla="*/ 203907 h 191"/>
                <a:gd name="T14" fmla="*/ 106743 w 97"/>
                <a:gd name="T15" fmla="*/ 261384 h 191"/>
                <a:gd name="T16" fmla="*/ 67056 w 97"/>
                <a:gd name="T17" fmla="*/ 261384 h 191"/>
                <a:gd name="T18" fmla="*/ 67056 w 97"/>
                <a:gd name="T19" fmla="*/ 203907 h 191"/>
                <a:gd name="T20" fmla="*/ 0 w 97"/>
                <a:gd name="T21" fmla="*/ 203907 h 191"/>
                <a:gd name="T22" fmla="*/ 0 w 97"/>
                <a:gd name="T23" fmla="*/ 164220 h 191"/>
                <a:gd name="T24" fmla="*/ 67056 w 97"/>
                <a:gd name="T25" fmla="*/ 164220 h 191"/>
                <a:gd name="T26" fmla="*/ 67056 w 97"/>
                <a:gd name="T27" fmla="*/ 84847 h 191"/>
                <a:gd name="T28" fmla="*/ 34212 w 97"/>
                <a:gd name="T29" fmla="*/ 164220 h 191"/>
                <a:gd name="T30" fmla="*/ 67056 w 97"/>
                <a:gd name="T31" fmla="*/ 164220 h 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7" h="191">
                  <a:moveTo>
                    <a:pt x="0" y="120"/>
                  </a:moveTo>
                  <a:lnTo>
                    <a:pt x="49" y="0"/>
                  </a:lnTo>
                  <a:lnTo>
                    <a:pt x="78" y="0"/>
                  </a:lnTo>
                  <a:lnTo>
                    <a:pt x="78" y="120"/>
                  </a:lnTo>
                  <a:lnTo>
                    <a:pt x="97" y="120"/>
                  </a:lnTo>
                  <a:lnTo>
                    <a:pt x="97" y="149"/>
                  </a:lnTo>
                  <a:lnTo>
                    <a:pt x="78" y="149"/>
                  </a:lnTo>
                  <a:lnTo>
                    <a:pt x="78" y="191"/>
                  </a:lnTo>
                  <a:lnTo>
                    <a:pt x="49" y="191"/>
                  </a:lnTo>
                  <a:lnTo>
                    <a:pt x="49" y="149"/>
                  </a:lnTo>
                  <a:lnTo>
                    <a:pt x="0" y="149"/>
                  </a:lnTo>
                  <a:lnTo>
                    <a:pt x="0" y="120"/>
                  </a:lnTo>
                  <a:close/>
                  <a:moveTo>
                    <a:pt x="49" y="120"/>
                  </a:moveTo>
                  <a:lnTo>
                    <a:pt x="49" y="62"/>
                  </a:lnTo>
                  <a:lnTo>
                    <a:pt x="25" y="120"/>
                  </a:lnTo>
                  <a:lnTo>
                    <a:pt x="49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5292166" y="3823700"/>
              <a:ext cx="533996" cy="413020"/>
              <a:chOff x="3175" y="747713"/>
              <a:chExt cx="1751013" cy="1354138"/>
            </a:xfrm>
            <a:solidFill>
              <a:srgbClr val="ED750F"/>
            </a:solidFill>
          </p:grpSpPr>
          <p:sp>
            <p:nvSpPr>
              <p:cNvPr id="75" name="Freeform 6"/>
              <p:cNvSpPr>
                <a:spLocks/>
              </p:cNvSpPr>
              <p:nvPr/>
            </p:nvSpPr>
            <p:spPr bwMode="auto">
              <a:xfrm>
                <a:off x="3175" y="747713"/>
                <a:ext cx="1308100" cy="854075"/>
              </a:xfrm>
              <a:custGeom>
                <a:avLst/>
                <a:gdLst>
                  <a:gd name="T0" fmla="*/ 357 w 458"/>
                  <a:gd name="T1" fmla="*/ 8 h 299"/>
                  <a:gd name="T2" fmla="*/ 184 w 458"/>
                  <a:gd name="T3" fmla="*/ 54 h 299"/>
                  <a:gd name="T4" fmla="*/ 40 w 458"/>
                  <a:gd name="T5" fmla="*/ 161 h 299"/>
                  <a:gd name="T6" fmla="*/ 35 w 458"/>
                  <a:gd name="T7" fmla="*/ 277 h 299"/>
                  <a:gd name="T8" fmla="*/ 36 w 458"/>
                  <a:gd name="T9" fmla="*/ 279 h 299"/>
                  <a:gd name="T10" fmla="*/ 85 w 458"/>
                  <a:gd name="T11" fmla="*/ 288 h 299"/>
                  <a:gd name="T12" fmla="*/ 133 w 458"/>
                  <a:gd name="T13" fmla="*/ 256 h 299"/>
                  <a:gd name="T14" fmla="*/ 142 w 458"/>
                  <a:gd name="T15" fmla="*/ 207 h 299"/>
                  <a:gd name="T16" fmla="*/ 128 w 458"/>
                  <a:gd name="T17" fmla="*/ 195 h 299"/>
                  <a:gd name="T18" fmla="*/ 211 w 458"/>
                  <a:gd name="T19" fmla="*/ 112 h 299"/>
                  <a:gd name="T20" fmla="*/ 211 w 458"/>
                  <a:gd name="T21" fmla="*/ 112 h 299"/>
                  <a:gd name="T22" fmla="*/ 212 w 458"/>
                  <a:gd name="T23" fmla="*/ 112 h 299"/>
                  <a:gd name="T24" fmla="*/ 212 w 458"/>
                  <a:gd name="T25" fmla="*/ 112 h 299"/>
                  <a:gd name="T26" fmla="*/ 212 w 458"/>
                  <a:gd name="T27" fmla="*/ 112 h 299"/>
                  <a:gd name="T28" fmla="*/ 329 w 458"/>
                  <a:gd name="T29" fmla="*/ 97 h 299"/>
                  <a:gd name="T30" fmla="*/ 330 w 458"/>
                  <a:gd name="T31" fmla="*/ 116 h 299"/>
                  <a:gd name="T32" fmla="*/ 374 w 458"/>
                  <a:gd name="T33" fmla="*/ 139 h 299"/>
                  <a:gd name="T34" fmla="*/ 429 w 458"/>
                  <a:gd name="T35" fmla="*/ 121 h 299"/>
                  <a:gd name="T36" fmla="*/ 452 w 458"/>
                  <a:gd name="T37" fmla="*/ 77 h 299"/>
                  <a:gd name="T38" fmla="*/ 451 w 458"/>
                  <a:gd name="T39" fmla="*/ 75 h 299"/>
                  <a:gd name="T40" fmla="*/ 357 w 458"/>
                  <a:gd name="T41" fmla="*/ 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8" h="299">
                    <a:moveTo>
                      <a:pt x="357" y="8"/>
                    </a:moveTo>
                    <a:cubicBezTo>
                      <a:pt x="288" y="0"/>
                      <a:pt x="191" y="50"/>
                      <a:pt x="184" y="54"/>
                    </a:cubicBezTo>
                    <a:cubicBezTo>
                      <a:pt x="176" y="58"/>
                      <a:pt x="77" y="103"/>
                      <a:pt x="40" y="161"/>
                    </a:cubicBezTo>
                    <a:cubicBezTo>
                      <a:pt x="0" y="225"/>
                      <a:pt x="34" y="276"/>
                      <a:pt x="35" y="277"/>
                    </a:cubicBezTo>
                    <a:cubicBezTo>
                      <a:pt x="35" y="278"/>
                      <a:pt x="36" y="278"/>
                      <a:pt x="36" y="279"/>
                    </a:cubicBezTo>
                    <a:cubicBezTo>
                      <a:pt x="47" y="295"/>
                      <a:pt x="69" y="299"/>
                      <a:pt x="85" y="288"/>
                    </a:cubicBezTo>
                    <a:cubicBezTo>
                      <a:pt x="133" y="256"/>
                      <a:pt x="133" y="256"/>
                      <a:pt x="133" y="256"/>
                    </a:cubicBezTo>
                    <a:cubicBezTo>
                      <a:pt x="149" y="245"/>
                      <a:pt x="153" y="223"/>
                      <a:pt x="142" y="207"/>
                    </a:cubicBezTo>
                    <a:cubicBezTo>
                      <a:pt x="138" y="201"/>
                      <a:pt x="133" y="197"/>
                      <a:pt x="128" y="195"/>
                    </a:cubicBezTo>
                    <a:cubicBezTo>
                      <a:pt x="111" y="157"/>
                      <a:pt x="200" y="117"/>
                      <a:pt x="211" y="112"/>
                    </a:cubicBezTo>
                    <a:cubicBezTo>
                      <a:pt x="211" y="112"/>
                      <a:pt x="211" y="112"/>
                      <a:pt x="211" y="112"/>
                    </a:cubicBezTo>
                    <a:cubicBezTo>
                      <a:pt x="211" y="112"/>
                      <a:pt x="211" y="112"/>
                      <a:pt x="212" y="112"/>
                    </a:cubicBezTo>
                    <a:cubicBezTo>
                      <a:pt x="212" y="112"/>
                      <a:pt x="212" y="112"/>
                      <a:pt x="212" y="112"/>
                    </a:cubicBezTo>
                    <a:cubicBezTo>
                      <a:pt x="212" y="112"/>
                      <a:pt x="212" y="112"/>
                      <a:pt x="212" y="112"/>
                    </a:cubicBezTo>
                    <a:cubicBezTo>
                      <a:pt x="223" y="106"/>
                      <a:pt x="310" y="61"/>
                      <a:pt x="329" y="97"/>
                    </a:cubicBezTo>
                    <a:cubicBezTo>
                      <a:pt x="328" y="103"/>
                      <a:pt x="328" y="109"/>
                      <a:pt x="330" y="116"/>
                    </a:cubicBezTo>
                    <a:cubicBezTo>
                      <a:pt x="335" y="134"/>
                      <a:pt x="355" y="145"/>
                      <a:pt x="374" y="139"/>
                    </a:cubicBezTo>
                    <a:cubicBezTo>
                      <a:pt x="429" y="121"/>
                      <a:pt x="429" y="121"/>
                      <a:pt x="429" y="121"/>
                    </a:cubicBezTo>
                    <a:cubicBezTo>
                      <a:pt x="447" y="116"/>
                      <a:pt x="458" y="96"/>
                      <a:pt x="452" y="77"/>
                    </a:cubicBezTo>
                    <a:cubicBezTo>
                      <a:pt x="452" y="76"/>
                      <a:pt x="451" y="76"/>
                      <a:pt x="451" y="75"/>
                    </a:cubicBezTo>
                    <a:cubicBezTo>
                      <a:pt x="451" y="74"/>
                      <a:pt x="432" y="15"/>
                      <a:pt x="357" y="8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76" name="Freeform 7"/>
              <p:cNvSpPr>
                <a:spLocks noEditPoints="1"/>
              </p:cNvSpPr>
              <p:nvPr/>
            </p:nvSpPr>
            <p:spPr bwMode="auto">
              <a:xfrm>
                <a:off x="180975" y="1273176"/>
                <a:ext cx="1270000" cy="828675"/>
              </a:xfrm>
              <a:custGeom>
                <a:avLst/>
                <a:gdLst>
                  <a:gd name="T0" fmla="*/ 442 w 445"/>
                  <a:gd name="T1" fmla="*/ 213 h 290"/>
                  <a:gd name="T2" fmla="*/ 313 w 445"/>
                  <a:gd name="T3" fmla="*/ 55 h 290"/>
                  <a:gd name="T4" fmla="*/ 313 w 445"/>
                  <a:gd name="T5" fmla="*/ 26 h 290"/>
                  <a:gd name="T6" fmla="*/ 262 w 445"/>
                  <a:gd name="T7" fmla="*/ 26 h 290"/>
                  <a:gd name="T8" fmla="*/ 183 w 445"/>
                  <a:gd name="T9" fmla="*/ 30 h 290"/>
                  <a:gd name="T10" fmla="*/ 157 w 445"/>
                  <a:gd name="T11" fmla="*/ 0 h 290"/>
                  <a:gd name="T12" fmla="*/ 132 w 445"/>
                  <a:gd name="T13" fmla="*/ 46 h 290"/>
                  <a:gd name="T14" fmla="*/ 132 w 445"/>
                  <a:gd name="T15" fmla="*/ 48 h 290"/>
                  <a:gd name="T16" fmla="*/ 132 w 445"/>
                  <a:gd name="T17" fmla="*/ 53 h 290"/>
                  <a:gd name="T18" fmla="*/ 3 w 445"/>
                  <a:gd name="T19" fmla="*/ 213 h 290"/>
                  <a:gd name="T20" fmla="*/ 0 w 445"/>
                  <a:gd name="T21" fmla="*/ 234 h 290"/>
                  <a:gd name="T22" fmla="*/ 0 w 445"/>
                  <a:gd name="T23" fmla="*/ 278 h 290"/>
                  <a:gd name="T24" fmla="*/ 433 w 445"/>
                  <a:gd name="T25" fmla="*/ 290 h 290"/>
                  <a:gd name="T26" fmla="*/ 445 w 445"/>
                  <a:gd name="T27" fmla="*/ 234 h 290"/>
                  <a:gd name="T28" fmla="*/ 445 w 445"/>
                  <a:gd name="T29" fmla="*/ 230 h 290"/>
                  <a:gd name="T30" fmla="*/ 175 w 445"/>
                  <a:gd name="T31" fmla="*/ 246 h 290"/>
                  <a:gd name="T32" fmla="*/ 146 w 445"/>
                  <a:gd name="T33" fmla="*/ 240 h 290"/>
                  <a:gd name="T34" fmla="*/ 153 w 445"/>
                  <a:gd name="T35" fmla="*/ 211 h 290"/>
                  <a:gd name="T36" fmla="*/ 181 w 445"/>
                  <a:gd name="T37" fmla="*/ 218 h 290"/>
                  <a:gd name="T38" fmla="*/ 181 w 445"/>
                  <a:gd name="T39" fmla="*/ 187 h 290"/>
                  <a:gd name="T40" fmla="*/ 153 w 445"/>
                  <a:gd name="T41" fmla="*/ 193 h 290"/>
                  <a:gd name="T42" fmla="*/ 146 w 445"/>
                  <a:gd name="T43" fmla="*/ 164 h 290"/>
                  <a:gd name="T44" fmla="*/ 175 w 445"/>
                  <a:gd name="T45" fmla="*/ 158 h 290"/>
                  <a:gd name="T46" fmla="*/ 181 w 445"/>
                  <a:gd name="T47" fmla="*/ 187 h 290"/>
                  <a:gd name="T48" fmla="*/ 175 w 445"/>
                  <a:gd name="T49" fmla="*/ 140 h 290"/>
                  <a:gd name="T50" fmla="*/ 146 w 445"/>
                  <a:gd name="T51" fmla="*/ 134 h 290"/>
                  <a:gd name="T52" fmla="*/ 153 w 445"/>
                  <a:gd name="T53" fmla="*/ 105 h 290"/>
                  <a:gd name="T54" fmla="*/ 181 w 445"/>
                  <a:gd name="T55" fmla="*/ 111 h 290"/>
                  <a:gd name="T56" fmla="*/ 240 w 445"/>
                  <a:gd name="T57" fmla="*/ 240 h 290"/>
                  <a:gd name="T58" fmla="*/ 211 w 445"/>
                  <a:gd name="T59" fmla="*/ 246 h 290"/>
                  <a:gd name="T60" fmla="*/ 205 w 445"/>
                  <a:gd name="T61" fmla="*/ 218 h 290"/>
                  <a:gd name="T62" fmla="*/ 234 w 445"/>
                  <a:gd name="T63" fmla="*/ 211 h 290"/>
                  <a:gd name="T64" fmla="*/ 240 w 445"/>
                  <a:gd name="T65" fmla="*/ 240 h 290"/>
                  <a:gd name="T66" fmla="*/ 234 w 445"/>
                  <a:gd name="T67" fmla="*/ 193 h 290"/>
                  <a:gd name="T68" fmla="*/ 205 w 445"/>
                  <a:gd name="T69" fmla="*/ 187 h 290"/>
                  <a:gd name="T70" fmla="*/ 211 w 445"/>
                  <a:gd name="T71" fmla="*/ 158 h 290"/>
                  <a:gd name="T72" fmla="*/ 240 w 445"/>
                  <a:gd name="T73" fmla="*/ 164 h 290"/>
                  <a:gd name="T74" fmla="*/ 240 w 445"/>
                  <a:gd name="T75" fmla="*/ 134 h 290"/>
                  <a:gd name="T76" fmla="*/ 211 w 445"/>
                  <a:gd name="T77" fmla="*/ 140 h 290"/>
                  <a:gd name="T78" fmla="*/ 205 w 445"/>
                  <a:gd name="T79" fmla="*/ 111 h 290"/>
                  <a:gd name="T80" fmla="*/ 234 w 445"/>
                  <a:gd name="T81" fmla="*/ 105 h 290"/>
                  <a:gd name="T82" fmla="*/ 240 w 445"/>
                  <a:gd name="T83" fmla="*/ 134 h 290"/>
                  <a:gd name="T84" fmla="*/ 292 w 445"/>
                  <a:gd name="T85" fmla="*/ 246 h 290"/>
                  <a:gd name="T86" fmla="*/ 263 w 445"/>
                  <a:gd name="T87" fmla="*/ 240 h 290"/>
                  <a:gd name="T88" fmla="*/ 269 w 445"/>
                  <a:gd name="T89" fmla="*/ 211 h 290"/>
                  <a:gd name="T90" fmla="*/ 298 w 445"/>
                  <a:gd name="T91" fmla="*/ 218 h 290"/>
                  <a:gd name="T92" fmla="*/ 298 w 445"/>
                  <a:gd name="T93" fmla="*/ 187 h 290"/>
                  <a:gd name="T94" fmla="*/ 269 w 445"/>
                  <a:gd name="T95" fmla="*/ 193 h 290"/>
                  <a:gd name="T96" fmla="*/ 263 w 445"/>
                  <a:gd name="T97" fmla="*/ 164 h 290"/>
                  <a:gd name="T98" fmla="*/ 292 w 445"/>
                  <a:gd name="T99" fmla="*/ 158 h 290"/>
                  <a:gd name="T100" fmla="*/ 298 w 445"/>
                  <a:gd name="T101" fmla="*/ 187 h 290"/>
                  <a:gd name="T102" fmla="*/ 292 w 445"/>
                  <a:gd name="T103" fmla="*/ 140 h 290"/>
                  <a:gd name="T104" fmla="*/ 263 w 445"/>
                  <a:gd name="T105" fmla="*/ 134 h 290"/>
                  <a:gd name="T106" fmla="*/ 269 w 445"/>
                  <a:gd name="T107" fmla="*/ 105 h 290"/>
                  <a:gd name="T108" fmla="*/ 298 w 445"/>
                  <a:gd name="T109" fmla="*/ 11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290">
                    <a:moveTo>
                      <a:pt x="445" y="230"/>
                    </a:moveTo>
                    <a:cubicBezTo>
                      <a:pt x="445" y="224"/>
                      <a:pt x="444" y="218"/>
                      <a:pt x="442" y="213"/>
                    </a:cubicBezTo>
                    <a:cubicBezTo>
                      <a:pt x="433" y="184"/>
                      <a:pt x="397" y="165"/>
                      <a:pt x="397" y="165"/>
                    </a:cubicBezTo>
                    <a:cubicBezTo>
                      <a:pt x="325" y="114"/>
                      <a:pt x="314" y="77"/>
                      <a:pt x="313" y="55"/>
                    </a:cubicBezTo>
                    <a:cubicBezTo>
                      <a:pt x="313" y="54"/>
                      <a:pt x="313" y="54"/>
                      <a:pt x="313" y="53"/>
                    </a:cubicBezTo>
                    <a:cubicBezTo>
                      <a:pt x="313" y="26"/>
                      <a:pt x="313" y="26"/>
                      <a:pt x="313" y="26"/>
                    </a:cubicBezTo>
                    <a:cubicBezTo>
                      <a:pt x="313" y="12"/>
                      <a:pt x="302" y="0"/>
                      <a:pt x="288" y="0"/>
                    </a:cubicBezTo>
                    <a:cubicBezTo>
                      <a:pt x="274" y="0"/>
                      <a:pt x="262" y="12"/>
                      <a:pt x="262" y="26"/>
                    </a:cubicBezTo>
                    <a:cubicBezTo>
                      <a:pt x="262" y="29"/>
                      <a:pt x="262" y="29"/>
                      <a:pt x="262" y="29"/>
                    </a:cubicBezTo>
                    <a:cubicBezTo>
                      <a:pt x="220" y="42"/>
                      <a:pt x="193" y="34"/>
                      <a:pt x="183" y="30"/>
                    </a:cubicBezTo>
                    <a:cubicBezTo>
                      <a:pt x="183" y="26"/>
                      <a:pt x="183" y="26"/>
                      <a:pt x="183" y="26"/>
                    </a:cubicBezTo>
                    <a:cubicBezTo>
                      <a:pt x="183" y="12"/>
                      <a:pt x="172" y="0"/>
                      <a:pt x="157" y="0"/>
                    </a:cubicBezTo>
                    <a:cubicBezTo>
                      <a:pt x="143" y="0"/>
                      <a:pt x="132" y="12"/>
                      <a:pt x="132" y="26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46"/>
                      <a:pt x="132" y="47"/>
                      <a:pt x="132" y="48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1" y="73"/>
                      <a:pt x="122" y="113"/>
                      <a:pt x="48" y="165"/>
                    </a:cubicBezTo>
                    <a:cubicBezTo>
                      <a:pt x="48" y="165"/>
                      <a:pt x="11" y="184"/>
                      <a:pt x="3" y="213"/>
                    </a:cubicBezTo>
                    <a:cubicBezTo>
                      <a:pt x="1" y="218"/>
                      <a:pt x="0" y="224"/>
                      <a:pt x="0" y="230"/>
                    </a:cubicBezTo>
                    <a:cubicBezTo>
                      <a:pt x="0" y="231"/>
                      <a:pt x="0" y="232"/>
                      <a:pt x="0" y="234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85"/>
                      <a:pt x="6" y="290"/>
                      <a:pt x="12" y="290"/>
                    </a:cubicBezTo>
                    <a:cubicBezTo>
                      <a:pt x="433" y="290"/>
                      <a:pt x="433" y="290"/>
                      <a:pt x="433" y="290"/>
                    </a:cubicBezTo>
                    <a:cubicBezTo>
                      <a:pt x="439" y="290"/>
                      <a:pt x="445" y="285"/>
                      <a:pt x="445" y="278"/>
                    </a:cubicBezTo>
                    <a:cubicBezTo>
                      <a:pt x="445" y="234"/>
                      <a:pt x="445" y="234"/>
                      <a:pt x="445" y="234"/>
                    </a:cubicBezTo>
                    <a:cubicBezTo>
                      <a:pt x="445" y="234"/>
                      <a:pt x="445" y="234"/>
                      <a:pt x="445" y="234"/>
                    </a:cubicBezTo>
                    <a:cubicBezTo>
                      <a:pt x="445" y="232"/>
                      <a:pt x="445" y="231"/>
                      <a:pt x="445" y="230"/>
                    </a:cubicBezTo>
                    <a:close/>
                    <a:moveTo>
                      <a:pt x="181" y="240"/>
                    </a:moveTo>
                    <a:cubicBezTo>
                      <a:pt x="181" y="244"/>
                      <a:pt x="179" y="246"/>
                      <a:pt x="175" y="246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49" y="246"/>
                      <a:pt x="146" y="244"/>
                      <a:pt x="146" y="240"/>
                    </a:cubicBezTo>
                    <a:cubicBezTo>
                      <a:pt x="146" y="218"/>
                      <a:pt x="146" y="218"/>
                      <a:pt x="146" y="218"/>
                    </a:cubicBezTo>
                    <a:cubicBezTo>
                      <a:pt x="146" y="214"/>
                      <a:pt x="149" y="211"/>
                      <a:pt x="153" y="211"/>
                    </a:cubicBezTo>
                    <a:cubicBezTo>
                      <a:pt x="175" y="211"/>
                      <a:pt x="175" y="211"/>
                      <a:pt x="175" y="211"/>
                    </a:cubicBezTo>
                    <a:cubicBezTo>
                      <a:pt x="179" y="211"/>
                      <a:pt x="181" y="214"/>
                      <a:pt x="181" y="218"/>
                    </a:cubicBezTo>
                    <a:lnTo>
                      <a:pt x="181" y="240"/>
                    </a:lnTo>
                    <a:close/>
                    <a:moveTo>
                      <a:pt x="181" y="187"/>
                    </a:moveTo>
                    <a:cubicBezTo>
                      <a:pt x="181" y="190"/>
                      <a:pt x="179" y="193"/>
                      <a:pt x="175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49" y="193"/>
                      <a:pt x="146" y="190"/>
                      <a:pt x="146" y="187"/>
                    </a:cubicBezTo>
                    <a:cubicBezTo>
                      <a:pt x="146" y="164"/>
                      <a:pt x="146" y="164"/>
                      <a:pt x="146" y="164"/>
                    </a:cubicBezTo>
                    <a:cubicBezTo>
                      <a:pt x="146" y="161"/>
                      <a:pt x="149" y="158"/>
                      <a:pt x="153" y="158"/>
                    </a:cubicBezTo>
                    <a:cubicBezTo>
                      <a:pt x="175" y="158"/>
                      <a:pt x="175" y="158"/>
                      <a:pt x="175" y="158"/>
                    </a:cubicBezTo>
                    <a:cubicBezTo>
                      <a:pt x="179" y="158"/>
                      <a:pt x="181" y="161"/>
                      <a:pt x="181" y="164"/>
                    </a:cubicBezTo>
                    <a:lnTo>
                      <a:pt x="181" y="187"/>
                    </a:lnTo>
                    <a:close/>
                    <a:moveTo>
                      <a:pt x="181" y="134"/>
                    </a:moveTo>
                    <a:cubicBezTo>
                      <a:pt x="181" y="137"/>
                      <a:pt x="179" y="140"/>
                      <a:pt x="175" y="140"/>
                    </a:cubicBezTo>
                    <a:cubicBezTo>
                      <a:pt x="153" y="140"/>
                      <a:pt x="153" y="140"/>
                      <a:pt x="153" y="140"/>
                    </a:cubicBezTo>
                    <a:cubicBezTo>
                      <a:pt x="149" y="140"/>
                      <a:pt x="146" y="137"/>
                      <a:pt x="146" y="134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6" y="108"/>
                      <a:pt x="149" y="105"/>
                      <a:pt x="153" y="105"/>
                    </a:cubicBezTo>
                    <a:cubicBezTo>
                      <a:pt x="175" y="105"/>
                      <a:pt x="175" y="105"/>
                      <a:pt x="175" y="105"/>
                    </a:cubicBezTo>
                    <a:cubicBezTo>
                      <a:pt x="179" y="105"/>
                      <a:pt x="181" y="108"/>
                      <a:pt x="181" y="111"/>
                    </a:cubicBezTo>
                    <a:lnTo>
                      <a:pt x="181" y="134"/>
                    </a:lnTo>
                    <a:close/>
                    <a:moveTo>
                      <a:pt x="240" y="240"/>
                    </a:moveTo>
                    <a:cubicBezTo>
                      <a:pt x="240" y="244"/>
                      <a:pt x="237" y="246"/>
                      <a:pt x="234" y="246"/>
                    </a:cubicBezTo>
                    <a:cubicBezTo>
                      <a:pt x="211" y="246"/>
                      <a:pt x="211" y="246"/>
                      <a:pt x="211" y="246"/>
                    </a:cubicBezTo>
                    <a:cubicBezTo>
                      <a:pt x="208" y="246"/>
                      <a:pt x="205" y="244"/>
                      <a:pt x="205" y="240"/>
                    </a:cubicBezTo>
                    <a:cubicBezTo>
                      <a:pt x="205" y="218"/>
                      <a:pt x="205" y="218"/>
                      <a:pt x="205" y="218"/>
                    </a:cubicBezTo>
                    <a:cubicBezTo>
                      <a:pt x="205" y="214"/>
                      <a:pt x="208" y="211"/>
                      <a:pt x="211" y="211"/>
                    </a:cubicBezTo>
                    <a:cubicBezTo>
                      <a:pt x="234" y="211"/>
                      <a:pt x="234" y="211"/>
                      <a:pt x="234" y="211"/>
                    </a:cubicBezTo>
                    <a:cubicBezTo>
                      <a:pt x="237" y="211"/>
                      <a:pt x="240" y="214"/>
                      <a:pt x="240" y="218"/>
                    </a:cubicBezTo>
                    <a:lnTo>
                      <a:pt x="240" y="240"/>
                    </a:lnTo>
                    <a:close/>
                    <a:moveTo>
                      <a:pt x="240" y="187"/>
                    </a:moveTo>
                    <a:cubicBezTo>
                      <a:pt x="240" y="190"/>
                      <a:pt x="237" y="193"/>
                      <a:pt x="234" y="193"/>
                    </a:cubicBezTo>
                    <a:cubicBezTo>
                      <a:pt x="211" y="193"/>
                      <a:pt x="211" y="193"/>
                      <a:pt x="211" y="193"/>
                    </a:cubicBezTo>
                    <a:cubicBezTo>
                      <a:pt x="208" y="193"/>
                      <a:pt x="205" y="190"/>
                      <a:pt x="205" y="187"/>
                    </a:cubicBezTo>
                    <a:cubicBezTo>
                      <a:pt x="205" y="164"/>
                      <a:pt x="205" y="164"/>
                      <a:pt x="205" y="164"/>
                    </a:cubicBezTo>
                    <a:cubicBezTo>
                      <a:pt x="205" y="161"/>
                      <a:pt x="208" y="158"/>
                      <a:pt x="211" y="158"/>
                    </a:cubicBezTo>
                    <a:cubicBezTo>
                      <a:pt x="234" y="158"/>
                      <a:pt x="234" y="158"/>
                      <a:pt x="234" y="158"/>
                    </a:cubicBezTo>
                    <a:cubicBezTo>
                      <a:pt x="237" y="158"/>
                      <a:pt x="240" y="161"/>
                      <a:pt x="240" y="164"/>
                    </a:cubicBezTo>
                    <a:lnTo>
                      <a:pt x="240" y="187"/>
                    </a:lnTo>
                    <a:close/>
                    <a:moveTo>
                      <a:pt x="240" y="134"/>
                    </a:moveTo>
                    <a:cubicBezTo>
                      <a:pt x="240" y="137"/>
                      <a:pt x="237" y="140"/>
                      <a:pt x="234" y="140"/>
                    </a:cubicBezTo>
                    <a:cubicBezTo>
                      <a:pt x="211" y="140"/>
                      <a:pt x="211" y="140"/>
                      <a:pt x="211" y="140"/>
                    </a:cubicBezTo>
                    <a:cubicBezTo>
                      <a:pt x="208" y="140"/>
                      <a:pt x="205" y="137"/>
                      <a:pt x="205" y="134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5" y="108"/>
                      <a:pt x="208" y="105"/>
                      <a:pt x="211" y="105"/>
                    </a:cubicBezTo>
                    <a:cubicBezTo>
                      <a:pt x="234" y="105"/>
                      <a:pt x="234" y="105"/>
                      <a:pt x="234" y="105"/>
                    </a:cubicBezTo>
                    <a:cubicBezTo>
                      <a:pt x="237" y="105"/>
                      <a:pt x="240" y="108"/>
                      <a:pt x="240" y="111"/>
                    </a:cubicBezTo>
                    <a:lnTo>
                      <a:pt x="240" y="134"/>
                    </a:lnTo>
                    <a:close/>
                    <a:moveTo>
                      <a:pt x="298" y="240"/>
                    </a:moveTo>
                    <a:cubicBezTo>
                      <a:pt x="298" y="244"/>
                      <a:pt x="296" y="246"/>
                      <a:pt x="292" y="246"/>
                    </a:cubicBezTo>
                    <a:cubicBezTo>
                      <a:pt x="269" y="246"/>
                      <a:pt x="269" y="246"/>
                      <a:pt x="269" y="246"/>
                    </a:cubicBezTo>
                    <a:cubicBezTo>
                      <a:pt x="266" y="246"/>
                      <a:pt x="263" y="244"/>
                      <a:pt x="263" y="240"/>
                    </a:cubicBezTo>
                    <a:cubicBezTo>
                      <a:pt x="263" y="218"/>
                      <a:pt x="263" y="218"/>
                      <a:pt x="263" y="218"/>
                    </a:cubicBezTo>
                    <a:cubicBezTo>
                      <a:pt x="263" y="214"/>
                      <a:pt x="266" y="211"/>
                      <a:pt x="269" y="211"/>
                    </a:cubicBezTo>
                    <a:cubicBezTo>
                      <a:pt x="292" y="211"/>
                      <a:pt x="292" y="211"/>
                      <a:pt x="292" y="211"/>
                    </a:cubicBezTo>
                    <a:cubicBezTo>
                      <a:pt x="296" y="211"/>
                      <a:pt x="298" y="214"/>
                      <a:pt x="298" y="218"/>
                    </a:cubicBezTo>
                    <a:lnTo>
                      <a:pt x="298" y="240"/>
                    </a:lnTo>
                    <a:close/>
                    <a:moveTo>
                      <a:pt x="298" y="187"/>
                    </a:moveTo>
                    <a:cubicBezTo>
                      <a:pt x="298" y="190"/>
                      <a:pt x="296" y="193"/>
                      <a:pt x="292" y="193"/>
                    </a:cubicBezTo>
                    <a:cubicBezTo>
                      <a:pt x="269" y="193"/>
                      <a:pt x="269" y="193"/>
                      <a:pt x="269" y="193"/>
                    </a:cubicBezTo>
                    <a:cubicBezTo>
                      <a:pt x="266" y="193"/>
                      <a:pt x="263" y="190"/>
                      <a:pt x="263" y="187"/>
                    </a:cubicBezTo>
                    <a:cubicBezTo>
                      <a:pt x="263" y="164"/>
                      <a:pt x="263" y="164"/>
                      <a:pt x="263" y="164"/>
                    </a:cubicBezTo>
                    <a:cubicBezTo>
                      <a:pt x="263" y="161"/>
                      <a:pt x="266" y="158"/>
                      <a:pt x="269" y="158"/>
                    </a:cubicBezTo>
                    <a:cubicBezTo>
                      <a:pt x="292" y="158"/>
                      <a:pt x="292" y="158"/>
                      <a:pt x="292" y="158"/>
                    </a:cubicBezTo>
                    <a:cubicBezTo>
                      <a:pt x="296" y="158"/>
                      <a:pt x="298" y="161"/>
                      <a:pt x="298" y="164"/>
                    </a:cubicBezTo>
                    <a:lnTo>
                      <a:pt x="298" y="187"/>
                    </a:lnTo>
                    <a:close/>
                    <a:moveTo>
                      <a:pt x="298" y="134"/>
                    </a:moveTo>
                    <a:cubicBezTo>
                      <a:pt x="298" y="137"/>
                      <a:pt x="296" y="140"/>
                      <a:pt x="292" y="140"/>
                    </a:cubicBezTo>
                    <a:cubicBezTo>
                      <a:pt x="269" y="140"/>
                      <a:pt x="269" y="140"/>
                      <a:pt x="269" y="140"/>
                    </a:cubicBezTo>
                    <a:cubicBezTo>
                      <a:pt x="266" y="140"/>
                      <a:pt x="263" y="137"/>
                      <a:pt x="263" y="134"/>
                    </a:cubicBezTo>
                    <a:cubicBezTo>
                      <a:pt x="263" y="111"/>
                      <a:pt x="263" y="111"/>
                      <a:pt x="263" y="111"/>
                    </a:cubicBezTo>
                    <a:cubicBezTo>
                      <a:pt x="263" y="108"/>
                      <a:pt x="266" y="105"/>
                      <a:pt x="269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6" y="105"/>
                      <a:pt x="298" y="108"/>
                      <a:pt x="298" y="111"/>
                    </a:cubicBezTo>
                    <a:lnTo>
                      <a:pt x="298" y="134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77" name="Freeform 8"/>
              <p:cNvSpPr>
                <a:spLocks/>
              </p:cNvSpPr>
              <p:nvPr/>
            </p:nvSpPr>
            <p:spPr bwMode="auto">
              <a:xfrm>
                <a:off x="1165225" y="1162051"/>
                <a:ext cx="157163" cy="150813"/>
              </a:xfrm>
              <a:custGeom>
                <a:avLst/>
                <a:gdLst>
                  <a:gd name="T0" fmla="*/ 31 w 99"/>
                  <a:gd name="T1" fmla="*/ 95 h 95"/>
                  <a:gd name="T2" fmla="*/ 0 w 99"/>
                  <a:gd name="T3" fmla="*/ 0 h 95"/>
                  <a:gd name="T4" fmla="*/ 99 w 99"/>
                  <a:gd name="T5" fmla="*/ 39 h 95"/>
                  <a:gd name="T6" fmla="*/ 31 w 99"/>
                  <a:gd name="T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95">
                    <a:moveTo>
                      <a:pt x="31" y="95"/>
                    </a:moveTo>
                    <a:lnTo>
                      <a:pt x="0" y="0"/>
                    </a:lnTo>
                    <a:lnTo>
                      <a:pt x="99" y="39"/>
                    </a:lnTo>
                    <a:lnTo>
                      <a:pt x="31" y="95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78" name="Freeform 9"/>
              <p:cNvSpPr>
                <a:spLocks noEditPoints="1"/>
              </p:cNvSpPr>
              <p:nvPr/>
            </p:nvSpPr>
            <p:spPr bwMode="auto">
              <a:xfrm>
                <a:off x="1162050" y="1155701"/>
                <a:ext cx="592138" cy="409575"/>
              </a:xfrm>
              <a:custGeom>
                <a:avLst/>
                <a:gdLst>
                  <a:gd name="T0" fmla="*/ 104 w 207"/>
                  <a:gd name="T1" fmla="*/ 0 h 143"/>
                  <a:gd name="T2" fmla="*/ 0 w 207"/>
                  <a:gd name="T3" fmla="*/ 71 h 143"/>
                  <a:gd name="T4" fmla="*/ 104 w 207"/>
                  <a:gd name="T5" fmla="*/ 143 h 143"/>
                  <a:gd name="T6" fmla="*/ 207 w 207"/>
                  <a:gd name="T7" fmla="*/ 71 h 143"/>
                  <a:gd name="T8" fmla="*/ 104 w 207"/>
                  <a:gd name="T9" fmla="*/ 0 h 143"/>
                  <a:gd name="T10" fmla="*/ 54 w 207"/>
                  <a:gd name="T11" fmla="*/ 85 h 143"/>
                  <a:gd name="T12" fmla="*/ 40 w 207"/>
                  <a:gd name="T13" fmla="*/ 71 h 143"/>
                  <a:gd name="T14" fmla="*/ 54 w 207"/>
                  <a:gd name="T15" fmla="*/ 57 h 143"/>
                  <a:gd name="T16" fmla="*/ 68 w 207"/>
                  <a:gd name="T17" fmla="*/ 71 h 143"/>
                  <a:gd name="T18" fmla="*/ 54 w 207"/>
                  <a:gd name="T19" fmla="*/ 85 h 143"/>
                  <a:gd name="T20" fmla="*/ 104 w 207"/>
                  <a:gd name="T21" fmla="*/ 85 h 143"/>
                  <a:gd name="T22" fmla="*/ 90 w 207"/>
                  <a:gd name="T23" fmla="*/ 71 h 143"/>
                  <a:gd name="T24" fmla="*/ 104 w 207"/>
                  <a:gd name="T25" fmla="*/ 57 h 143"/>
                  <a:gd name="T26" fmla="*/ 118 w 207"/>
                  <a:gd name="T27" fmla="*/ 71 h 143"/>
                  <a:gd name="T28" fmla="*/ 104 w 207"/>
                  <a:gd name="T29" fmla="*/ 85 h 143"/>
                  <a:gd name="T30" fmla="*/ 154 w 207"/>
                  <a:gd name="T31" fmla="*/ 85 h 143"/>
                  <a:gd name="T32" fmla="*/ 140 w 207"/>
                  <a:gd name="T33" fmla="*/ 71 h 143"/>
                  <a:gd name="T34" fmla="*/ 154 w 207"/>
                  <a:gd name="T35" fmla="*/ 57 h 143"/>
                  <a:gd name="T36" fmla="*/ 168 w 207"/>
                  <a:gd name="T37" fmla="*/ 71 h 143"/>
                  <a:gd name="T38" fmla="*/ 154 w 207"/>
                  <a:gd name="T39" fmla="*/ 8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7" h="143">
                    <a:moveTo>
                      <a:pt x="104" y="0"/>
                    </a:moveTo>
                    <a:cubicBezTo>
                      <a:pt x="47" y="0"/>
                      <a:pt x="0" y="32"/>
                      <a:pt x="0" y="71"/>
                    </a:cubicBezTo>
                    <a:cubicBezTo>
                      <a:pt x="0" y="111"/>
                      <a:pt x="47" y="143"/>
                      <a:pt x="104" y="143"/>
                    </a:cubicBezTo>
                    <a:cubicBezTo>
                      <a:pt x="161" y="143"/>
                      <a:pt x="207" y="111"/>
                      <a:pt x="207" y="71"/>
                    </a:cubicBezTo>
                    <a:cubicBezTo>
                      <a:pt x="207" y="32"/>
                      <a:pt x="161" y="0"/>
                      <a:pt x="104" y="0"/>
                    </a:cubicBezTo>
                    <a:close/>
                    <a:moveTo>
                      <a:pt x="54" y="85"/>
                    </a:moveTo>
                    <a:cubicBezTo>
                      <a:pt x="46" y="85"/>
                      <a:pt x="40" y="79"/>
                      <a:pt x="40" y="71"/>
                    </a:cubicBezTo>
                    <a:cubicBezTo>
                      <a:pt x="40" y="64"/>
                      <a:pt x="46" y="57"/>
                      <a:pt x="54" y="57"/>
                    </a:cubicBezTo>
                    <a:cubicBezTo>
                      <a:pt x="62" y="57"/>
                      <a:pt x="68" y="64"/>
                      <a:pt x="68" y="71"/>
                    </a:cubicBezTo>
                    <a:cubicBezTo>
                      <a:pt x="68" y="79"/>
                      <a:pt x="62" y="85"/>
                      <a:pt x="54" y="85"/>
                    </a:cubicBezTo>
                    <a:close/>
                    <a:moveTo>
                      <a:pt x="104" y="85"/>
                    </a:moveTo>
                    <a:cubicBezTo>
                      <a:pt x="96" y="85"/>
                      <a:pt x="90" y="79"/>
                      <a:pt x="90" y="71"/>
                    </a:cubicBezTo>
                    <a:cubicBezTo>
                      <a:pt x="90" y="64"/>
                      <a:pt x="96" y="57"/>
                      <a:pt x="104" y="57"/>
                    </a:cubicBezTo>
                    <a:cubicBezTo>
                      <a:pt x="112" y="57"/>
                      <a:pt x="118" y="64"/>
                      <a:pt x="118" y="71"/>
                    </a:cubicBezTo>
                    <a:cubicBezTo>
                      <a:pt x="118" y="79"/>
                      <a:pt x="112" y="85"/>
                      <a:pt x="104" y="85"/>
                    </a:cubicBezTo>
                    <a:close/>
                    <a:moveTo>
                      <a:pt x="154" y="85"/>
                    </a:moveTo>
                    <a:cubicBezTo>
                      <a:pt x="146" y="85"/>
                      <a:pt x="140" y="79"/>
                      <a:pt x="140" y="71"/>
                    </a:cubicBezTo>
                    <a:cubicBezTo>
                      <a:pt x="140" y="64"/>
                      <a:pt x="146" y="57"/>
                      <a:pt x="154" y="57"/>
                    </a:cubicBezTo>
                    <a:cubicBezTo>
                      <a:pt x="162" y="57"/>
                      <a:pt x="168" y="64"/>
                      <a:pt x="168" y="71"/>
                    </a:cubicBezTo>
                    <a:cubicBezTo>
                      <a:pt x="168" y="79"/>
                      <a:pt x="162" y="85"/>
                      <a:pt x="154" y="85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6945177" y="2961385"/>
            <a:ext cx="1022237" cy="1183803"/>
            <a:chOff x="5638166" y="2273133"/>
            <a:chExt cx="1022237" cy="1183803"/>
          </a:xfrm>
        </p:grpSpPr>
        <p:sp>
          <p:nvSpPr>
            <p:cNvPr id="80" name="Freeform 8"/>
            <p:cNvSpPr>
              <a:spLocks/>
            </p:cNvSpPr>
            <p:nvPr/>
          </p:nvSpPr>
          <p:spPr bwMode="auto">
            <a:xfrm>
              <a:off x="5697043" y="2308667"/>
              <a:ext cx="452749" cy="202039"/>
            </a:xfrm>
            <a:custGeom>
              <a:avLst/>
              <a:gdLst>
                <a:gd name="T0" fmla="*/ 0 w 517"/>
                <a:gd name="T1" fmla="*/ 316124 h 231"/>
                <a:gd name="T2" fmla="*/ 544663 w 517"/>
                <a:gd name="T3" fmla="*/ 0 h 231"/>
                <a:gd name="T4" fmla="*/ 707514 w 517"/>
                <a:gd name="T5" fmla="*/ 0 h 231"/>
                <a:gd name="T6" fmla="*/ 707514 w 517"/>
                <a:gd name="T7" fmla="*/ 316124 h 231"/>
                <a:gd name="T8" fmla="*/ 0 w 517"/>
                <a:gd name="T9" fmla="*/ 316124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7" h="231">
                  <a:moveTo>
                    <a:pt x="0" y="231"/>
                  </a:moveTo>
                  <a:lnTo>
                    <a:pt x="398" y="0"/>
                  </a:lnTo>
                  <a:lnTo>
                    <a:pt x="517" y="0"/>
                  </a:lnTo>
                  <a:lnTo>
                    <a:pt x="517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505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9"/>
            <p:cNvSpPr>
              <a:spLocks/>
            </p:cNvSpPr>
            <p:nvPr/>
          </p:nvSpPr>
          <p:spPr bwMode="auto">
            <a:xfrm>
              <a:off x="5638166" y="2273133"/>
              <a:ext cx="1022237" cy="1183803"/>
            </a:xfrm>
            <a:custGeom>
              <a:avLst/>
              <a:gdLst>
                <a:gd name="T0" fmla="*/ 0 w 1169"/>
                <a:gd name="T1" fmla="*/ 1014 h 1352"/>
                <a:gd name="T2" fmla="*/ 0 w 1169"/>
                <a:gd name="T3" fmla="*/ 338 h 1352"/>
                <a:gd name="T4" fmla="*/ 585 w 1169"/>
                <a:gd name="T5" fmla="*/ 0 h 1352"/>
                <a:gd name="T6" fmla="*/ 1169 w 1169"/>
                <a:gd name="T7" fmla="*/ 338 h 1352"/>
                <a:gd name="T8" fmla="*/ 1169 w 1169"/>
                <a:gd name="T9" fmla="*/ 1014 h 1352"/>
                <a:gd name="T10" fmla="*/ 585 w 1169"/>
                <a:gd name="T11" fmla="*/ 1352 h 1352"/>
                <a:gd name="T12" fmla="*/ 0 w 1169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" h="1352">
                  <a:moveTo>
                    <a:pt x="0" y="1014"/>
                  </a:moveTo>
                  <a:lnTo>
                    <a:pt x="0" y="338"/>
                  </a:lnTo>
                  <a:lnTo>
                    <a:pt x="585" y="0"/>
                  </a:lnTo>
                  <a:lnTo>
                    <a:pt x="1169" y="338"/>
                  </a:lnTo>
                  <a:lnTo>
                    <a:pt x="1169" y="1014"/>
                  </a:lnTo>
                  <a:lnTo>
                    <a:pt x="585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82" name="Freeform 23"/>
            <p:cNvSpPr>
              <a:spLocks/>
            </p:cNvSpPr>
            <p:nvPr/>
          </p:nvSpPr>
          <p:spPr bwMode="auto">
            <a:xfrm>
              <a:off x="5697043" y="2308667"/>
              <a:ext cx="348190" cy="375649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254061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3" name="Freeform 32"/>
            <p:cNvSpPr>
              <a:spLocks noEditPoints="1"/>
            </p:cNvSpPr>
            <p:nvPr/>
          </p:nvSpPr>
          <p:spPr bwMode="auto">
            <a:xfrm>
              <a:off x="5833071" y="2489384"/>
              <a:ext cx="79180" cy="170565"/>
            </a:xfrm>
            <a:custGeom>
              <a:avLst/>
              <a:gdLst>
                <a:gd name="T0" fmla="*/ 124533 w 50"/>
                <a:gd name="T1" fmla="*/ 204508 h 107"/>
                <a:gd name="T2" fmla="*/ 104608 w 50"/>
                <a:gd name="T3" fmla="*/ 246906 h 107"/>
                <a:gd name="T4" fmla="*/ 62267 w 50"/>
                <a:gd name="T5" fmla="*/ 266858 h 107"/>
                <a:gd name="T6" fmla="*/ 17435 w 50"/>
                <a:gd name="T7" fmla="*/ 246906 h 107"/>
                <a:gd name="T8" fmla="*/ 0 w 50"/>
                <a:gd name="T9" fmla="*/ 204508 h 107"/>
                <a:gd name="T10" fmla="*/ 0 w 50"/>
                <a:gd name="T11" fmla="*/ 62350 h 107"/>
                <a:gd name="T12" fmla="*/ 17435 w 50"/>
                <a:gd name="T13" fmla="*/ 17458 h 107"/>
                <a:gd name="T14" fmla="*/ 62267 w 50"/>
                <a:gd name="T15" fmla="*/ 0 h 107"/>
                <a:gd name="T16" fmla="*/ 104608 w 50"/>
                <a:gd name="T17" fmla="*/ 17458 h 107"/>
                <a:gd name="T18" fmla="*/ 124533 w 50"/>
                <a:gd name="T19" fmla="*/ 62350 h 107"/>
                <a:gd name="T20" fmla="*/ 124533 w 50"/>
                <a:gd name="T21" fmla="*/ 204508 h 107"/>
                <a:gd name="T22" fmla="*/ 82192 w 50"/>
                <a:gd name="T23" fmla="*/ 59856 h 107"/>
                <a:gd name="T24" fmla="*/ 77210 w 50"/>
                <a:gd name="T25" fmla="*/ 44892 h 107"/>
                <a:gd name="T26" fmla="*/ 59776 w 50"/>
                <a:gd name="T27" fmla="*/ 37410 h 107"/>
                <a:gd name="T28" fmla="*/ 44832 w 50"/>
                <a:gd name="T29" fmla="*/ 44892 h 107"/>
                <a:gd name="T30" fmla="*/ 37360 w 50"/>
                <a:gd name="T31" fmla="*/ 59856 h 107"/>
                <a:gd name="T32" fmla="*/ 37360 w 50"/>
                <a:gd name="T33" fmla="*/ 202014 h 107"/>
                <a:gd name="T34" fmla="*/ 44832 w 50"/>
                <a:gd name="T35" fmla="*/ 219472 h 107"/>
                <a:gd name="T36" fmla="*/ 59776 w 50"/>
                <a:gd name="T37" fmla="*/ 226954 h 107"/>
                <a:gd name="T38" fmla="*/ 77210 w 50"/>
                <a:gd name="T39" fmla="*/ 219472 h 107"/>
                <a:gd name="T40" fmla="*/ 82192 w 50"/>
                <a:gd name="T41" fmla="*/ 202014 h 107"/>
                <a:gd name="T42" fmla="*/ 82192 w 50"/>
                <a:gd name="T43" fmla="*/ 59856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107">
                  <a:moveTo>
                    <a:pt x="50" y="82"/>
                  </a:moveTo>
                  <a:cubicBezTo>
                    <a:pt x="50" y="89"/>
                    <a:pt x="47" y="95"/>
                    <a:pt x="42" y="99"/>
                  </a:cubicBezTo>
                  <a:cubicBezTo>
                    <a:pt x="37" y="104"/>
                    <a:pt x="32" y="107"/>
                    <a:pt x="25" y="107"/>
                  </a:cubicBezTo>
                  <a:cubicBezTo>
                    <a:pt x="18" y="107"/>
                    <a:pt x="12" y="104"/>
                    <a:pt x="7" y="99"/>
                  </a:cubicBezTo>
                  <a:cubicBezTo>
                    <a:pt x="2" y="95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2" y="12"/>
                    <a:pt x="7" y="7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32" y="0"/>
                    <a:pt x="38" y="2"/>
                    <a:pt x="42" y="7"/>
                  </a:cubicBezTo>
                  <a:cubicBezTo>
                    <a:pt x="47" y="12"/>
                    <a:pt x="50" y="18"/>
                    <a:pt x="50" y="25"/>
                  </a:cubicBezTo>
                  <a:lnTo>
                    <a:pt x="50" y="82"/>
                  </a:lnTo>
                  <a:close/>
                  <a:moveTo>
                    <a:pt x="33" y="24"/>
                  </a:moveTo>
                  <a:cubicBezTo>
                    <a:pt x="33" y="22"/>
                    <a:pt x="32" y="20"/>
                    <a:pt x="31" y="18"/>
                  </a:cubicBezTo>
                  <a:cubicBezTo>
                    <a:pt x="29" y="16"/>
                    <a:pt x="27" y="15"/>
                    <a:pt x="24" y="15"/>
                  </a:cubicBezTo>
                  <a:cubicBezTo>
                    <a:pt x="22" y="15"/>
                    <a:pt x="20" y="16"/>
                    <a:pt x="18" y="18"/>
                  </a:cubicBezTo>
                  <a:cubicBezTo>
                    <a:pt x="16" y="20"/>
                    <a:pt x="15" y="22"/>
                    <a:pt x="15" y="24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4"/>
                    <a:pt x="16" y="86"/>
                    <a:pt x="18" y="88"/>
                  </a:cubicBezTo>
                  <a:cubicBezTo>
                    <a:pt x="20" y="90"/>
                    <a:pt x="22" y="91"/>
                    <a:pt x="24" y="91"/>
                  </a:cubicBezTo>
                  <a:cubicBezTo>
                    <a:pt x="27" y="91"/>
                    <a:pt x="29" y="90"/>
                    <a:pt x="31" y="88"/>
                  </a:cubicBezTo>
                  <a:cubicBezTo>
                    <a:pt x="32" y="86"/>
                    <a:pt x="33" y="84"/>
                    <a:pt x="33" y="81"/>
                  </a:cubicBezTo>
                  <a:lnTo>
                    <a:pt x="33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33"/>
            <p:cNvSpPr>
              <a:spLocks/>
            </p:cNvSpPr>
            <p:nvPr/>
          </p:nvSpPr>
          <p:spPr bwMode="auto">
            <a:xfrm>
              <a:off x="5930523" y="2489384"/>
              <a:ext cx="81211" cy="170565"/>
            </a:xfrm>
            <a:custGeom>
              <a:avLst/>
              <a:gdLst>
                <a:gd name="T0" fmla="*/ 59892 w 51"/>
                <a:gd name="T1" fmla="*/ 226954 h 107"/>
                <a:gd name="T2" fmla="*/ 87342 w 51"/>
                <a:gd name="T3" fmla="*/ 202014 h 107"/>
                <a:gd name="T4" fmla="*/ 87342 w 51"/>
                <a:gd name="T5" fmla="*/ 184556 h 107"/>
                <a:gd name="T6" fmla="*/ 44919 w 51"/>
                <a:gd name="T7" fmla="*/ 144652 h 107"/>
                <a:gd name="T8" fmla="*/ 44919 w 51"/>
                <a:gd name="T9" fmla="*/ 112230 h 107"/>
                <a:gd name="T10" fmla="*/ 77360 w 51"/>
                <a:gd name="T11" fmla="*/ 99760 h 107"/>
                <a:gd name="T12" fmla="*/ 87342 w 51"/>
                <a:gd name="T13" fmla="*/ 67338 h 107"/>
                <a:gd name="T14" fmla="*/ 87342 w 51"/>
                <a:gd name="T15" fmla="*/ 59856 h 107"/>
                <a:gd name="T16" fmla="*/ 64883 w 51"/>
                <a:gd name="T17" fmla="*/ 34916 h 107"/>
                <a:gd name="T18" fmla="*/ 47414 w 51"/>
                <a:gd name="T19" fmla="*/ 44892 h 107"/>
                <a:gd name="T20" fmla="*/ 42423 w 51"/>
                <a:gd name="T21" fmla="*/ 64844 h 107"/>
                <a:gd name="T22" fmla="*/ 42423 w 51"/>
                <a:gd name="T23" fmla="*/ 69832 h 107"/>
                <a:gd name="T24" fmla="*/ 4991 w 51"/>
                <a:gd name="T25" fmla="*/ 69832 h 107"/>
                <a:gd name="T26" fmla="*/ 4991 w 51"/>
                <a:gd name="T27" fmla="*/ 64844 h 107"/>
                <a:gd name="T28" fmla="*/ 19964 w 51"/>
                <a:gd name="T29" fmla="*/ 19952 h 107"/>
                <a:gd name="T30" fmla="*/ 64883 w 51"/>
                <a:gd name="T31" fmla="*/ 0 h 107"/>
                <a:gd name="T32" fmla="*/ 107306 w 51"/>
                <a:gd name="T33" fmla="*/ 17458 h 107"/>
                <a:gd name="T34" fmla="*/ 122279 w 51"/>
                <a:gd name="T35" fmla="*/ 59856 h 107"/>
                <a:gd name="T36" fmla="*/ 122279 w 51"/>
                <a:gd name="T37" fmla="*/ 69832 h 107"/>
                <a:gd name="T38" fmla="*/ 109802 w 51"/>
                <a:gd name="T39" fmla="*/ 112230 h 107"/>
                <a:gd name="T40" fmla="*/ 94829 w 51"/>
                <a:gd name="T41" fmla="*/ 124700 h 107"/>
                <a:gd name="T42" fmla="*/ 122279 w 51"/>
                <a:gd name="T43" fmla="*/ 154628 h 107"/>
                <a:gd name="T44" fmla="*/ 127270 w 51"/>
                <a:gd name="T45" fmla="*/ 179568 h 107"/>
                <a:gd name="T46" fmla="*/ 127270 w 51"/>
                <a:gd name="T47" fmla="*/ 199520 h 107"/>
                <a:gd name="T48" fmla="*/ 107306 w 51"/>
                <a:gd name="T49" fmla="*/ 249400 h 107"/>
                <a:gd name="T50" fmla="*/ 59892 w 51"/>
                <a:gd name="T51" fmla="*/ 266858 h 107"/>
                <a:gd name="T52" fmla="*/ 17468 w 51"/>
                <a:gd name="T53" fmla="*/ 246906 h 107"/>
                <a:gd name="T54" fmla="*/ 0 w 51"/>
                <a:gd name="T55" fmla="*/ 204508 h 107"/>
                <a:gd name="T56" fmla="*/ 0 w 51"/>
                <a:gd name="T57" fmla="*/ 197026 h 107"/>
                <a:gd name="T58" fmla="*/ 37432 w 51"/>
                <a:gd name="T59" fmla="*/ 194532 h 107"/>
                <a:gd name="T60" fmla="*/ 37432 w 51"/>
                <a:gd name="T61" fmla="*/ 204508 h 107"/>
                <a:gd name="T62" fmla="*/ 44919 w 51"/>
                <a:gd name="T63" fmla="*/ 219472 h 107"/>
                <a:gd name="T64" fmla="*/ 59892 w 51"/>
                <a:gd name="T65" fmla="*/ 226954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1" h="107">
                  <a:moveTo>
                    <a:pt x="24" y="91"/>
                  </a:moveTo>
                  <a:cubicBezTo>
                    <a:pt x="31" y="91"/>
                    <a:pt x="35" y="87"/>
                    <a:pt x="35" y="81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5" y="64"/>
                    <a:pt x="29" y="58"/>
                    <a:pt x="18" y="5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4" y="45"/>
                    <a:pt x="29" y="43"/>
                    <a:pt x="31" y="40"/>
                  </a:cubicBezTo>
                  <a:cubicBezTo>
                    <a:pt x="34" y="37"/>
                    <a:pt x="35" y="32"/>
                    <a:pt x="35" y="27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18"/>
                    <a:pt x="32" y="14"/>
                    <a:pt x="26" y="14"/>
                  </a:cubicBezTo>
                  <a:cubicBezTo>
                    <a:pt x="23" y="14"/>
                    <a:pt x="21" y="15"/>
                    <a:pt x="19" y="18"/>
                  </a:cubicBezTo>
                  <a:cubicBezTo>
                    <a:pt x="18" y="20"/>
                    <a:pt x="17" y="22"/>
                    <a:pt x="17" y="2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18"/>
                    <a:pt x="4" y="12"/>
                    <a:pt x="8" y="8"/>
                  </a:cubicBezTo>
                  <a:cubicBezTo>
                    <a:pt x="12" y="2"/>
                    <a:pt x="18" y="0"/>
                    <a:pt x="26" y="0"/>
                  </a:cubicBezTo>
                  <a:cubicBezTo>
                    <a:pt x="33" y="0"/>
                    <a:pt x="39" y="2"/>
                    <a:pt x="43" y="7"/>
                  </a:cubicBezTo>
                  <a:cubicBezTo>
                    <a:pt x="47" y="12"/>
                    <a:pt x="49" y="17"/>
                    <a:pt x="49" y="24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35"/>
                    <a:pt x="48" y="41"/>
                    <a:pt x="44" y="45"/>
                  </a:cubicBezTo>
                  <a:cubicBezTo>
                    <a:pt x="42" y="47"/>
                    <a:pt x="40" y="49"/>
                    <a:pt x="38" y="50"/>
                  </a:cubicBezTo>
                  <a:cubicBezTo>
                    <a:pt x="42" y="53"/>
                    <a:pt x="46" y="57"/>
                    <a:pt x="49" y="62"/>
                  </a:cubicBezTo>
                  <a:cubicBezTo>
                    <a:pt x="50" y="65"/>
                    <a:pt x="51" y="68"/>
                    <a:pt x="51" y="72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51" y="88"/>
                    <a:pt x="48" y="95"/>
                    <a:pt x="43" y="100"/>
                  </a:cubicBezTo>
                  <a:cubicBezTo>
                    <a:pt x="38" y="104"/>
                    <a:pt x="32" y="107"/>
                    <a:pt x="24" y="107"/>
                  </a:cubicBezTo>
                  <a:cubicBezTo>
                    <a:pt x="18" y="107"/>
                    <a:pt x="12" y="104"/>
                    <a:pt x="7" y="99"/>
                  </a:cubicBezTo>
                  <a:cubicBezTo>
                    <a:pt x="2" y="94"/>
                    <a:pt x="0" y="89"/>
                    <a:pt x="0" y="82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4"/>
                    <a:pt x="16" y="86"/>
                    <a:pt x="18" y="88"/>
                  </a:cubicBezTo>
                  <a:cubicBezTo>
                    <a:pt x="19" y="90"/>
                    <a:pt x="21" y="91"/>
                    <a:pt x="24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5926157" y="2644552"/>
              <a:ext cx="447406" cy="502916"/>
              <a:chOff x="279401" y="2698750"/>
              <a:chExt cx="1473200" cy="1655763"/>
            </a:xfrm>
            <a:solidFill>
              <a:srgbClr val="7BB453"/>
            </a:solidFill>
          </p:grpSpPr>
          <p:sp>
            <p:nvSpPr>
              <p:cNvPr id="86" name="Freeform 45"/>
              <p:cNvSpPr>
                <a:spLocks noEditPoints="1"/>
              </p:cNvSpPr>
              <p:nvPr/>
            </p:nvSpPr>
            <p:spPr bwMode="auto">
              <a:xfrm>
                <a:off x="279401" y="2884488"/>
                <a:ext cx="1473200" cy="1470025"/>
              </a:xfrm>
              <a:custGeom>
                <a:avLst/>
                <a:gdLst>
                  <a:gd name="T0" fmla="*/ 250 w 501"/>
                  <a:gd name="T1" fmla="*/ 0 h 501"/>
                  <a:gd name="T2" fmla="*/ 0 w 501"/>
                  <a:gd name="T3" fmla="*/ 251 h 501"/>
                  <a:gd name="T4" fmla="*/ 250 w 501"/>
                  <a:gd name="T5" fmla="*/ 501 h 501"/>
                  <a:gd name="T6" fmla="*/ 501 w 501"/>
                  <a:gd name="T7" fmla="*/ 251 h 501"/>
                  <a:gd name="T8" fmla="*/ 250 w 501"/>
                  <a:gd name="T9" fmla="*/ 0 h 501"/>
                  <a:gd name="T10" fmla="*/ 455 w 501"/>
                  <a:gd name="T11" fmla="*/ 267 h 501"/>
                  <a:gd name="T12" fmla="*/ 446 w 501"/>
                  <a:gd name="T13" fmla="*/ 267 h 501"/>
                  <a:gd name="T14" fmla="*/ 389 w 501"/>
                  <a:gd name="T15" fmla="*/ 390 h 501"/>
                  <a:gd name="T16" fmla="*/ 267 w 501"/>
                  <a:gd name="T17" fmla="*/ 447 h 501"/>
                  <a:gd name="T18" fmla="*/ 267 w 501"/>
                  <a:gd name="T19" fmla="*/ 455 h 501"/>
                  <a:gd name="T20" fmla="*/ 250 w 501"/>
                  <a:gd name="T21" fmla="*/ 471 h 501"/>
                  <a:gd name="T22" fmla="*/ 234 w 501"/>
                  <a:gd name="T23" fmla="*/ 455 h 501"/>
                  <a:gd name="T24" fmla="*/ 234 w 501"/>
                  <a:gd name="T25" fmla="*/ 447 h 501"/>
                  <a:gd name="T26" fmla="*/ 111 w 501"/>
                  <a:gd name="T27" fmla="*/ 390 h 501"/>
                  <a:gd name="T28" fmla="*/ 54 w 501"/>
                  <a:gd name="T29" fmla="*/ 267 h 501"/>
                  <a:gd name="T30" fmla="*/ 46 w 501"/>
                  <a:gd name="T31" fmla="*/ 267 h 501"/>
                  <a:gd name="T32" fmla="*/ 30 w 501"/>
                  <a:gd name="T33" fmla="*/ 251 h 501"/>
                  <a:gd name="T34" fmla="*/ 46 w 501"/>
                  <a:gd name="T35" fmla="*/ 234 h 501"/>
                  <a:gd name="T36" fmla="*/ 54 w 501"/>
                  <a:gd name="T37" fmla="*/ 234 h 501"/>
                  <a:gd name="T38" fmla="*/ 111 w 501"/>
                  <a:gd name="T39" fmla="*/ 111 h 501"/>
                  <a:gd name="T40" fmla="*/ 234 w 501"/>
                  <a:gd name="T41" fmla="*/ 54 h 501"/>
                  <a:gd name="T42" fmla="*/ 234 w 501"/>
                  <a:gd name="T43" fmla="*/ 46 h 501"/>
                  <a:gd name="T44" fmla="*/ 250 w 501"/>
                  <a:gd name="T45" fmla="*/ 30 h 501"/>
                  <a:gd name="T46" fmla="*/ 267 w 501"/>
                  <a:gd name="T47" fmla="*/ 46 h 501"/>
                  <a:gd name="T48" fmla="*/ 267 w 501"/>
                  <a:gd name="T49" fmla="*/ 54 h 501"/>
                  <a:gd name="T50" fmla="*/ 389 w 501"/>
                  <a:gd name="T51" fmla="*/ 111 h 501"/>
                  <a:gd name="T52" fmla="*/ 446 w 501"/>
                  <a:gd name="T53" fmla="*/ 234 h 501"/>
                  <a:gd name="T54" fmla="*/ 455 w 501"/>
                  <a:gd name="T55" fmla="*/ 234 h 501"/>
                  <a:gd name="T56" fmla="*/ 471 w 501"/>
                  <a:gd name="T57" fmla="*/ 251 h 501"/>
                  <a:gd name="T58" fmla="*/ 455 w 501"/>
                  <a:gd name="T59" fmla="*/ 267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01" h="501">
                    <a:moveTo>
                      <a:pt x="250" y="0"/>
                    </a:moveTo>
                    <a:cubicBezTo>
                      <a:pt x="112" y="0"/>
                      <a:pt x="0" y="112"/>
                      <a:pt x="0" y="251"/>
                    </a:cubicBezTo>
                    <a:cubicBezTo>
                      <a:pt x="0" y="389"/>
                      <a:pt x="112" y="501"/>
                      <a:pt x="250" y="501"/>
                    </a:cubicBezTo>
                    <a:cubicBezTo>
                      <a:pt x="389" y="501"/>
                      <a:pt x="501" y="389"/>
                      <a:pt x="501" y="251"/>
                    </a:cubicBezTo>
                    <a:cubicBezTo>
                      <a:pt x="501" y="112"/>
                      <a:pt x="389" y="0"/>
                      <a:pt x="250" y="0"/>
                    </a:cubicBezTo>
                    <a:close/>
                    <a:moveTo>
                      <a:pt x="455" y="267"/>
                    </a:moveTo>
                    <a:cubicBezTo>
                      <a:pt x="446" y="267"/>
                      <a:pt x="446" y="267"/>
                      <a:pt x="446" y="267"/>
                    </a:cubicBezTo>
                    <a:cubicBezTo>
                      <a:pt x="442" y="315"/>
                      <a:pt x="421" y="358"/>
                      <a:pt x="389" y="390"/>
                    </a:cubicBezTo>
                    <a:cubicBezTo>
                      <a:pt x="357" y="422"/>
                      <a:pt x="315" y="443"/>
                      <a:pt x="267" y="447"/>
                    </a:cubicBezTo>
                    <a:cubicBezTo>
                      <a:pt x="267" y="455"/>
                      <a:pt x="267" y="455"/>
                      <a:pt x="267" y="455"/>
                    </a:cubicBezTo>
                    <a:cubicBezTo>
                      <a:pt x="267" y="464"/>
                      <a:pt x="259" y="471"/>
                      <a:pt x="250" y="471"/>
                    </a:cubicBezTo>
                    <a:cubicBezTo>
                      <a:pt x="241" y="471"/>
                      <a:pt x="234" y="464"/>
                      <a:pt x="234" y="455"/>
                    </a:cubicBezTo>
                    <a:cubicBezTo>
                      <a:pt x="234" y="447"/>
                      <a:pt x="234" y="447"/>
                      <a:pt x="234" y="447"/>
                    </a:cubicBezTo>
                    <a:cubicBezTo>
                      <a:pt x="186" y="443"/>
                      <a:pt x="143" y="422"/>
                      <a:pt x="111" y="390"/>
                    </a:cubicBezTo>
                    <a:cubicBezTo>
                      <a:pt x="79" y="358"/>
                      <a:pt x="58" y="315"/>
                      <a:pt x="54" y="267"/>
                    </a:cubicBezTo>
                    <a:cubicBezTo>
                      <a:pt x="46" y="267"/>
                      <a:pt x="46" y="267"/>
                      <a:pt x="46" y="267"/>
                    </a:cubicBezTo>
                    <a:cubicBezTo>
                      <a:pt x="37" y="267"/>
                      <a:pt x="30" y="260"/>
                      <a:pt x="30" y="251"/>
                    </a:cubicBezTo>
                    <a:cubicBezTo>
                      <a:pt x="30" y="241"/>
                      <a:pt x="37" y="234"/>
                      <a:pt x="46" y="234"/>
                    </a:cubicBezTo>
                    <a:cubicBezTo>
                      <a:pt x="54" y="234"/>
                      <a:pt x="54" y="234"/>
                      <a:pt x="54" y="234"/>
                    </a:cubicBezTo>
                    <a:cubicBezTo>
                      <a:pt x="58" y="186"/>
                      <a:pt x="79" y="143"/>
                      <a:pt x="111" y="111"/>
                    </a:cubicBezTo>
                    <a:cubicBezTo>
                      <a:pt x="143" y="79"/>
                      <a:pt x="186" y="58"/>
                      <a:pt x="234" y="54"/>
                    </a:cubicBezTo>
                    <a:cubicBezTo>
                      <a:pt x="234" y="46"/>
                      <a:pt x="234" y="46"/>
                      <a:pt x="234" y="46"/>
                    </a:cubicBezTo>
                    <a:cubicBezTo>
                      <a:pt x="234" y="37"/>
                      <a:pt x="241" y="30"/>
                      <a:pt x="250" y="30"/>
                    </a:cubicBezTo>
                    <a:cubicBezTo>
                      <a:pt x="259" y="30"/>
                      <a:pt x="267" y="37"/>
                      <a:pt x="267" y="46"/>
                    </a:cubicBezTo>
                    <a:cubicBezTo>
                      <a:pt x="267" y="54"/>
                      <a:pt x="267" y="54"/>
                      <a:pt x="267" y="54"/>
                    </a:cubicBezTo>
                    <a:cubicBezTo>
                      <a:pt x="315" y="58"/>
                      <a:pt x="357" y="79"/>
                      <a:pt x="389" y="111"/>
                    </a:cubicBezTo>
                    <a:cubicBezTo>
                      <a:pt x="421" y="143"/>
                      <a:pt x="442" y="186"/>
                      <a:pt x="446" y="234"/>
                    </a:cubicBezTo>
                    <a:cubicBezTo>
                      <a:pt x="455" y="234"/>
                      <a:pt x="455" y="234"/>
                      <a:pt x="455" y="234"/>
                    </a:cubicBezTo>
                    <a:cubicBezTo>
                      <a:pt x="464" y="234"/>
                      <a:pt x="471" y="241"/>
                      <a:pt x="471" y="251"/>
                    </a:cubicBezTo>
                    <a:cubicBezTo>
                      <a:pt x="471" y="260"/>
                      <a:pt x="464" y="267"/>
                      <a:pt x="455" y="267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87" name="Freeform 46"/>
              <p:cNvSpPr>
                <a:spLocks/>
              </p:cNvSpPr>
              <p:nvPr/>
            </p:nvSpPr>
            <p:spPr bwMode="auto">
              <a:xfrm>
                <a:off x="966788" y="3043238"/>
                <a:ext cx="96838" cy="117475"/>
              </a:xfrm>
              <a:custGeom>
                <a:avLst/>
                <a:gdLst>
                  <a:gd name="T0" fmla="*/ 16 w 33"/>
                  <a:gd name="T1" fmla="*/ 40 h 40"/>
                  <a:gd name="T2" fmla="*/ 33 w 33"/>
                  <a:gd name="T3" fmla="*/ 24 h 40"/>
                  <a:gd name="T4" fmla="*/ 33 w 33"/>
                  <a:gd name="T5" fmla="*/ 0 h 40"/>
                  <a:gd name="T6" fmla="*/ 16 w 33"/>
                  <a:gd name="T7" fmla="*/ 0 h 40"/>
                  <a:gd name="T8" fmla="*/ 0 w 33"/>
                  <a:gd name="T9" fmla="*/ 0 h 40"/>
                  <a:gd name="T10" fmla="*/ 0 w 33"/>
                  <a:gd name="T11" fmla="*/ 24 h 40"/>
                  <a:gd name="T12" fmla="*/ 16 w 3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40"/>
                    </a:moveTo>
                    <a:cubicBezTo>
                      <a:pt x="25" y="40"/>
                      <a:pt x="33" y="33"/>
                      <a:pt x="33" y="2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7" y="0"/>
                      <a:pt x="22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88" name="Freeform 47"/>
              <p:cNvSpPr>
                <a:spLocks/>
              </p:cNvSpPr>
              <p:nvPr/>
            </p:nvSpPr>
            <p:spPr bwMode="auto">
              <a:xfrm>
                <a:off x="966788" y="4079875"/>
                <a:ext cx="96838" cy="115888"/>
              </a:xfrm>
              <a:custGeom>
                <a:avLst/>
                <a:gdLst>
                  <a:gd name="T0" fmla="*/ 16 w 33"/>
                  <a:gd name="T1" fmla="*/ 0 h 40"/>
                  <a:gd name="T2" fmla="*/ 0 w 33"/>
                  <a:gd name="T3" fmla="*/ 17 h 40"/>
                  <a:gd name="T4" fmla="*/ 0 w 33"/>
                  <a:gd name="T5" fmla="*/ 40 h 40"/>
                  <a:gd name="T6" fmla="*/ 16 w 33"/>
                  <a:gd name="T7" fmla="*/ 40 h 40"/>
                  <a:gd name="T8" fmla="*/ 33 w 33"/>
                  <a:gd name="T9" fmla="*/ 40 h 40"/>
                  <a:gd name="T10" fmla="*/ 33 w 33"/>
                  <a:gd name="T11" fmla="*/ 17 h 40"/>
                  <a:gd name="T12" fmla="*/ 16 w 33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11" y="40"/>
                      <a:pt x="16" y="40"/>
                    </a:cubicBezTo>
                    <a:cubicBezTo>
                      <a:pt x="22" y="40"/>
                      <a:pt x="27" y="40"/>
                      <a:pt x="33" y="4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7"/>
                      <a:pt x="25" y="0"/>
                      <a:pt x="16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89" name="Freeform 48"/>
              <p:cNvSpPr>
                <a:spLocks/>
              </p:cNvSpPr>
              <p:nvPr/>
            </p:nvSpPr>
            <p:spPr bwMode="auto">
              <a:xfrm>
                <a:off x="434976" y="3571875"/>
                <a:ext cx="120650" cy="96838"/>
              </a:xfrm>
              <a:custGeom>
                <a:avLst/>
                <a:gdLst>
                  <a:gd name="T0" fmla="*/ 41 w 41"/>
                  <a:gd name="T1" fmla="*/ 17 h 33"/>
                  <a:gd name="T2" fmla="*/ 24 w 41"/>
                  <a:gd name="T3" fmla="*/ 0 h 33"/>
                  <a:gd name="T4" fmla="*/ 1 w 41"/>
                  <a:gd name="T5" fmla="*/ 0 h 33"/>
                  <a:gd name="T6" fmla="*/ 0 w 41"/>
                  <a:gd name="T7" fmla="*/ 17 h 33"/>
                  <a:gd name="T8" fmla="*/ 1 w 41"/>
                  <a:gd name="T9" fmla="*/ 33 h 33"/>
                  <a:gd name="T10" fmla="*/ 24 w 41"/>
                  <a:gd name="T11" fmla="*/ 33 h 33"/>
                  <a:gd name="T12" fmla="*/ 41 w 41"/>
                  <a:gd name="T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3">
                    <a:moveTo>
                      <a:pt x="41" y="17"/>
                    </a:moveTo>
                    <a:cubicBezTo>
                      <a:pt x="41" y="7"/>
                      <a:pt x="33" y="0"/>
                      <a:pt x="2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1"/>
                      <a:pt x="0" y="17"/>
                    </a:cubicBezTo>
                    <a:cubicBezTo>
                      <a:pt x="0" y="22"/>
                      <a:pt x="1" y="28"/>
                      <a:pt x="1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33" y="33"/>
                      <a:pt x="41" y="26"/>
                      <a:pt x="41" y="17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90" name="Freeform 49"/>
              <p:cNvSpPr>
                <a:spLocks/>
              </p:cNvSpPr>
              <p:nvPr/>
            </p:nvSpPr>
            <p:spPr bwMode="auto">
              <a:xfrm>
                <a:off x="1474788" y="3571875"/>
                <a:ext cx="119063" cy="96838"/>
              </a:xfrm>
              <a:custGeom>
                <a:avLst/>
                <a:gdLst>
                  <a:gd name="T0" fmla="*/ 39 w 40"/>
                  <a:gd name="T1" fmla="*/ 0 h 33"/>
                  <a:gd name="T2" fmla="*/ 16 w 40"/>
                  <a:gd name="T3" fmla="*/ 0 h 33"/>
                  <a:gd name="T4" fmla="*/ 0 w 40"/>
                  <a:gd name="T5" fmla="*/ 17 h 33"/>
                  <a:gd name="T6" fmla="*/ 16 w 40"/>
                  <a:gd name="T7" fmla="*/ 33 h 33"/>
                  <a:gd name="T8" fmla="*/ 39 w 40"/>
                  <a:gd name="T9" fmla="*/ 33 h 33"/>
                  <a:gd name="T10" fmla="*/ 40 w 40"/>
                  <a:gd name="T11" fmla="*/ 17 h 33"/>
                  <a:gd name="T12" fmla="*/ 39 w 40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3">
                    <a:moveTo>
                      <a:pt x="3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0" y="28"/>
                      <a:pt x="40" y="22"/>
                      <a:pt x="40" y="17"/>
                    </a:cubicBezTo>
                    <a:cubicBezTo>
                      <a:pt x="40" y="11"/>
                      <a:pt x="40" y="6"/>
                      <a:pt x="39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91" name="Oval 50"/>
              <p:cNvSpPr>
                <a:spLocks noChangeArrowheads="1"/>
              </p:cNvSpPr>
              <p:nvPr/>
            </p:nvSpPr>
            <p:spPr bwMode="auto">
              <a:xfrm>
                <a:off x="925513" y="3532188"/>
                <a:ext cx="176213" cy="174625"/>
              </a:xfrm>
              <a:prstGeom prst="ellipse">
                <a:avLst/>
              </a:pr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92" name="Freeform 51"/>
              <p:cNvSpPr>
                <a:spLocks noEditPoints="1"/>
              </p:cNvSpPr>
              <p:nvPr/>
            </p:nvSpPr>
            <p:spPr bwMode="auto">
              <a:xfrm>
                <a:off x="652463" y="3254375"/>
                <a:ext cx="723900" cy="730250"/>
              </a:xfrm>
              <a:custGeom>
                <a:avLst/>
                <a:gdLst>
                  <a:gd name="T0" fmla="*/ 106 w 246"/>
                  <a:gd name="T1" fmla="*/ 86 h 249"/>
                  <a:gd name="T2" fmla="*/ 109 w 246"/>
                  <a:gd name="T3" fmla="*/ 89 h 249"/>
                  <a:gd name="T4" fmla="*/ 123 w 246"/>
                  <a:gd name="T5" fmla="*/ 86 h 249"/>
                  <a:gd name="T6" fmla="*/ 162 w 246"/>
                  <a:gd name="T7" fmla="*/ 125 h 249"/>
                  <a:gd name="T8" fmla="*/ 159 w 246"/>
                  <a:gd name="T9" fmla="*/ 139 h 249"/>
                  <a:gd name="T10" fmla="*/ 162 w 246"/>
                  <a:gd name="T11" fmla="*/ 142 h 249"/>
                  <a:gd name="T12" fmla="*/ 246 w 246"/>
                  <a:gd name="T13" fmla="*/ 0 h 249"/>
                  <a:gd name="T14" fmla="*/ 106 w 246"/>
                  <a:gd name="T15" fmla="*/ 86 h 249"/>
                  <a:gd name="T16" fmla="*/ 123 w 246"/>
                  <a:gd name="T17" fmla="*/ 163 h 249"/>
                  <a:gd name="T18" fmla="*/ 84 w 246"/>
                  <a:gd name="T19" fmla="*/ 125 h 249"/>
                  <a:gd name="T20" fmla="*/ 87 w 246"/>
                  <a:gd name="T21" fmla="*/ 110 h 249"/>
                  <a:gd name="T22" fmla="*/ 85 w 246"/>
                  <a:gd name="T23" fmla="*/ 107 h 249"/>
                  <a:gd name="T24" fmla="*/ 0 w 246"/>
                  <a:gd name="T25" fmla="*/ 249 h 249"/>
                  <a:gd name="T26" fmla="*/ 140 w 246"/>
                  <a:gd name="T27" fmla="*/ 163 h 249"/>
                  <a:gd name="T28" fmla="*/ 138 w 246"/>
                  <a:gd name="T29" fmla="*/ 160 h 249"/>
                  <a:gd name="T30" fmla="*/ 123 w 246"/>
                  <a:gd name="T31" fmla="*/ 16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6" h="249">
                    <a:moveTo>
                      <a:pt x="106" y="86"/>
                    </a:moveTo>
                    <a:cubicBezTo>
                      <a:pt x="109" y="89"/>
                      <a:pt x="109" y="89"/>
                      <a:pt x="109" y="89"/>
                    </a:cubicBezTo>
                    <a:cubicBezTo>
                      <a:pt x="113" y="87"/>
                      <a:pt x="118" y="86"/>
                      <a:pt x="123" y="86"/>
                    </a:cubicBezTo>
                    <a:cubicBezTo>
                      <a:pt x="145" y="86"/>
                      <a:pt x="162" y="103"/>
                      <a:pt x="162" y="125"/>
                    </a:cubicBezTo>
                    <a:cubicBezTo>
                      <a:pt x="162" y="130"/>
                      <a:pt x="161" y="135"/>
                      <a:pt x="159" y="139"/>
                    </a:cubicBezTo>
                    <a:cubicBezTo>
                      <a:pt x="162" y="142"/>
                      <a:pt x="162" y="142"/>
                      <a:pt x="162" y="142"/>
                    </a:cubicBezTo>
                    <a:cubicBezTo>
                      <a:pt x="246" y="0"/>
                      <a:pt x="246" y="0"/>
                      <a:pt x="246" y="0"/>
                    </a:cubicBezTo>
                    <a:lnTo>
                      <a:pt x="106" y="86"/>
                    </a:lnTo>
                    <a:close/>
                    <a:moveTo>
                      <a:pt x="123" y="163"/>
                    </a:moveTo>
                    <a:cubicBezTo>
                      <a:pt x="102" y="163"/>
                      <a:pt x="84" y="146"/>
                      <a:pt x="84" y="125"/>
                    </a:cubicBezTo>
                    <a:cubicBezTo>
                      <a:pt x="84" y="119"/>
                      <a:pt x="86" y="114"/>
                      <a:pt x="87" y="110"/>
                    </a:cubicBezTo>
                    <a:cubicBezTo>
                      <a:pt x="85" y="107"/>
                      <a:pt x="85" y="107"/>
                      <a:pt x="85" y="107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40" y="163"/>
                      <a:pt x="140" y="163"/>
                      <a:pt x="140" y="163"/>
                    </a:cubicBezTo>
                    <a:cubicBezTo>
                      <a:pt x="138" y="160"/>
                      <a:pt x="138" y="160"/>
                      <a:pt x="138" y="160"/>
                    </a:cubicBezTo>
                    <a:cubicBezTo>
                      <a:pt x="133" y="162"/>
                      <a:pt x="128" y="163"/>
                      <a:pt x="123" y="163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93" name="Freeform 52"/>
              <p:cNvSpPr>
                <a:spLocks/>
              </p:cNvSpPr>
              <p:nvPr/>
            </p:nvSpPr>
            <p:spPr bwMode="auto">
              <a:xfrm>
                <a:off x="935038" y="2698750"/>
                <a:ext cx="158750" cy="158750"/>
              </a:xfrm>
              <a:custGeom>
                <a:avLst/>
                <a:gdLst>
                  <a:gd name="T0" fmla="*/ 27 w 54"/>
                  <a:gd name="T1" fmla="*/ 0 h 54"/>
                  <a:gd name="T2" fmla="*/ 0 w 54"/>
                  <a:gd name="T3" fmla="*/ 27 h 54"/>
                  <a:gd name="T4" fmla="*/ 0 w 54"/>
                  <a:gd name="T5" fmla="*/ 54 h 54"/>
                  <a:gd name="T6" fmla="*/ 29 w 54"/>
                  <a:gd name="T7" fmla="*/ 52 h 54"/>
                  <a:gd name="T8" fmla="*/ 29 w 54"/>
                  <a:gd name="T9" fmla="*/ 52 h 54"/>
                  <a:gd name="T10" fmla="*/ 54 w 54"/>
                  <a:gd name="T11" fmla="*/ 53 h 54"/>
                  <a:gd name="T12" fmla="*/ 54 w 54"/>
                  <a:gd name="T13" fmla="*/ 27 h 54"/>
                  <a:gd name="T14" fmla="*/ 27 w 54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54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0" y="53"/>
                      <a:pt x="1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8" y="52"/>
                      <a:pt x="46" y="52"/>
                      <a:pt x="54" y="53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</a:path>
                </a:pathLst>
              </a:custGeom>
              <a:solidFill>
                <a:srgbClr val="254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>
            <a:off x="6242527" y="1827789"/>
            <a:ext cx="1025283" cy="1182788"/>
            <a:chOff x="5041268" y="1242634"/>
            <a:chExt cx="1025283" cy="1182788"/>
          </a:xfrm>
        </p:grpSpPr>
        <p:sp>
          <p:nvSpPr>
            <p:cNvPr id="95" name="Freeform 17"/>
            <p:cNvSpPr>
              <a:spLocks/>
            </p:cNvSpPr>
            <p:nvPr/>
          </p:nvSpPr>
          <p:spPr bwMode="auto">
            <a:xfrm>
              <a:off x="5103191" y="1277154"/>
              <a:ext cx="450718" cy="202039"/>
            </a:xfrm>
            <a:custGeom>
              <a:avLst/>
              <a:gdLst>
                <a:gd name="T0" fmla="*/ 0 w 515"/>
                <a:gd name="T1" fmla="*/ 316124 h 231"/>
                <a:gd name="T2" fmla="*/ 544663 w 515"/>
                <a:gd name="T3" fmla="*/ 0 h 231"/>
                <a:gd name="T4" fmla="*/ 704777 w 515"/>
                <a:gd name="T5" fmla="*/ 0 h 231"/>
                <a:gd name="T6" fmla="*/ 704777 w 515"/>
                <a:gd name="T7" fmla="*/ 316124 h 231"/>
                <a:gd name="T8" fmla="*/ 0 w 515"/>
                <a:gd name="T9" fmla="*/ 316124 h 2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" h="231">
                  <a:moveTo>
                    <a:pt x="0" y="231"/>
                  </a:moveTo>
                  <a:lnTo>
                    <a:pt x="398" y="0"/>
                  </a:lnTo>
                  <a:lnTo>
                    <a:pt x="515" y="0"/>
                  </a:lnTo>
                  <a:lnTo>
                    <a:pt x="515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765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8"/>
            <p:cNvSpPr>
              <a:spLocks/>
            </p:cNvSpPr>
            <p:nvPr/>
          </p:nvSpPr>
          <p:spPr bwMode="auto">
            <a:xfrm>
              <a:off x="5041268" y="1242634"/>
              <a:ext cx="1025283" cy="1182788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5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5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5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5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97" name="Freeform 19"/>
            <p:cNvSpPr>
              <a:spLocks/>
            </p:cNvSpPr>
            <p:nvPr/>
          </p:nvSpPr>
          <p:spPr bwMode="auto">
            <a:xfrm>
              <a:off x="5103191" y="1277154"/>
              <a:ext cx="348191" cy="37666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F16503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8" name="Freeform 26"/>
            <p:cNvSpPr>
              <a:spLocks noEditPoints="1"/>
            </p:cNvSpPr>
            <p:nvPr/>
          </p:nvSpPr>
          <p:spPr bwMode="auto">
            <a:xfrm>
              <a:off x="5234143" y="1457872"/>
              <a:ext cx="80195" cy="171581"/>
            </a:xfrm>
            <a:custGeom>
              <a:avLst/>
              <a:gdLst>
                <a:gd name="T0" fmla="*/ 124533 w 50"/>
                <a:gd name="T1" fmla="*/ 204508 h 107"/>
                <a:gd name="T2" fmla="*/ 107098 w 50"/>
                <a:gd name="T3" fmla="*/ 246906 h 107"/>
                <a:gd name="T4" fmla="*/ 62267 w 50"/>
                <a:gd name="T5" fmla="*/ 266858 h 107"/>
                <a:gd name="T6" fmla="*/ 19925 w 50"/>
                <a:gd name="T7" fmla="*/ 246906 h 107"/>
                <a:gd name="T8" fmla="*/ 0 w 50"/>
                <a:gd name="T9" fmla="*/ 204508 h 107"/>
                <a:gd name="T10" fmla="*/ 0 w 50"/>
                <a:gd name="T11" fmla="*/ 62350 h 107"/>
                <a:gd name="T12" fmla="*/ 19925 w 50"/>
                <a:gd name="T13" fmla="*/ 17458 h 107"/>
                <a:gd name="T14" fmla="*/ 62267 w 50"/>
                <a:gd name="T15" fmla="*/ 0 h 107"/>
                <a:gd name="T16" fmla="*/ 107098 w 50"/>
                <a:gd name="T17" fmla="*/ 17458 h 107"/>
                <a:gd name="T18" fmla="*/ 124533 w 50"/>
                <a:gd name="T19" fmla="*/ 62350 h 107"/>
                <a:gd name="T20" fmla="*/ 124533 w 50"/>
                <a:gd name="T21" fmla="*/ 204508 h 107"/>
                <a:gd name="T22" fmla="*/ 84682 w 50"/>
                <a:gd name="T23" fmla="*/ 59856 h 107"/>
                <a:gd name="T24" fmla="*/ 77210 w 50"/>
                <a:gd name="T25" fmla="*/ 44892 h 107"/>
                <a:gd name="T26" fmla="*/ 62267 w 50"/>
                <a:gd name="T27" fmla="*/ 37410 h 107"/>
                <a:gd name="T28" fmla="*/ 47323 w 50"/>
                <a:gd name="T29" fmla="*/ 44892 h 107"/>
                <a:gd name="T30" fmla="*/ 39851 w 50"/>
                <a:gd name="T31" fmla="*/ 59856 h 107"/>
                <a:gd name="T32" fmla="*/ 39851 w 50"/>
                <a:gd name="T33" fmla="*/ 204508 h 107"/>
                <a:gd name="T34" fmla="*/ 47323 w 50"/>
                <a:gd name="T35" fmla="*/ 219472 h 107"/>
                <a:gd name="T36" fmla="*/ 62267 w 50"/>
                <a:gd name="T37" fmla="*/ 226954 h 107"/>
                <a:gd name="T38" fmla="*/ 77210 w 50"/>
                <a:gd name="T39" fmla="*/ 219472 h 107"/>
                <a:gd name="T40" fmla="*/ 84682 w 50"/>
                <a:gd name="T41" fmla="*/ 204508 h 107"/>
                <a:gd name="T42" fmla="*/ 84682 w 50"/>
                <a:gd name="T43" fmla="*/ 59856 h 1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107">
                  <a:moveTo>
                    <a:pt x="50" y="82"/>
                  </a:moveTo>
                  <a:cubicBezTo>
                    <a:pt x="50" y="89"/>
                    <a:pt x="48" y="95"/>
                    <a:pt x="43" y="99"/>
                  </a:cubicBezTo>
                  <a:cubicBezTo>
                    <a:pt x="38" y="104"/>
                    <a:pt x="32" y="107"/>
                    <a:pt x="25" y="107"/>
                  </a:cubicBezTo>
                  <a:cubicBezTo>
                    <a:pt x="19" y="107"/>
                    <a:pt x="13" y="104"/>
                    <a:pt x="8" y="99"/>
                  </a:cubicBezTo>
                  <a:cubicBezTo>
                    <a:pt x="3" y="95"/>
                    <a:pt x="0" y="89"/>
                    <a:pt x="0" y="8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3" y="12"/>
                    <a:pt x="8" y="7"/>
                  </a:cubicBezTo>
                  <a:cubicBezTo>
                    <a:pt x="13" y="2"/>
                    <a:pt x="19" y="0"/>
                    <a:pt x="25" y="0"/>
                  </a:cubicBezTo>
                  <a:cubicBezTo>
                    <a:pt x="32" y="0"/>
                    <a:pt x="38" y="2"/>
                    <a:pt x="43" y="7"/>
                  </a:cubicBezTo>
                  <a:cubicBezTo>
                    <a:pt x="48" y="12"/>
                    <a:pt x="50" y="18"/>
                    <a:pt x="50" y="25"/>
                  </a:cubicBezTo>
                  <a:lnTo>
                    <a:pt x="50" y="82"/>
                  </a:lnTo>
                  <a:close/>
                  <a:moveTo>
                    <a:pt x="34" y="24"/>
                  </a:moveTo>
                  <a:cubicBezTo>
                    <a:pt x="34" y="22"/>
                    <a:pt x="33" y="20"/>
                    <a:pt x="31" y="18"/>
                  </a:cubicBezTo>
                  <a:cubicBezTo>
                    <a:pt x="30" y="16"/>
                    <a:pt x="27" y="15"/>
                    <a:pt x="25" y="15"/>
                  </a:cubicBezTo>
                  <a:cubicBezTo>
                    <a:pt x="22" y="15"/>
                    <a:pt x="20" y="16"/>
                    <a:pt x="19" y="18"/>
                  </a:cubicBezTo>
                  <a:cubicBezTo>
                    <a:pt x="17" y="20"/>
                    <a:pt x="16" y="22"/>
                    <a:pt x="16" y="24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4"/>
                    <a:pt x="17" y="86"/>
                    <a:pt x="19" y="88"/>
                  </a:cubicBezTo>
                  <a:cubicBezTo>
                    <a:pt x="20" y="90"/>
                    <a:pt x="22" y="91"/>
                    <a:pt x="25" y="91"/>
                  </a:cubicBezTo>
                  <a:cubicBezTo>
                    <a:pt x="27" y="91"/>
                    <a:pt x="30" y="90"/>
                    <a:pt x="31" y="88"/>
                  </a:cubicBezTo>
                  <a:cubicBezTo>
                    <a:pt x="33" y="86"/>
                    <a:pt x="34" y="84"/>
                    <a:pt x="34" y="82"/>
                  </a:cubicBezTo>
                  <a:lnTo>
                    <a:pt x="34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5334641" y="1459902"/>
              <a:ext cx="81211" cy="167519"/>
            </a:xfrm>
            <a:custGeom>
              <a:avLst/>
              <a:gdLst>
                <a:gd name="T0" fmla="*/ 0 w 51"/>
                <a:gd name="T1" fmla="*/ 74681 h 105"/>
                <a:gd name="T2" fmla="*/ 19964 w 51"/>
                <a:gd name="T3" fmla="*/ 17426 h 105"/>
                <a:gd name="T4" fmla="*/ 64883 w 51"/>
                <a:gd name="T5" fmla="*/ 0 h 105"/>
                <a:gd name="T6" fmla="*/ 109802 w 51"/>
                <a:gd name="T7" fmla="*/ 19915 h 105"/>
                <a:gd name="T8" fmla="*/ 127270 w 51"/>
                <a:gd name="T9" fmla="*/ 64724 h 105"/>
                <a:gd name="T10" fmla="*/ 117288 w 51"/>
                <a:gd name="T11" fmla="*/ 114511 h 105"/>
                <a:gd name="T12" fmla="*/ 84847 w 51"/>
                <a:gd name="T13" fmla="*/ 161809 h 105"/>
                <a:gd name="T14" fmla="*/ 67378 w 51"/>
                <a:gd name="T15" fmla="*/ 191682 h 105"/>
                <a:gd name="T16" fmla="*/ 59892 w 51"/>
                <a:gd name="T17" fmla="*/ 201639 h 105"/>
                <a:gd name="T18" fmla="*/ 49910 w 51"/>
                <a:gd name="T19" fmla="*/ 219065 h 105"/>
                <a:gd name="T20" fmla="*/ 47414 w 51"/>
                <a:gd name="T21" fmla="*/ 221554 h 105"/>
                <a:gd name="T22" fmla="*/ 124775 w 51"/>
                <a:gd name="T23" fmla="*/ 221554 h 105"/>
                <a:gd name="T24" fmla="*/ 124775 w 51"/>
                <a:gd name="T25" fmla="*/ 261384 h 105"/>
                <a:gd name="T26" fmla="*/ 0 w 51"/>
                <a:gd name="T27" fmla="*/ 261384 h 105"/>
                <a:gd name="T28" fmla="*/ 0 w 51"/>
                <a:gd name="T29" fmla="*/ 224043 h 105"/>
                <a:gd name="T30" fmla="*/ 7486 w 51"/>
                <a:gd name="T31" fmla="*/ 209107 h 105"/>
                <a:gd name="T32" fmla="*/ 17468 w 51"/>
                <a:gd name="T33" fmla="*/ 196660 h 105"/>
                <a:gd name="T34" fmla="*/ 27450 w 51"/>
                <a:gd name="T35" fmla="*/ 181724 h 105"/>
                <a:gd name="T36" fmla="*/ 54901 w 51"/>
                <a:gd name="T37" fmla="*/ 141894 h 105"/>
                <a:gd name="T38" fmla="*/ 82351 w 51"/>
                <a:gd name="T39" fmla="*/ 97085 h 105"/>
                <a:gd name="T40" fmla="*/ 89838 w 51"/>
                <a:gd name="T41" fmla="*/ 64724 h 105"/>
                <a:gd name="T42" fmla="*/ 82351 w 51"/>
                <a:gd name="T43" fmla="*/ 44809 h 105"/>
                <a:gd name="T44" fmla="*/ 64883 w 51"/>
                <a:gd name="T45" fmla="*/ 37341 h 105"/>
                <a:gd name="T46" fmla="*/ 42423 w 51"/>
                <a:gd name="T47" fmla="*/ 54766 h 105"/>
                <a:gd name="T48" fmla="*/ 39928 w 51"/>
                <a:gd name="T49" fmla="*/ 69702 h 105"/>
                <a:gd name="T50" fmla="*/ 39928 w 51"/>
                <a:gd name="T51" fmla="*/ 79660 h 105"/>
                <a:gd name="T52" fmla="*/ 0 w 51"/>
                <a:gd name="T53" fmla="*/ 79660 h 105"/>
                <a:gd name="T54" fmla="*/ 0 w 51"/>
                <a:gd name="T55" fmla="*/ 74681 h 10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1" h="105">
                  <a:moveTo>
                    <a:pt x="0" y="30"/>
                  </a:moveTo>
                  <a:cubicBezTo>
                    <a:pt x="0" y="20"/>
                    <a:pt x="3" y="12"/>
                    <a:pt x="8" y="7"/>
                  </a:cubicBezTo>
                  <a:cubicBezTo>
                    <a:pt x="13" y="2"/>
                    <a:pt x="19" y="0"/>
                    <a:pt x="26" y="0"/>
                  </a:cubicBezTo>
                  <a:cubicBezTo>
                    <a:pt x="33" y="0"/>
                    <a:pt x="39" y="3"/>
                    <a:pt x="44" y="8"/>
                  </a:cubicBezTo>
                  <a:cubicBezTo>
                    <a:pt x="49" y="13"/>
                    <a:pt x="51" y="19"/>
                    <a:pt x="51" y="26"/>
                  </a:cubicBezTo>
                  <a:cubicBezTo>
                    <a:pt x="51" y="33"/>
                    <a:pt x="50" y="40"/>
                    <a:pt x="47" y="46"/>
                  </a:cubicBezTo>
                  <a:cubicBezTo>
                    <a:pt x="45" y="50"/>
                    <a:pt x="41" y="56"/>
                    <a:pt x="34" y="65"/>
                  </a:cubicBezTo>
                  <a:cubicBezTo>
                    <a:pt x="33" y="68"/>
                    <a:pt x="30" y="72"/>
                    <a:pt x="27" y="77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2" y="84"/>
                    <a:pt x="21" y="86"/>
                    <a:pt x="20" y="88"/>
                  </a:cubicBezTo>
                  <a:cubicBezTo>
                    <a:pt x="19" y="88"/>
                    <a:pt x="19" y="89"/>
                    <a:pt x="19" y="89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" y="88"/>
                    <a:pt x="3" y="84"/>
                  </a:cubicBezTo>
                  <a:cubicBezTo>
                    <a:pt x="4" y="83"/>
                    <a:pt x="6" y="81"/>
                    <a:pt x="7" y="79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70"/>
                    <a:pt x="17" y="65"/>
                    <a:pt x="22" y="57"/>
                  </a:cubicBezTo>
                  <a:cubicBezTo>
                    <a:pt x="27" y="51"/>
                    <a:pt x="31" y="44"/>
                    <a:pt x="33" y="39"/>
                  </a:cubicBezTo>
                  <a:cubicBezTo>
                    <a:pt x="35" y="34"/>
                    <a:pt x="36" y="30"/>
                    <a:pt x="36" y="26"/>
                  </a:cubicBezTo>
                  <a:cubicBezTo>
                    <a:pt x="36" y="23"/>
                    <a:pt x="35" y="21"/>
                    <a:pt x="33" y="18"/>
                  </a:cubicBezTo>
                  <a:cubicBezTo>
                    <a:pt x="31" y="16"/>
                    <a:pt x="29" y="15"/>
                    <a:pt x="26" y="15"/>
                  </a:cubicBezTo>
                  <a:cubicBezTo>
                    <a:pt x="22" y="15"/>
                    <a:pt x="18" y="17"/>
                    <a:pt x="17" y="22"/>
                  </a:cubicBezTo>
                  <a:cubicBezTo>
                    <a:pt x="16" y="24"/>
                    <a:pt x="16" y="26"/>
                    <a:pt x="16" y="28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9" tIns="34295" rIns="68589" bIns="34295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 MT Std" pitchFamily="34" charset="0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5326261" y="1648549"/>
              <a:ext cx="521168" cy="534742"/>
              <a:chOff x="7673976" y="2593975"/>
              <a:chExt cx="1716088" cy="1760538"/>
            </a:xfrm>
            <a:solidFill>
              <a:srgbClr val="1C9292"/>
            </a:solidFill>
          </p:grpSpPr>
          <p:sp>
            <p:nvSpPr>
              <p:cNvPr id="101" name="Freeform 60"/>
              <p:cNvSpPr>
                <a:spLocks/>
              </p:cNvSpPr>
              <p:nvPr/>
            </p:nvSpPr>
            <p:spPr bwMode="auto">
              <a:xfrm>
                <a:off x="7673976" y="2974975"/>
                <a:ext cx="1284288" cy="1379538"/>
              </a:xfrm>
              <a:custGeom>
                <a:avLst/>
                <a:gdLst>
                  <a:gd name="T0" fmla="*/ 415 w 437"/>
                  <a:gd name="T1" fmla="*/ 364 h 470"/>
                  <a:gd name="T2" fmla="*/ 388 w 437"/>
                  <a:gd name="T3" fmla="*/ 335 h 470"/>
                  <a:gd name="T4" fmla="*/ 307 w 437"/>
                  <a:gd name="T5" fmla="*/ 291 h 470"/>
                  <a:gd name="T6" fmla="*/ 273 w 437"/>
                  <a:gd name="T7" fmla="*/ 257 h 470"/>
                  <a:gd name="T8" fmla="*/ 262 w 437"/>
                  <a:gd name="T9" fmla="*/ 240 h 470"/>
                  <a:gd name="T10" fmla="*/ 288 w 437"/>
                  <a:gd name="T11" fmla="*/ 199 h 470"/>
                  <a:gd name="T12" fmla="*/ 294 w 437"/>
                  <a:gd name="T13" fmla="*/ 185 h 470"/>
                  <a:gd name="T14" fmla="*/ 298 w 437"/>
                  <a:gd name="T15" fmla="*/ 147 h 470"/>
                  <a:gd name="T16" fmla="*/ 285 w 437"/>
                  <a:gd name="T17" fmla="*/ 57 h 470"/>
                  <a:gd name="T18" fmla="*/ 280 w 437"/>
                  <a:gd name="T19" fmla="*/ 52 h 470"/>
                  <a:gd name="T20" fmla="*/ 262 w 437"/>
                  <a:gd name="T21" fmla="*/ 37 h 470"/>
                  <a:gd name="T22" fmla="*/ 155 w 437"/>
                  <a:gd name="T23" fmla="*/ 50 h 470"/>
                  <a:gd name="T24" fmla="*/ 140 w 437"/>
                  <a:gd name="T25" fmla="*/ 140 h 470"/>
                  <a:gd name="T26" fmla="*/ 142 w 437"/>
                  <a:gd name="T27" fmla="*/ 179 h 470"/>
                  <a:gd name="T28" fmla="*/ 150 w 437"/>
                  <a:gd name="T29" fmla="*/ 195 h 470"/>
                  <a:gd name="T30" fmla="*/ 153 w 437"/>
                  <a:gd name="T31" fmla="*/ 202 h 470"/>
                  <a:gd name="T32" fmla="*/ 155 w 437"/>
                  <a:gd name="T33" fmla="*/ 201 h 470"/>
                  <a:gd name="T34" fmla="*/ 178 w 437"/>
                  <a:gd name="T35" fmla="*/ 239 h 470"/>
                  <a:gd name="T36" fmla="*/ 159 w 437"/>
                  <a:gd name="T37" fmla="*/ 256 h 470"/>
                  <a:gd name="T38" fmla="*/ 129 w 437"/>
                  <a:gd name="T39" fmla="*/ 291 h 470"/>
                  <a:gd name="T40" fmla="*/ 48 w 437"/>
                  <a:gd name="T41" fmla="*/ 335 h 470"/>
                  <a:gd name="T42" fmla="*/ 21 w 437"/>
                  <a:gd name="T43" fmla="*/ 364 h 470"/>
                  <a:gd name="T44" fmla="*/ 0 w 437"/>
                  <a:gd name="T45" fmla="*/ 451 h 470"/>
                  <a:gd name="T46" fmla="*/ 0 w 437"/>
                  <a:gd name="T47" fmla="*/ 470 h 470"/>
                  <a:gd name="T48" fmla="*/ 437 w 437"/>
                  <a:gd name="T49" fmla="*/ 470 h 470"/>
                  <a:gd name="T50" fmla="*/ 437 w 437"/>
                  <a:gd name="T51" fmla="*/ 451 h 470"/>
                  <a:gd name="T52" fmla="*/ 415 w 437"/>
                  <a:gd name="T53" fmla="*/ 364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7" h="470">
                    <a:moveTo>
                      <a:pt x="415" y="364"/>
                    </a:moveTo>
                    <a:cubicBezTo>
                      <a:pt x="415" y="364"/>
                      <a:pt x="422" y="351"/>
                      <a:pt x="388" y="335"/>
                    </a:cubicBezTo>
                    <a:cubicBezTo>
                      <a:pt x="307" y="291"/>
                      <a:pt x="307" y="291"/>
                      <a:pt x="307" y="291"/>
                    </a:cubicBezTo>
                    <a:cubicBezTo>
                      <a:pt x="273" y="257"/>
                      <a:pt x="273" y="257"/>
                      <a:pt x="273" y="257"/>
                    </a:cubicBezTo>
                    <a:cubicBezTo>
                      <a:pt x="256" y="248"/>
                      <a:pt x="246" y="251"/>
                      <a:pt x="262" y="240"/>
                    </a:cubicBezTo>
                    <a:cubicBezTo>
                      <a:pt x="274" y="230"/>
                      <a:pt x="282" y="216"/>
                      <a:pt x="288" y="199"/>
                    </a:cubicBezTo>
                    <a:cubicBezTo>
                      <a:pt x="289" y="198"/>
                      <a:pt x="292" y="194"/>
                      <a:pt x="294" y="185"/>
                    </a:cubicBezTo>
                    <a:cubicBezTo>
                      <a:pt x="294" y="185"/>
                      <a:pt x="325" y="148"/>
                      <a:pt x="298" y="147"/>
                    </a:cubicBezTo>
                    <a:cubicBezTo>
                      <a:pt x="298" y="147"/>
                      <a:pt x="326" y="96"/>
                      <a:pt x="285" y="57"/>
                    </a:cubicBezTo>
                    <a:cubicBezTo>
                      <a:pt x="285" y="57"/>
                      <a:pt x="283" y="55"/>
                      <a:pt x="280" y="52"/>
                    </a:cubicBezTo>
                    <a:cubicBezTo>
                      <a:pt x="271" y="42"/>
                      <a:pt x="262" y="37"/>
                      <a:pt x="262" y="37"/>
                    </a:cubicBezTo>
                    <a:cubicBezTo>
                      <a:pt x="203" y="0"/>
                      <a:pt x="155" y="50"/>
                      <a:pt x="155" y="50"/>
                    </a:cubicBezTo>
                    <a:cubicBezTo>
                      <a:pt x="113" y="88"/>
                      <a:pt x="140" y="140"/>
                      <a:pt x="140" y="140"/>
                    </a:cubicBezTo>
                    <a:cubicBezTo>
                      <a:pt x="112" y="140"/>
                      <a:pt x="142" y="179"/>
                      <a:pt x="142" y="179"/>
                    </a:cubicBezTo>
                    <a:cubicBezTo>
                      <a:pt x="146" y="197"/>
                      <a:pt x="150" y="195"/>
                      <a:pt x="150" y="195"/>
                    </a:cubicBezTo>
                    <a:cubicBezTo>
                      <a:pt x="152" y="195"/>
                      <a:pt x="152" y="198"/>
                      <a:pt x="153" y="202"/>
                    </a:cubicBezTo>
                    <a:cubicBezTo>
                      <a:pt x="154" y="201"/>
                      <a:pt x="154" y="201"/>
                      <a:pt x="155" y="201"/>
                    </a:cubicBezTo>
                    <a:cubicBezTo>
                      <a:pt x="160" y="216"/>
                      <a:pt x="168" y="229"/>
                      <a:pt x="178" y="239"/>
                    </a:cubicBezTo>
                    <a:cubicBezTo>
                      <a:pt x="187" y="251"/>
                      <a:pt x="163" y="251"/>
                      <a:pt x="159" y="256"/>
                    </a:cubicBezTo>
                    <a:cubicBezTo>
                      <a:pt x="157" y="259"/>
                      <a:pt x="129" y="291"/>
                      <a:pt x="129" y="291"/>
                    </a:cubicBezTo>
                    <a:cubicBezTo>
                      <a:pt x="48" y="335"/>
                      <a:pt x="48" y="335"/>
                      <a:pt x="48" y="335"/>
                    </a:cubicBezTo>
                    <a:cubicBezTo>
                      <a:pt x="15" y="351"/>
                      <a:pt x="21" y="364"/>
                      <a:pt x="21" y="364"/>
                    </a:cubicBezTo>
                    <a:cubicBezTo>
                      <a:pt x="0" y="451"/>
                      <a:pt x="0" y="451"/>
                      <a:pt x="0" y="451"/>
                    </a:cubicBezTo>
                    <a:cubicBezTo>
                      <a:pt x="0" y="470"/>
                      <a:pt x="0" y="470"/>
                      <a:pt x="0" y="470"/>
                    </a:cubicBezTo>
                    <a:cubicBezTo>
                      <a:pt x="437" y="470"/>
                      <a:pt x="437" y="470"/>
                      <a:pt x="437" y="470"/>
                    </a:cubicBezTo>
                    <a:cubicBezTo>
                      <a:pt x="437" y="451"/>
                      <a:pt x="437" y="451"/>
                      <a:pt x="437" y="451"/>
                    </a:cubicBezTo>
                    <a:lnTo>
                      <a:pt x="415" y="364"/>
                    </a:ln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102" name="Freeform 61"/>
              <p:cNvSpPr>
                <a:spLocks noEditPoints="1"/>
              </p:cNvSpPr>
              <p:nvPr/>
            </p:nvSpPr>
            <p:spPr bwMode="auto">
              <a:xfrm>
                <a:off x="8540751" y="2593975"/>
                <a:ext cx="849313" cy="739775"/>
              </a:xfrm>
              <a:custGeom>
                <a:avLst/>
                <a:gdLst>
                  <a:gd name="T0" fmla="*/ 143 w 289"/>
                  <a:gd name="T1" fmla="*/ 1 h 252"/>
                  <a:gd name="T2" fmla="*/ 0 w 289"/>
                  <a:gd name="T3" fmla="*/ 111 h 252"/>
                  <a:gd name="T4" fmla="*/ 73 w 289"/>
                  <a:gd name="T5" fmla="*/ 203 h 252"/>
                  <a:gd name="T6" fmla="*/ 47 w 289"/>
                  <a:gd name="T7" fmla="*/ 252 h 252"/>
                  <a:gd name="T8" fmla="*/ 121 w 289"/>
                  <a:gd name="T9" fmla="*/ 216 h 252"/>
                  <a:gd name="T10" fmla="*/ 146 w 289"/>
                  <a:gd name="T11" fmla="*/ 217 h 252"/>
                  <a:gd name="T12" fmla="*/ 288 w 289"/>
                  <a:gd name="T13" fmla="*/ 107 h 252"/>
                  <a:gd name="T14" fmla="*/ 143 w 289"/>
                  <a:gd name="T15" fmla="*/ 1 h 252"/>
                  <a:gd name="T16" fmla="*/ 73 w 289"/>
                  <a:gd name="T17" fmla="*/ 131 h 252"/>
                  <a:gd name="T18" fmla="*/ 55 w 289"/>
                  <a:gd name="T19" fmla="*/ 113 h 252"/>
                  <a:gd name="T20" fmla="*/ 73 w 289"/>
                  <a:gd name="T21" fmla="*/ 95 h 252"/>
                  <a:gd name="T22" fmla="*/ 91 w 289"/>
                  <a:gd name="T23" fmla="*/ 113 h 252"/>
                  <a:gd name="T24" fmla="*/ 73 w 289"/>
                  <a:gd name="T25" fmla="*/ 131 h 252"/>
                  <a:gd name="T26" fmla="*/ 144 w 289"/>
                  <a:gd name="T27" fmla="*/ 131 h 252"/>
                  <a:gd name="T28" fmla="*/ 126 w 289"/>
                  <a:gd name="T29" fmla="*/ 113 h 252"/>
                  <a:gd name="T30" fmla="*/ 144 w 289"/>
                  <a:gd name="T31" fmla="*/ 95 h 252"/>
                  <a:gd name="T32" fmla="*/ 162 w 289"/>
                  <a:gd name="T33" fmla="*/ 113 h 252"/>
                  <a:gd name="T34" fmla="*/ 144 w 289"/>
                  <a:gd name="T35" fmla="*/ 131 h 252"/>
                  <a:gd name="T36" fmla="*/ 216 w 289"/>
                  <a:gd name="T37" fmla="*/ 131 h 252"/>
                  <a:gd name="T38" fmla="*/ 198 w 289"/>
                  <a:gd name="T39" fmla="*/ 113 h 252"/>
                  <a:gd name="T40" fmla="*/ 216 w 289"/>
                  <a:gd name="T41" fmla="*/ 95 h 252"/>
                  <a:gd name="T42" fmla="*/ 233 w 289"/>
                  <a:gd name="T43" fmla="*/ 113 h 252"/>
                  <a:gd name="T44" fmla="*/ 216 w 289"/>
                  <a:gd name="T45" fmla="*/ 13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9" h="252">
                    <a:moveTo>
                      <a:pt x="143" y="1"/>
                    </a:moveTo>
                    <a:cubicBezTo>
                      <a:pt x="63" y="2"/>
                      <a:pt x="0" y="51"/>
                      <a:pt x="0" y="111"/>
                    </a:cubicBezTo>
                    <a:cubicBezTo>
                      <a:pt x="1" y="151"/>
                      <a:pt x="30" y="185"/>
                      <a:pt x="73" y="203"/>
                    </a:cubicBezTo>
                    <a:cubicBezTo>
                      <a:pt x="47" y="252"/>
                      <a:pt x="47" y="252"/>
                      <a:pt x="47" y="252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9" y="217"/>
                      <a:pt x="137" y="218"/>
                      <a:pt x="146" y="217"/>
                    </a:cubicBezTo>
                    <a:cubicBezTo>
                      <a:pt x="225" y="216"/>
                      <a:pt x="289" y="167"/>
                      <a:pt x="288" y="107"/>
                    </a:cubicBezTo>
                    <a:cubicBezTo>
                      <a:pt x="287" y="47"/>
                      <a:pt x="222" y="0"/>
                      <a:pt x="143" y="1"/>
                    </a:cubicBezTo>
                    <a:close/>
                    <a:moveTo>
                      <a:pt x="73" y="131"/>
                    </a:moveTo>
                    <a:cubicBezTo>
                      <a:pt x="63" y="131"/>
                      <a:pt x="55" y="123"/>
                      <a:pt x="55" y="113"/>
                    </a:cubicBezTo>
                    <a:cubicBezTo>
                      <a:pt x="55" y="103"/>
                      <a:pt x="63" y="95"/>
                      <a:pt x="73" y="95"/>
                    </a:cubicBezTo>
                    <a:cubicBezTo>
                      <a:pt x="83" y="95"/>
                      <a:pt x="91" y="103"/>
                      <a:pt x="91" y="113"/>
                    </a:cubicBezTo>
                    <a:cubicBezTo>
                      <a:pt x="91" y="123"/>
                      <a:pt x="83" y="131"/>
                      <a:pt x="73" y="131"/>
                    </a:cubicBezTo>
                    <a:close/>
                    <a:moveTo>
                      <a:pt x="144" y="131"/>
                    </a:moveTo>
                    <a:cubicBezTo>
                      <a:pt x="134" y="131"/>
                      <a:pt x="126" y="123"/>
                      <a:pt x="126" y="113"/>
                    </a:cubicBezTo>
                    <a:cubicBezTo>
                      <a:pt x="126" y="103"/>
                      <a:pt x="134" y="95"/>
                      <a:pt x="144" y="95"/>
                    </a:cubicBezTo>
                    <a:cubicBezTo>
                      <a:pt x="154" y="95"/>
                      <a:pt x="162" y="103"/>
                      <a:pt x="162" y="113"/>
                    </a:cubicBezTo>
                    <a:cubicBezTo>
                      <a:pt x="162" y="123"/>
                      <a:pt x="154" y="131"/>
                      <a:pt x="144" y="131"/>
                    </a:cubicBezTo>
                    <a:close/>
                    <a:moveTo>
                      <a:pt x="216" y="131"/>
                    </a:moveTo>
                    <a:cubicBezTo>
                      <a:pt x="206" y="131"/>
                      <a:pt x="198" y="123"/>
                      <a:pt x="198" y="113"/>
                    </a:cubicBezTo>
                    <a:cubicBezTo>
                      <a:pt x="198" y="103"/>
                      <a:pt x="206" y="95"/>
                      <a:pt x="216" y="95"/>
                    </a:cubicBezTo>
                    <a:cubicBezTo>
                      <a:pt x="225" y="95"/>
                      <a:pt x="233" y="103"/>
                      <a:pt x="233" y="113"/>
                    </a:cubicBezTo>
                    <a:cubicBezTo>
                      <a:pt x="233" y="123"/>
                      <a:pt x="225" y="131"/>
                      <a:pt x="216" y="131"/>
                    </a:cubicBezTo>
                    <a:close/>
                  </a:path>
                </a:pathLst>
              </a:custGeom>
              <a:solidFill>
                <a:srgbClr val="F165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</p:grpSp>
      </p:grpSp>
      <p:sp>
        <p:nvSpPr>
          <p:cNvPr id="103" name="矩形 102"/>
          <p:cNvSpPr/>
          <p:nvPr/>
        </p:nvSpPr>
        <p:spPr>
          <a:xfrm>
            <a:off x="3064784" y="168377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2089931" y="2057022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105" name="矩形 104"/>
          <p:cNvSpPr/>
          <p:nvPr/>
        </p:nvSpPr>
        <p:spPr>
          <a:xfrm>
            <a:off x="2428034" y="297991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1486694" y="3353166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107" name="矩形 106"/>
          <p:cNvSpPr/>
          <p:nvPr/>
        </p:nvSpPr>
        <p:spPr>
          <a:xfrm>
            <a:off x="3031271" y="427606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2089931" y="4649310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109" name="矩形 108"/>
          <p:cNvSpPr/>
          <p:nvPr/>
        </p:nvSpPr>
        <p:spPr>
          <a:xfrm>
            <a:off x="7706555" y="427606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矩形 47"/>
          <p:cNvSpPr>
            <a:spLocks noChangeArrowheads="1"/>
          </p:cNvSpPr>
          <p:nvPr/>
        </p:nvSpPr>
        <p:spPr bwMode="auto">
          <a:xfrm>
            <a:off x="7706555" y="4649310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111" name="矩形 110"/>
          <p:cNvSpPr/>
          <p:nvPr/>
        </p:nvSpPr>
        <p:spPr>
          <a:xfrm>
            <a:off x="8288959" y="297991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矩形 47"/>
          <p:cNvSpPr>
            <a:spLocks noChangeArrowheads="1"/>
          </p:cNvSpPr>
          <p:nvPr/>
        </p:nvSpPr>
        <p:spPr bwMode="auto">
          <a:xfrm>
            <a:off x="8255446" y="3353166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113" name="矩形 112"/>
          <p:cNvSpPr/>
          <p:nvPr/>
        </p:nvSpPr>
        <p:spPr>
          <a:xfrm>
            <a:off x="7706555" y="1611765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F1650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矩形 47"/>
          <p:cNvSpPr>
            <a:spLocks noChangeArrowheads="1"/>
          </p:cNvSpPr>
          <p:nvPr/>
        </p:nvSpPr>
        <p:spPr bwMode="auto">
          <a:xfrm>
            <a:off x="7706555" y="1985014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itchFamily="34" charset="-122"/>
              </a:rPr>
              <a:t>在此录入上述图表的描述说明，在此录入上述图表的描述说明</a:t>
            </a:r>
          </a:p>
        </p:txBody>
      </p:sp>
    </p:spTree>
    <p:extLst>
      <p:ext uri="{BB962C8B-B14F-4D97-AF65-F5344CB8AC3E}">
        <p14:creationId xmlns:p14="http://schemas.microsoft.com/office/powerpoint/2010/main" val="4164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3214886" y="1035310"/>
            <a:ext cx="1399779" cy="1399780"/>
            <a:chOff x="1129232" y="711771"/>
            <a:chExt cx="1228944" cy="1228944"/>
          </a:xfrm>
        </p:grpSpPr>
        <p:grpSp>
          <p:nvGrpSpPr>
            <p:cNvPr id="41" name="组合 40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"/>
            <p:cNvSpPr txBox="1"/>
            <p:nvPr/>
          </p:nvSpPr>
          <p:spPr>
            <a:xfrm>
              <a:off x="1515173" y="928528"/>
              <a:ext cx="467527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62265" y="1021110"/>
            <a:ext cx="1399779" cy="1399780"/>
            <a:chOff x="1129232" y="711771"/>
            <a:chExt cx="1228944" cy="1228944"/>
          </a:xfrm>
        </p:grpSpPr>
        <p:grpSp>
          <p:nvGrpSpPr>
            <p:cNvPr id="47" name="组合 46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椭圆 47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"/>
            <p:cNvSpPr txBox="1"/>
            <p:nvPr/>
          </p:nvSpPr>
          <p:spPr>
            <a:xfrm>
              <a:off x="1504617" y="928528"/>
              <a:ext cx="488639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102425" y="1021110"/>
            <a:ext cx="1399779" cy="1399780"/>
            <a:chOff x="1129232" y="711771"/>
            <a:chExt cx="1228944" cy="1228944"/>
          </a:xfrm>
        </p:grpSpPr>
        <p:grpSp>
          <p:nvGrpSpPr>
            <p:cNvPr id="53" name="组合 52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4"/>
            <p:cNvSpPr txBox="1"/>
            <p:nvPr/>
          </p:nvSpPr>
          <p:spPr>
            <a:xfrm>
              <a:off x="1551764" y="928528"/>
              <a:ext cx="394344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535366" y="1021110"/>
            <a:ext cx="1399779" cy="1399780"/>
            <a:chOff x="1129232" y="711771"/>
            <a:chExt cx="1228944" cy="1228944"/>
          </a:xfrm>
        </p:grpSpPr>
        <p:grpSp>
          <p:nvGrpSpPr>
            <p:cNvPr id="59" name="组合 58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4"/>
            <p:cNvSpPr txBox="1"/>
            <p:nvPr/>
          </p:nvSpPr>
          <p:spPr>
            <a:xfrm>
              <a:off x="1513766" y="928528"/>
              <a:ext cx="470342" cy="810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9</a:t>
              </a:r>
              <a:endParaRPr lang="zh-CN" altLang="en-US" sz="5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838622" y="2708920"/>
            <a:ext cx="10585176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CN" altLang="en-US" sz="7200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汇报完毕</a:t>
            </a:r>
            <a:r>
              <a:rPr lang="en-US" altLang="zh-CN" sz="7200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sz="7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Rectangle 4"/>
          <p:cNvSpPr txBox="1">
            <a:spLocks noChangeArrowheads="1"/>
          </p:cNvSpPr>
          <p:nvPr/>
        </p:nvSpPr>
        <p:spPr bwMode="auto">
          <a:xfrm>
            <a:off x="3382242" y="3717032"/>
            <a:ext cx="5521276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这里可以简要的描述您的项目</a:t>
            </a:r>
            <a:endParaRPr lang="zh-CN" altLang="zh-CN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3358902" y="5301208"/>
            <a:ext cx="5496795" cy="43204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8111428" y="5229200"/>
            <a:ext cx="576066" cy="576064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28600" dist="1016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007DDA"/>
              </a:solidFill>
            </a:endParaRPr>
          </a:p>
        </p:txBody>
      </p:sp>
      <p:grpSp>
        <p:nvGrpSpPr>
          <p:cNvPr id="68" name="Group 4"/>
          <p:cNvGrpSpPr>
            <a:grpSpLocks noChangeAspect="1"/>
          </p:cNvGrpSpPr>
          <p:nvPr/>
        </p:nvGrpSpPr>
        <p:grpSpPr bwMode="auto">
          <a:xfrm>
            <a:off x="8257825" y="5301207"/>
            <a:ext cx="252492" cy="404669"/>
            <a:chOff x="4638" y="-33"/>
            <a:chExt cx="667" cy="1069"/>
          </a:xfrm>
          <a:solidFill>
            <a:srgbClr val="F16503"/>
          </a:solidFill>
        </p:grpSpPr>
        <p:sp>
          <p:nvSpPr>
            <p:cNvPr id="69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71" name="Rectangle 4"/>
          <p:cNvSpPr txBox="1">
            <a:spLocks noChangeArrowheads="1"/>
          </p:cNvSpPr>
          <p:nvPr/>
        </p:nvSpPr>
        <p:spPr bwMode="auto">
          <a:xfrm>
            <a:off x="3646934" y="5301208"/>
            <a:ext cx="2160240" cy="4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1800" b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Rectangle 4"/>
          <p:cNvSpPr txBox="1">
            <a:spLocks noChangeArrowheads="1"/>
          </p:cNvSpPr>
          <p:nvPr/>
        </p:nvSpPr>
        <p:spPr bwMode="auto">
          <a:xfrm>
            <a:off x="5663158" y="5303213"/>
            <a:ext cx="2520280" cy="4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部门：销售部</a:t>
            </a:r>
            <a:endParaRPr lang="zh-CN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3" name="直接连接符 72"/>
          <p:cNvCxnSpPr>
            <a:endCxn id="74" idx="11"/>
          </p:cNvCxnSpPr>
          <p:nvPr/>
        </p:nvCxnSpPr>
        <p:spPr>
          <a:xfrm flipV="1">
            <a:off x="580821" y="6376794"/>
            <a:ext cx="10698961" cy="45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eeform 6"/>
          <p:cNvSpPr>
            <a:spLocks noEditPoints="1"/>
          </p:cNvSpPr>
          <p:nvPr/>
        </p:nvSpPr>
        <p:spPr bwMode="auto">
          <a:xfrm>
            <a:off x="11279782" y="5949280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Rectangle 4"/>
          <p:cNvSpPr txBox="1">
            <a:spLocks noChangeArrowheads="1"/>
          </p:cNvSpPr>
          <p:nvPr/>
        </p:nvSpPr>
        <p:spPr bwMode="auto">
          <a:xfrm>
            <a:off x="47858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4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 animBg="1"/>
      <p:bldP spid="67" grpId="0" animBg="1"/>
      <p:bldP spid="71" grpId="0"/>
      <p:bldP spid="72" grpId="0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82638" y="1489476"/>
            <a:ext cx="6164910" cy="409294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05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6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公司简介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Profile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464673" y="1196752"/>
            <a:ext cx="4927228" cy="5053263"/>
          </a:xfrm>
          <a:custGeom>
            <a:avLst/>
            <a:gdLst>
              <a:gd name="connsiteX0" fmla="*/ 0 w 5105817"/>
              <a:gd name="connsiteY0" fmla="*/ 0 h 5053263"/>
              <a:gd name="connsiteX1" fmla="*/ 5105817 w 5105817"/>
              <a:gd name="connsiteY1" fmla="*/ 0 h 5053263"/>
              <a:gd name="connsiteX2" fmla="*/ 5105817 w 5105817"/>
              <a:gd name="connsiteY2" fmla="*/ 5053263 h 5053263"/>
              <a:gd name="connsiteX3" fmla="*/ 0 w 5105817"/>
              <a:gd name="connsiteY3" fmla="*/ 5053263 h 5053263"/>
              <a:gd name="connsiteX4" fmla="*/ 0 w 5105817"/>
              <a:gd name="connsiteY4" fmla="*/ 844842 h 5053263"/>
              <a:gd name="connsiteX5" fmla="*/ 188912 w 5105817"/>
              <a:gd name="connsiteY5" fmla="*/ 675978 h 5053263"/>
              <a:gd name="connsiteX6" fmla="*/ 0 w 5105817"/>
              <a:gd name="connsiteY6" fmla="*/ 507114 h 505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817" h="5053263">
                <a:moveTo>
                  <a:pt x="0" y="0"/>
                </a:moveTo>
                <a:lnTo>
                  <a:pt x="5105817" y="0"/>
                </a:lnTo>
                <a:lnTo>
                  <a:pt x="5105817" y="5053263"/>
                </a:lnTo>
                <a:lnTo>
                  <a:pt x="0" y="5053263"/>
                </a:lnTo>
                <a:lnTo>
                  <a:pt x="0" y="844842"/>
                </a:lnTo>
                <a:lnTo>
                  <a:pt x="188912" y="675978"/>
                </a:lnTo>
                <a:lnTo>
                  <a:pt x="0" y="50711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127000" dir="8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n-ea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6787923" y="1475842"/>
            <a:ext cx="4603977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在此输入公司名称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932106" y="2434363"/>
            <a:ext cx="3887233" cy="1995585"/>
            <a:chOff x="6932106" y="3169165"/>
            <a:chExt cx="3887233" cy="1995585"/>
          </a:xfrm>
        </p:grpSpPr>
        <p:sp>
          <p:nvSpPr>
            <p:cNvPr id="16" name="Rectangle 5"/>
            <p:cNvSpPr>
              <a:spLocks/>
            </p:cNvSpPr>
            <p:nvPr/>
          </p:nvSpPr>
          <p:spPr bwMode="auto">
            <a:xfrm>
              <a:off x="6932106" y="3806619"/>
              <a:ext cx="3887233" cy="135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     此处添加详细文本描述，建议与标题相关并符合整体语言风格，语言描述尽量简洁生动。尽量将每页幻灯片的字数控制在  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      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。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7" name="KSO_Shape"/>
            <p:cNvSpPr/>
            <p:nvPr/>
          </p:nvSpPr>
          <p:spPr>
            <a:xfrm flipH="1">
              <a:off x="6954367" y="3216995"/>
              <a:ext cx="386363" cy="273673"/>
            </a:xfrm>
            <a:custGeom>
              <a:avLst/>
              <a:gdLst>
                <a:gd name="connsiteX0" fmla="*/ 7782622 w 7782622"/>
                <a:gd name="connsiteY0" fmla="*/ 1956116 h 5514836"/>
                <a:gd name="connsiteX1" fmla="*/ 1120218 w 7782622"/>
                <a:gd name="connsiteY1" fmla="*/ 1956116 h 5514836"/>
                <a:gd name="connsiteX2" fmla="*/ 4 w 7782622"/>
                <a:gd name="connsiteY2" fmla="*/ 5514836 h 5514836"/>
                <a:gd name="connsiteX3" fmla="*/ 6662408 w 7782622"/>
                <a:gd name="connsiteY3" fmla="*/ 5514836 h 5514836"/>
                <a:gd name="connsiteX4" fmla="*/ 2210075 w 7782622"/>
                <a:gd name="connsiteY4" fmla="*/ 0 h 5514836"/>
                <a:gd name="connsiteX5" fmla="*/ 0 w 7782622"/>
                <a:gd name="connsiteY5" fmla="*/ 0 h 5514836"/>
                <a:gd name="connsiteX6" fmla="*/ 0 w 7782622"/>
                <a:gd name="connsiteY6" fmla="*/ 1356040 h 5514836"/>
                <a:gd name="connsiteX7" fmla="*/ 2 w 7782622"/>
                <a:gd name="connsiteY7" fmla="*/ 1356040 h 5514836"/>
                <a:gd name="connsiteX8" fmla="*/ 2 w 7782622"/>
                <a:gd name="connsiteY8" fmla="*/ 4425111 h 5514836"/>
                <a:gd name="connsiteX9" fmla="*/ 872566 w 7782622"/>
                <a:gd name="connsiteY9" fmla="*/ 1653131 h 5514836"/>
                <a:gd name="connsiteX10" fmla="*/ 6705945 w 7782622"/>
                <a:gd name="connsiteY10" fmla="*/ 1653131 h 5514836"/>
                <a:gd name="connsiteX11" fmla="*/ 6705945 w 7782622"/>
                <a:gd name="connsiteY11" fmla="*/ 984566 h 5514836"/>
                <a:gd name="connsiteX12" fmla="*/ 2611236 w 7782622"/>
                <a:gd name="connsiteY12" fmla="*/ 984566 h 551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82622" h="5514836">
                  <a:moveTo>
                    <a:pt x="7782622" y="1956116"/>
                  </a:moveTo>
                  <a:lnTo>
                    <a:pt x="1120218" y="1956116"/>
                  </a:lnTo>
                  <a:lnTo>
                    <a:pt x="4" y="5514836"/>
                  </a:lnTo>
                  <a:lnTo>
                    <a:pt x="6662408" y="5514836"/>
                  </a:lnTo>
                  <a:close/>
                  <a:moveTo>
                    <a:pt x="2210075" y="0"/>
                  </a:moveTo>
                  <a:lnTo>
                    <a:pt x="0" y="0"/>
                  </a:lnTo>
                  <a:lnTo>
                    <a:pt x="0" y="1356040"/>
                  </a:lnTo>
                  <a:lnTo>
                    <a:pt x="2" y="1356040"/>
                  </a:lnTo>
                  <a:lnTo>
                    <a:pt x="2" y="4425111"/>
                  </a:lnTo>
                  <a:lnTo>
                    <a:pt x="872566" y="1653131"/>
                  </a:lnTo>
                  <a:lnTo>
                    <a:pt x="6705945" y="1653131"/>
                  </a:lnTo>
                  <a:lnTo>
                    <a:pt x="6705945" y="984566"/>
                  </a:lnTo>
                  <a:lnTo>
                    <a:pt x="2611236" y="984566"/>
                  </a:lnTo>
                  <a:close/>
                </a:path>
              </a:pathLst>
            </a:custGeom>
            <a:solidFill>
              <a:srgbClr val="F165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437013" y="3169165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F1650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977363" y="3663166"/>
              <a:ext cx="3841976" cy="23963"/>
              <a:chOff x="3060700" y="4724400"/>
              <a:chExt cx="5955507" cy="4570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3060700" y="472897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77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  <p:bldP spid="11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06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13" name="椭圆 1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82638" y="314204"/>
            <a:ext cx="279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团队介绍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Team Introduction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6" name="直接连接符 15"/>
          <p:cNvCxnSpPr>
            <a:endCxn id="17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13526" y="1620465"/>
            <a:ext cx="1352577" cy="1352577"/>
          </a:xfrm>
          <a:prstGeom prst="ellipse">
            <a:avLst/>
          </a:prstGeom>
          <a:solidFill>
            <a:srgbClr val="F16503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213444" y="1686126"/>
            <a:ext cx="1352577" cy="1352577"/>
          </a:xfrm>
          <a:prstGeom prst="ellipse">
            <a:avLst/>
          </a:prstGeom>
          <a:solidFill>
            <a:srgbClr val="254061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0" name="Rounded Rectangle 6"/>
          <p:cNvSpPr/>
          <p:nvPr/>
        </p:nvSpPr>
        <p:spPr>
          <a:xfrm>
            <a:off x="7391350" y="2476947"/>
            <a:ext cx="1388219" cy="1388219"/>
          </a:xfrm>
          <a:prstGeom prst="roundRect">
            <a:avLst>
              <a:gd name="adj" fmla="val 50000"/>
            </a:avLst>
          </a:prstGeom>
          <a:blipFill rotWithShape="1">
            <a:blip r:embed="rId4" cstate="print"/>
            <a:srcRect/>
            <a:stretch>
              <a:fillRect l="-23114" t="-60" r="-23114" b="-60"/>
            </a:stretch>
          </a:blip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oboto condensed"/>
              <a:ea typeface="+mn-ea"/>
              <a:cs typeface="Roboto condensed"/>
            </a:endParaRPr>
          </a:p>
        </p:txBody>
      </p:sp>
      <p:sp>
        <p:nvSpPr>
          <p:cNvPr id="21" name="Rounded Rectangle 7"/>
          <p:cNvSpPr/>
          <p:nvPr/>
        </p:nvSpPr>
        <p:spPr>
          <a:xfrm>
            <a:off x="3253249" y="2544837"/>
            <a:ext cx="1388219" cy="1388219"/>
          </a:xfrm>
          <a:prstGeom prst="roundRect">
            <a:avLst>
              <a:gd name="adj" fmla="val 50000"/>
            </a:avLst>
          </a:prstGeom>
          <a:blipFill rotWithShape="1">
            <a:blip r:embed="rId5" cstate="print"/>
            <a:srcRect/>
            <a:stretch>
              <a:fillRect l="-23114" t="-60" r="-23114" b="-60"/>
            </a:stretch>
          </a:blip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oboto condensed"/>
              <a:ea typeface="+mn-ea"/>
              <a:cs typeface="Roboto condensed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229866" y="1677642"/>
            <a:ext cx="1597637" cy="15976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42759" y="2032958"/>
            <a:ext cx="1702088" cy="170208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493361" y="1525242"/>
            <a:ext cx="1562285" cy="1562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856936" y="1914988"/>
            <a:ext cx="750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专业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技术</a:t>
            </a:r>
          </a:p>
        </p:txBody>
      </p:sp>
      <p:sp>
        <p:nvSpPr>
          <p:cNvPr id="32" name="矩形 31"/>
          <p:cNvSpPr/>
          <p:nvPr/>
        </p:nvSpPr>
        <p:spPr>
          <a:xfrm>
            <a:off x="4408190" y="1991188"/>
            <a:ext cx="870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燃烧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激情</a:t>
            </a:r>
          </a:p>
        </p:txBody>
      </p:sp>
      <p:sp>
        <p:nvSpPr>
          <p:cNvPr id="33" name="矩形 32"/>
          <p:cNvSpPr/>
          <p:nvPr/>
        </p:nvSpPr>
        <p:spPr>
          <a:xfrm>
            <a:off x="2579937" y="2126597"/>
            <a:ext cx="81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沸腾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理想</a:t>
            </a:r>
          </a:p>
        </p:txBody>
      </p:sp>
      <p:sp>
        <p:nvSpPr>
          <p:cNvPr id="34" name="矩形 33"/>
          <p:cNvSpPr/>
          <p:nvPr/>
        </p:nvSpPr>
        <p:spPr>
          <a:xfrm>
            <a:off x="8810542" y="1970863"/>
            <a:ext cx="903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共创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未来</a:t>
            </a:r>
          </a:p>
        </p:txBody>
      </p:sp>
      <p:sp>
        <p:nvSpPr>
          <p:cNvPr id="35" name="矩形 34"/>
          <p:cNvSpPr/>
          <p:nvPr/>
        </p:nvSpPr>
        <p:spPr>
          <a:xfrm>
            <a:off x="5691057" y="2592042"/>
            <a:ext cx="750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1650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团结拼搏</a:t>
            </a:r>
          </a:p>
        </p:txBody>
      </p:sp>
      <p:grpSp>
        <p:nvGrpSpPr>
          <p:cNvPr id="36" name="Group 41"/>
          <p:cNvGrpSpPr>
            <a:grpSpLocks/>
          </p:cNvGrpSpPr>
          <p:nvPr/>
        </p:nvGrpSpPr>
        <p:grpSpPr bwMode="auto">
          <a:xfrm>
            <a:off x="1344943" y="4869160"/>
            <a:ext cx="9721551" cy="936027"/>
            <a:chOff x="-435" y="117"/>
            <a:chExt cx="12801" cy="1248"/>
          </a:xfrm>
          <a:solidFill>
            <a:srgbClr val="0070C0"/>
          </a:solidFill>
        </p:grpSpPr>
        <p:sp>
          <p:nvSpPr>
            <p:cNvPr id="37" name="Rectangle 42"/>
            <p:cNvSpPr>
              <a:spLocks/>
            </p:cNvSpPr>
            <p:nvPr/>
          </p:nvSpPr>
          <p:spPr bwMode="auto">
            <a:xfrm rot="10800000" flipH="1">
              <a:off x="-435" y="117"/>
              <a:ext cx="12801" cy="1117"/>
            </a:xfrm>
            <a:prstGeom prst="rect">
              <a:avLst/>
            </a:prstGeom>
            <a:solidFill>
              <a:srgbClr val="254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FD82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微软雅黑"/>
                <a:ea typeface="微软雅黑"/>
                <a:sym typeface="Gill Sans" charset="0"/>
              </a:endParaRPr>
            </a:p>
          </p:txBody>
        </p:sp>
        <p:sp>
          <p:nvSpPr>
            <p:cNvPr id="38" name="Rectangle 43"/>
            <p:cNvSpPr>
              <a:spLocks/>
            </p:cNvSpPr>
            <p:nvPr/>
          </p:nvSpPr>
          <p:spPr bwMode="auto">
            <a:xfrm>
              <a:off x="2867" y="235"/>
              <a:ext cx="8830" cy="11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200</a:t>
              </a:r>
              <a:r>
                <a:rPr lang="zh-CN" altLang="en-US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字之内。此处添加详细文本描述，建议与标题相关并符合整体语言风格，语言描述尽量简洁生动。尽量将每页幻灯片的字数控制在</a:t>
              </a:r>
              <a:r>
                <a:rPr lang="en-US" altLang="zh-CN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200</a:t>
              </a:r>
              <a:r>
                <a:rPr lang="zh-CN" altLang="en-US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字之内。</a:t>
              </a:r>
              <a:r>
                <a:rPr lang="en-US" altLang="zh-CN" sz="1200" kern="0" dirty="0">
                  <a:solidFill>
                    <a:srgbClr val="FFFFFF"/>
                  </a:solidFill>
                  <a:latin typeface="微软雅黑"/>
                  <a:ea typeface="微软雅黑"/>
                  <a:cs typeface="Lato Regular" charset="0"/>
                  <a:sym typeface="Lato Regular" charset="0"/>
                </a:rPr>
                <a:t> </a:t>
              </a:r>
              <a:endParaRPr lang="en-US" sz="1200" kern="0" dirty="0">
                <a:solidFill>
                  <a:srgbClr val="FFFFFF"/>
                </a:solidFill>
                <a:latin typeface="微软雅黑"/>
                <a:ea typeface="微软雅黑"/>
                <a:cs typeface="Lato Regular" charset="0"/>
                <a:sym typeface="Lato Regular" charset="0"/>
              </a:endParaRPr>
            </a:p>
          </p:txBody>
        </p:sp>
        <p:sp>
          <p:nvSpPr>
            <p:cNvPr id="39" name="Rectangle 44"/>
            <p:cNvSpPr>
              <a:spLocks/>
            </p:cNvSpPr>
            <p:nvPr/>
          </p:nvSpPr>
          <p:spPr bwMode="auto">
            <a:xfrm>
              <a:off x="725" y="345"/>
              <a:ext cx="1680" cy="7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 dirty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单击此处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 dirty="0">
                  <a:solidFill>
                    <a:srgbClr val="FFFFFF"/>
                  </a:solidFill>
                  <a:latin typeface="微软雅黑"/>
                  <a:ea typeface="微软雅黑"/>
                  <a:cs typeface="Bebas Neue" charset="0"/>
                  <a:sym typeface="Bebas Neue" charset="0"/>
                </a:rPr>
                <a:t>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0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07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62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项目成员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Member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8303312" y="1516623"/>
            <a:ext cx="2701946" cy="2701946"/>
            <a:chOff x="9108433" y="1447489"/>
            <a:chExt cx="2701946" cy="2701946"/>
          </a:xfrm>
        </p:grpSpPr>
        <p:sp>
          <p:nvSpPr>
            <p:cNvPr id="79" name="椭圆 78"/>
            <p:cNvSpPr/>
            <p:nvPr/>
          </p:nvSpPr>
          <p:spPr>
            <a:xfrm>
              <a:off x="9108433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9460039" y="1799095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13" t="-8281" r="8013" b="9431"/>
            <a:stretch/>
          </p:blipFill>
          <p:spPr>
            <a:xfrm>
              <a:off x="9638645" y="1955558"/>
              <a:ext cx="1632964" cy="1632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82" name="组合 81"/>
          <p:cNvGrpSpPr/>
          <p:nvPr/>
        </p:nvGrpSpPr>
        <p:grpSpPr>
          <a:xfrm>
            <a:off x="5921814" y="1516623"/>
            <a:ext cx="2701946" cy="2701946"/>
            <a:chOff x="5739856" y="1447489"/>
            <a:chExt cx="2701946" cy="2701946"/>
          </a:xfrm>
        </p:grpSpPr>
        <p:sp>
          <p:nvSpPr>
            <p:cNvPr id="83" name="椭圆 82"/>
            <p:cNvSpPr/>
            <p:nvPr/>
          </p:nvSpPr>
          <p:spPr>
            <a:xfrm>
              <a:off x="5739856" y="1447489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圆角矩形 83"/>
            <p:cNvSpPr/>
            <p:nvPr/>
          </p:nvSpPr>
          <p:spPr>
            <a:xfrm>
              <a:off x="6091462" y="1799095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6243325" y="1955558"/>
              <a:ext cx="1685808" cy="1685808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540317" y="1516623"/>
            <a:ext cx="2701946" cy="2701946"/>
            <a:chOff x="1735432" y="1544478"/>
            <a:chExt cx="2701946" cy="2701946"/>
          </a:xfrm>
        </p:grpSpPr>
        <p:sp>
          <p:nvSpPr>
            <p:cNvPr id="87" name="椭圆 86"/>
            <p:cNvSpPr/>
            <p:nvPr/>
          </p:nvSpPr>
          <p:spPr>
            <a:xfrm>
              <a:off x="1735432" y="1544478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圆角矩形 87"/>
            <p:cNvSpPr/>
            <p:nvPr/>
          </p:nvSpPr>
          <p:spPr>
            <a:xfrm>
              <a:off x="2087038" y="1896084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243501" y="2052547"/>
              <a:ext cx="1685808" cy="1685808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158820" y="1463127"/>
            <a:ext cx="2701946" cy="2701946"/>
            <a:chOff x="926446" y="1741376"/>
            <a:chExt cx="2701946" cy="2701946"/>
          </a:xfrm>
        </p:grpSpPr>
        <p:sp>
          <p:nvSpPr>
            <p:cNvPr id="91" name="椭圆 90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79400" dist="152400" dir="2700000" sx="102000" sy="102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圆角矩形 91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1444790" y="2259720"/>
              <a:ext cx="1665258" cy="1665258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793812" y="4421987"/>
            <a:ext cx="1702648" cy="404014"/>
            <a:chOff x="1793812" y="4421987"/>
            <a:chExt cx="1702648" cy="404014"/>
          </a:xfrm>
          <a:solidFill>
            <a:srgbClr val="0070C0"/>
          </a:solidFill>
        </p:grpSpPr>
        <p:sp>
          <p:nvSpPr>
            <p:cNvPr id="95" name="圆角矩形 94"/>
            <p:cNvSpPr/>
            <p:nvPr/>
          </p:nvSpPr>
          <p:spPr>
            <a:xfrm>
              <a:off x="1793812" y="4421987"/>
              <a:ext cx="1702648" cy="404014"/>
            </a:xfrm>
            <a:prstGeom prst="roundRect">
              <a:avLst>
                <a:gd name="adj" fmla="val 50000"/>
              </a:avLst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文本框 48"/>
            <p:cNvSpPr txBox="1"/>
            <p:nvPr/>
          </p:nvSpPr>
          <p:spPr>
            <a:xfrm>
              <a:off x="2065738" y="4439328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128769" y="4421987"/>
            <a:ext cx="1702648" cy="404014"/>
            <a:chOff x="4128769" y="4421987"/>
            <a:chExt cx="1702648" cy="404014"/>
          </a:xfrm>
          <a:solidFill>
            <a:srgbClr val="0070C0"/>
          </a:solidFill>
        </p:grpSpPr>
        <p:sp>
          <p:nvSpPr>
            <p:cNvPr id="98" name="圆角矩形 97"/>
            <p:cNvSpPr/>
            <p:nvPr/>
          </p:nvSpPr>
          <p:spPr>
            <a:xfrm flipH="1">
              <a:off x="4128769" y="4421987"/>
              <a:ext cx="1702648" cy="404014"/>
            </a:xfrm>
            <a:prstGeom prst="roundRect">
              <a:avLst>
                <a:gd name="adj" fmla="val 50000"/>
              </a:avLst>
            </a:prstGeom>
            <a:solidFill>
              <a:srgbClr val="F16503"/>
            </a:solidFill>
            <a:ln w="28575" cap="flat">
              <a:solidFill>
                <a:srgbClr val="F16503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文本框 49"/>
            <p:cNvSpPr txBox="1"/>
            <p:nvPr/>
          </p:nvSpPr>
          <p:spPr>
            <a:xfrm>
              <a:off x="4426095" y="4439328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463726" y="4421987"/>
            <a:ext cx="1702648" cy="404014"/>
            <a:chOff x="6463726" y="4421987"/>
            <a:chExt cx="1702648" cy="404014"/>
          </a:xfrm>
          <a:solidFill>
            <a:srgbClr val="0070C0"/>
          </a:solidFill>
        </p:grpSpPr>
        <p:sp>
          <p:nvSpPr>
            <p:cNvPr id="101" name="圆角矩形 100"/>
            <p:cNvSpPr/>
            <p:nvPr/>
          </p:nvSpPr>
          <p:spPr>
            <a:xfrm>
              <a:off x="6463726" y="4421987"/>
              <a:ext cx="1702648" cy="404014"/>
            </a:xfrm>
            <a:prstGeom prst="roundRect">
              <a:avLst>
                <a:gd name="adj" fmla="val 50000"/>
              </a:avLst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50"/>
            <p:cNvSpPr txBox="1"/>
            <p:nvPr/>
          </p:nvSpPr>
          <p:spPr>
            <a:xfrm>
              <a:off x="6761052" y="4439328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798682" y="4421987"/>
            <a:ext cx="1702648" cy="404014"/>
            <a:chOff x="8798682" y="4421987"/>
            <a:chExt cx="1702648" cy="404014"/>
          </a:xfrm>
          <a:solidFill>
            <a:srgbClr val="0070C0"/>
          </a:solidFill>
        </p:grpSpPr>
        <p:sp>
          <p:nvSpPr>
            <p:cNvPr id="104" name="圆角矩形 103"/>
            <p:cNvSpPr/>
            <p:nvPr/>
          </p:nvSpPr>
          <p:spPr>
            <a:xfrm flipH="1">
              <a:off x="8798682" y="4421987"/>
              <a:ext cx="1702648" cy="404014"/>
            </a:xfrm>
            <a:prstGeom prst="roundRect">
              <a:avLst>
                <a:gd name="adj" fmla="val 50000"/>
              </a:avLst>
            </a:prstGeom>
            <a:solidFill>
              <a:srgbClr val="F16503"/>
            </a:solidFill>
            <a:ln w="28575" cap="flat">
              <a:solidFill>
                <a:srgbClr val="F16503"/>
              </a:soli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文本框 51"/>
            <p:cNvSpPr txBox="1"/>
            <p:nvPr/>
          </p:nvSpPr>
          <p:spPr>
            <a:xfrm>
              <a:off x="9096008" y="4439328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sp>
        <p:nvSpPr>
          <p:cNvPr id="106" name="矩形 105"/>
          <p:cNvSpPr/>
          <p:nvPr/>
        </p:nvSpPr>
        <p:spPr>
          <a:xfrm>
            <a:off x="1480392" y="5068074"/>
            <a:ext cx="2218620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3857281" y="5068074"/>
            <a:ext cx="2218620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234170" y="5068074"/>
            <a:ext cx="2218620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8611060" y="5068074"/>
            <a:ext cx="2218620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5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06" grpId="0"/>
      <p:bldP spid="107" grpId="0"/>
      <p:bldP spid="108" grpId="0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08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427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核心成员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Member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800864" y="1704063"/>
            <a:ext cx="2663914" cy="2663914"/>
            <a:chOff x="926446" y="1741376"/>
            <a:chExt cx="2701946" cy="2701946"/>
          </a:xfrm>
        </p:grpSpPr>
        <p:sp>
          <p:nvSpPr>
            <p:cNvPr id="33" name="椭圆 32"/>
            <p:cNvSpPr/>
            <p:nvPr/>
          </p:nvSpPr>
          <p:spPr>
            <a:xfrm>
              <a:off x="926446" y="1741376"/>
              <a:ext cx="2701946" cy="270194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 w="190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254000" dist="254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278052" y="2092982"/>
              <a:ext cx="1998734" cy="1998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B8BBB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444790" y="2259720"/>
              <a:ext cx="1665258" cy="166525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4914571" y="2049816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4914571" y="2049816"/>
            <a:ext cx="1553611" cy="228600"/>
          </a:xfrm>
          <a:prstGeom prst="roundRect">
            <a:avLst>
              <a:gd name="adj" fmla="val 50000"/>
            </a:avLst>
          </a:prstGeom>
          <a:solidFill>
            <a:srgbClr val="254061"/>
          </a:solidFill>
          <a:ln w="12700" cap="flat">
            <a:solidFill>
              <a:srgbClr val="254061"/>
            </a:solidFill>
            <a:prstDash val="solid"/>
            <a:miter lim="800000"/>
            <a:headEnd/>
            <a:tailEnd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914571" y="2684208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4914571" y="2684208"/>
            <a:ext cx="2514100" cy="228600"/>
          </a:xfrm>
          <a:prstGeom prst="roundRect">
            <a:avLst>
              <a:gd name="adj" fmla="val 50000"/>
            </a:avLst>
          </a:prstGeom>
          <a:solidFill>
            <a:srgbClr val="F16503"/>
          </a:solidFill>
          <a:ln w="12700" cap="flat">
            <a:solidFill>
              <a:srgbClr val="F16503"/>
            </a:solidFill>
            <a:prstDash val="solid"/>
            <a:miter lim="800000"/>
            <a:headEnd/>
            <a:tailEnd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914571" y="3318600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4914571" y="3318600"/>
            <a:ext cx="1918925" cy="228600"/>
          </a:xfrm>
          <a:prstGeom prst="roundRect">
            <a:avLst>
              <a:gd name="adj" fmla="val 50000"/>
            </a:avLst>
          </a:prstGeom>
          <a:solidFill>
            <a:srgbClr val="254061"/>
          </a:solidFill>
          <a:ln w="12700" cap="flat">
            <a:solidFill>
              <a:srgbClr val="254061"/>
            </a:solidFill>
            <a:prstDash val="solid"/>
            <a:miter lim="800000"/>
            <a:headEnd/>
            <a:tailEnd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4914571" y="3952993"/>
            <a:ext cx="3981513" cy="228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4914571" y="3952993"/>
            <a:ext cx="3447908" cy="228600"/>
          </a:xfrm>
          <a:prstGeom prst="roundRect">
            <a:avLst>
              <a:gd name="adj" fmla="val 50000"/>
            </a:avLst>
          </a:prstGeom>
          <a:solidFill>
            <a:srgbClr val="F16503"/>
          </a:solidFill>
          <a:ln w="12700" cap="flat">
            <a:solidFill>
              <a:srgbClr val="F16503"/>
            </a:solidFill>
            <a:prstDash val="solid"/>
            <a:miter lim="800000"/>
            <a:headEnd/>
            <a:tailEnd/>
          </a:ln>
          <a:effectLst>
            <a:outerShdw blurRad="241300" dist="63500" dir="5400000" algn="t" rotWithShape="0">
              <a:schemeClr val="tx1">
                <a:lumMod val="85000"/>
                <a:lumOff val="15000"/>
                <a:alpha val="43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4" name="TextBox 31"/>
          <p:cNvSpPr txBox="1"/>
          <p:nvPr/>
        </p:nvSpPr>
        <p:spPr>
          <a:xfrm>
            <a:off x="9024566" y="201338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45" name="TextBox 32"/>
          <p:cNvSpPr txBox="1"/>
          <p:nvPr/>
        </p:nvSpPr>
        <p:spPr>
          <a:xfrm>
            <a:off x="9024566" y="26477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46" name="TextBox 33"/>
          <p:cNvSpPr txBox="1"/>
          <p:nvPr/>
        </p:nvSpPr>
        <p:spPr>
          <a:xfrm>
            <a:off x="9024566" y="328216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47" name="TextBox 34"/>
          <p:cNvSpPr txBox="1"/>
          <p:nvPr/>
        </p:nvSpPr>
        <p:spPr>
          <a:xfrm>
            <a:off x="9024566" y="391656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48" name="矩形 47"/>
          <p:cNvSpPr/>
          <p:nvPr/>
        </p:nvSpPr>
        <p:spPr>
          <a:xfrm>
            <a:off x="4789713" y="4776876"/>
            <a:ext cx="59218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367197" y="4582279"/>
            <a:ext cx="1702648" cy="404014"/>
            <a:chOff x="2367197" y="4582279"/>
            <a:chExt cx="1702648" cy="404014"/>
          </a:xfrm>
          <a:solidFill>
            <a:srgbClr val="0070C0"/>
          </a:solidFill>
        </p:grpSpPr>
        <p:sp>
          <p:nvSpPr>
            <p:cNvPr id="50" name="圆角矩形 49"/>
            <p:cNvSpPr/>
            <p:nvPr/>
          </p:nvSpPr>
          <p:spPr>
            <a:xfrm>
              <a:off x="2367197" y="4582279"/>
              <a:ext cx="1702648" cy="404014"/>
            </a:xfrm>
            <a:prstGeom prst="roundRect">
              <a:avLst>
                <a:gd name="adj" fmla="val 50000"/>
              </a:avLst>
            </a:prstGeom>
            <a:solidFill>
              <a:srgbClr val="254061"/>
            </a:solidFill>
            <a:ln w="28575" cap="flat">
              <a:solidFill>
                <a:srgbClr val="254061"/>
              </a:solidFill>
              <a:prstDash val="solid"/>
              <a:miter lim="800000"/>
              <a:headEnd/>
              <a:tailEnd/>
            </a:ln>
            <a:effectLst>
              <a:outerShdw blurRad="228600" dist="1270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20"/>
            <p:cNvSpPr txBox="1"/>
            <p:nvPr/>
          </p:nvSpPr>
          <p:spPr>
            <a:xfrm>
              <a:off x="2639123" y="4599620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添加姓名</a:t>
              </a:r>
            </a:p>
          </p:txBody>
        </p:sp>
      </p:grpSp>
      <p:sp>
        <p:nvSpPr>
          <p:cNvPr id="52" name="矩形 51"/>
          <p:cNvSpPr/>
          <p:nvPr/>
        </p:nvSpPr>
        <p:spPr>
          <a:xfrm>
            <a:off x="2311912" y="5136726"/>
            <a:ext cx="1813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Light" charset="0"/>
              </a:rPr>
              <a:t>公司总经理</a:t>
            </a:r>
            <a:endParaRPr lang="en-US" altLang="zh-CN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Light" charset="0"/>
            </a:endParaRPr>
          </a:p>
          <a:p>
            <a:pPr algn="ctr" fontAlgn="base">
              <a:lnSpc>
                <a:spcPct val="150000"/>
              </a:lnSpc>
              <a:spcAft>
                <a:spcPct val="0"/>
              </a:spcAft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Light" charset="0"/>
              </a:rPr>
              <a:t>本项目团队负责人</a:t>
            </a:r>
          </a:p>
        </p:txBody>
      </p:sp>
    </p:spTree>
    <p:extLst>
      <p:ext uri="{BB962C8B-B14F-4D97-AF65-F5344CB8AC3E}">
        <p14:creationId xmlns:p14="http://schemas.microsoft.com/office/powerpoint/2010/main" val="39784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09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319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组织架构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Organization Structure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875319" y="2698631"/>
            <a:ext cx="2120624" cy="480735"/>
            <a:chOff x="6875319" y="2698631"/>
            <a:chExt cx="2120624" cy="480735"/>
          </a:xfrm>
        </p:grpSpPr>
        <p:sp>
          <p:nvSpPr>
            <p:cNvPr id="13" name="任意多边形 12"/>
            <p:cNvSpPr/>
            <p:nvPr/>
          </p:nvSpPr>
          <p:spPr>
            <a:xfrm>
              <a:off x="6875319" y="2963709"/>
              <a:ext cx="2120624" cy="215657"/>
            </a:xfrm>
            <a:custGeom>
              <a:avLst/>
              <a:gdLst>
                <a:gd name="connsiteX0" fmla="*/ 0 w 2247900"/>
                <a:gd name="connsiteY0" fmla="*/ 200025 h 228600"/>
                <a:gd name="connsiteX1" fmla="*/ 0 w 2247900"/>
                <a:gd name="connsiteY1" fmla="*/ 0 h 228600"/>
                <a:gd name="connsiteX2" fmla="*/ 2247900 w 2247900"/>
                <a:gd name="connsiteY2" fmla="*/ 0 h 228600"/>
                <a:gd name="connsiteX3" fmla="*/ 2247900 w 2247900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00" h="228600">
                  <a:moveTo>
                    <a:pt x="0" y="200025"/>
                  </a:moveTo>
                  <a:lnTo>
                    <a:pt x="0" y="0"/>
                  </a:lnTo>
                  <a:lnTo>
                    <a:pt x="2247900" y="0"/>
                  </a:lnTo>
                  <a:lnTo>
                    <a:pt x="2247900" y="22860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7890703" y="2698631"/>
              <a:ext cx="0" cy="251599"/>
            </a:xfrm>
            <a:custGeom>
              <a:avLst/>
              <a:gdLst>
                <a:gd name="connsiteX0" fmla="*/ 0 w 0"/>
                <a:gd name="connsiteY0" fmla="*/ 0 h 266700"/>
                <a:gd name="connsiteX1" fmla="*/ 0 w 0"/>
                <a:gd name="connsiteY1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66700">
                  <a:moveTo>
                    <a:pt x="0" y="0"/>
                  </a:moveTo>
                  <a:lnTo>
                    <a:pt x="0" y="26670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35538" y="3855651"/>
            <a:ext cx="1425131" cy="471750"/>
            <a:chOff x="6235538" y="3855651"/>
            <a:chExt cx="1425131" cy="471750"/>
          </a:xfrm>
        </p:grpSpPr>
        <p:sp>
          <p:nvSpPr>
            <p:cNvPr id="16" name="任意多边形 15"/>
            <p:cNvSpPr/>
            <p:nvPr/>
          </p:nvSpPr>
          <p:spPr>
            <a:xfrm>
              <a:off x="6235538" y="4111744"/>
              <a:ext cx="1425131" cy="215657"/>
            </a:xfrm>
            <a:custGeom>
              <a:avLst/>
              <a:gdLst>
                <a:gd name="connsiteX0" fmla="*/ 0 w 2247900"/>
                <a:gd name="connsiteY0" fmla="*/ 200025 h 228600"/>
                <a:gd name="connsiteX1" fmla="*/ 0 w 2247900"/>
                <a:gd name="connsiteY1" fmla="*/ 0 h 228600"/>
                <a:gd name="connsiteX2" fmla="*/ 2247900 w 2247900"/>
                <a:gd name="connsiteY2" fmla="*/ 0 h 228600"/>
                <a:gd name="connsiteX3" fmla="*/ 2247900 w 2247900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00" h="228600">
                  <a:moveTo>
                    <a:pt x="0" y="200025"/>
                  </a:moveTo>
                  <a:lnTo>
                    <a:pt x="0" y="0"/>
                  </a:lnTo>
                  <a:lnTo>
                    <a:pt x="2247900" y="0"/>
                  </a:lnTo>
                  <a:lnTo>
                    <a:pt x="2247900" y="22860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6894443" y="3855651"/>
              <a:ext cx="0" cy="251599"/>
            </a:xfrm>
            <a:custGeom>
              <a:avLst/>
              <a:gdLst>
                <a:gd name="connsiteX0" fmla="*/ 0 w 0"/>
                <a:gd name="connsiteY0" fmla="*/ 0 h 266700"/>
                <a:gd name="connsiteX1" fmla="*/ 0 w 0"/>
                <a:gd name="connsiteY1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66700">
                  <a:moveTo>
                    <a:pt x="0" y="0"/>
                  </a:moveTo>
                  <a:lnTo>
                    <a:pt x="0" y="26670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任意多边形 17"/>
          <p:cNvSpPr/>
          <p:nvPr/>
        </p:nvSpPr>
        <p:spPr>
          <a:xfrm>
            <a:off x="9058566" y="3854436"/>
            <a:ext cx="0" cy="445724"/>
          </a:xfrm>
          <a:custGeom>
            <a:avLst/>
            <a:gdLst>
              <a:gd name="connsiteX0" fmla="*/ 0 w 0"/>
              <a:gd name="connsiteY0" fmla="*/ 0 h 266700"/>
              <a:gd name="connsiteX1" fmla="*/ 0 w 0"/>
              <a:gd name="connsiteY1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247686" y="4188646"/>
            <a:ext cx="7696628" cy="930543"/>
          </a:xfrm>
          <a:prstGeom prst="roundRect">
            <a:avLst/>
          </a:prstGeom>
          <a:gradFill>
            <a:gsLst>
              <a:gs pos="100000">
                <a:schemeClr val="bg1">
                  <a:lumMod val="96000"/>
                </a:schemeClr>
              </a:gs>
              <a:gs pos="0">
                <a:schemeClr val="bg1">
                  <a:lumMod val="88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127000" dist="508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247686" y="3038478"/>
            <a:ext cx="7696628" cy="930543"/>
          </a:xfrm>
          <a:prstGeom prst="roundRect">
            <a:avLst/>
          </a:prstGeom>
          <a:gradFill>
            <a:gsLst>
              <a:gs pos="100000">
                <a:schemeClr val="bg1">
                  <a:lumMod val="96000"/>
                </a:schemeClr>
              </a:gs>
              <a:gs pos="0">
                <a:schemeClr val="bg1">
                  <a:lumMod val="88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127000" dist="508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247686" y="1888309"/>
            <a:ext cx="7696628" cy="930543"/>
          </a:xfrm>
          <a:prstGeom prst="roundRect">
            <a:avLst/>
          </a:prstGeom>
          <a:gradFill>
            <a:gsLst>
              <a:gs pos="100000">
                <a:schemeClr val="bg1">
                  <a:lumMod val="96000"/>
                </a:schemeClr>
              </a:gs>
              <a:gs pos="0">
                <a:schemeClr val="bg1">
                  <a:lumMod val="88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127000" dist="508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7297520" y="2003138"/>
            <a:ext cx="1201215" cy="700884"/>
          </a:xfrm>
          <a:prstGeom prst="roundRect">
            <a:avLst>
              <a:gd name="adj" fmla="val 20986"/>
            </a:avLst>
          </a:prstGeom>
          <a:solidFill>
            <a:srgbClr val="254061"/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8445891" y="3153307"/>
            <a:ext cx="1201215" cy="700884"/>
          </a:xfrm>
          <a:prstGeom prst="roundRect">
            <a:avLst>
              <a:gd name="adj" fmla="val 20986"/>
            </a:avLst>
          </a:prstGeom>
          <a:solidFill>
            <a:srgbClr val="F16503"/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6308857" y="3153307"/>
            <a:ext cx="1201215" cy="700884"/>
          </a:xfrm>
          <a:prstGeom prst="roundRect">
            <a:avLst>
              <a:gd name="adj" fmla="val 20986"/>
            </a:avLst>
          </a:prstGeom>
          <a:solidFill>
            <a:srgbClr val="F16503"/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445891" y="4306059"/>
            <a:ext cx="1201215" cy="700884"/>
          </a:xfrm>
          <a:prstGeom prst="roundRect">
            <a:avLst>
              <a:gd name="adj" fmla="val 20986"/>
            </a:avLst>
          </a:prstGeom>
          <a:solidFill>
            <a:schemeClr val="bg1">
              <a:lumMod val="85000"/>
            </a:schemeClr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5661887" y="4306059"/>
            <a:ext cx="1201215" cy="700884"/>
          </a:xfrm>
          <a:prstGeom prst="roundRect">
            <a:avLst>
              <a:gd name="adj" fmla="val 20986"/>
            </a:avLst>
          </a:prstGeom>
          <a:solidFill>
            <a:schemeClr val="bg1">
              <a:lumMod val="85000"/>
            </a:schemeClr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062875" y="4306059"/>
            <a:ext cx="1201215" cy="700884"/>
          </a:xfrm>
          <a:prstGeom prst="roundRect">
            <a:avLst>
              <a:gd name="adj" fmla="val 20986"/>
            </a:avLst>
          </a:prstGeom>
          <a:solidFill>
            <a:schemeClr val="bg1">
              <a:lumMod val="85000"/>
            </a:schemeClr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8" name="文本框 18"/>
          <p:cNvSpPr txBox="1"/>
          <p:nvPr/>
        </p:nvSpPr>
        <p:spPr>
          <a:xfrm>
            <a:off x="2937424" y="2008344"/>
            <a:ext cx="2724463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19"/>
          <p:cNvSpPr txBox="1"/>
          <p:nvPr/>
        </p:nvSpPr>
        <p:spPr>
          <a:xfrm>
            <a:off x="2937424" y="3140968"/>
            <a:ext cx="272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0"/>
          <p:cNvSpPr txBox="1"/>
          <p:nvPr/>
        </p:nvSpPr>
        <p:spPr>
          <a:xfrm>
            <a:off x="2937424" y="4291136"/>
            <a:ext cx="272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453338" y="2135817"/>
            <a:ext cx="484086" cy="484086"/>
            <a:chOff x="2453338" y="2135817"/>
            <a:chExt cx="484086" cy="484086"/>
          </a:xfrm>
        </p:grpSpPr>
        <p:sp>
          <p:nvSpPr>
            <p:cNvPr id="32" name="椭圆 31"/>
            <p:cNvSpPr/>
            <p:nvPr/>
          </p:nvSpPr>
          <p:spPr>
            <a:xfrm>
              <a:off x="2453338" y="2135817"/>
              <a:ext cx="484086" cy="484086"/>
            </a:xfrm>
            <a:prstGeom prst="ellipse">
              <a:avLst/>
            </a:prstGeom>
            <a:solidFill>
              <a:srgbClr val="E4E4E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  <p:sp>
          <p:nvSpPr>
            <p:cNvPr id="33" name="文本框 24"/>
            <p:cNvSpPr txBox="1"/>
            <p:nvPr/>
          </p:nvSpPr>
          <p:spPr>
            <a:xfrm>
              <a:off x="2466246" y="2203650"/>
              <a:ext cx="458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254061"/>
                  </a:solidFill>
                  <a:latin typeface="Impact MT Std" pitchFamily="34" charset="0"/>
                </a:rPr>
                <a:t>01</a:t>
              </a:r>
              <a:endParaRPr lang="zh-CN" altLang="en-US" sz="2000" dirty="0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453338" y="3271328"/>
            <a:ext cx="484086" cy="484086"/>
            <a:chOff x="2453338" y="3271328"/>
            <a:chExt cx="484086" cy="484086"/>
          </a:xfrm>
        </p:grpSpPr>
        <p:sp>
          <p:nvSpPr>
            <p:cNvPr id="35" name="椭圆 34"/>
            <p:cNvSpPr/>
            <p:nvPr/>
          </p:nvSpPr>
          <p:spPr>
            <a:xfrm>
              <a:off x="2453338" y="3271328"/>
              <a:ext cx="484086" cy="484086"/>
            </a:xfrm>
            <a:prstGeom prst="ellipse">
              <a:avLst/>
            </a:prstGeom>
            <a:solidFill>
              <a:srgbClr val="E4E4E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16503"/>
                </a:solidFill>
                <a:latin typeface="Impact MT Std" pitchFamily="34" charset="0"/>
              </a:endParaRPr>
            </a:p>
          </p:txBody>
        </p:sp>
        <p:sp>
          <p:nvSpPr>
            <p:cNvPr id="36" name="文本框 25"/>
            <p:cNvSpPr txBox="1"/>
            <p:nvPr/>
          </p:nvSpPr>
          <p:spPr>
            <a:xfrm>
              <a:off x="2466246" y="3339588"/>
              <a:ext cx="458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16503"/>
                  </a:solidFill>
                  <a:latin typeface="Impact MT Std" pitchFamily="34" charset="0"/>
                </a:rPr>
                <a:t>02</a:t>
              </a:r>
              <a:endParaRPr lang="zh-CN" altLang="en-US" sz="2000" dirty="0">
                <a:solidFill>
                  <a:srgbClr val="F16503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453338" y="4400520"/>
            <a:ext cx="484086" cy="484086"/>
            <a:chOff x="2453338" y="4400520"/>
            <a:chExt cx="484086" cy="484086"/>
          </a:xfrm>
        </p:grpSpPr>
        <p:sp>
          <p:nvSpPr>
            <p:cNvPr id="38" name="椭圆 37"/>
            <p:cNvSpPr/>
            <p:nvPr/>
          </p:nvSpPr>
          <p:spPr>
            <a:xfrm>
              <a:off x="2453338" y="4400520"/>
              <a:ext cx="484086" cy="484086"/>
            </a:xfrm>
            <a:prstGeom prst="ellipse">
              <a:avLst/>
            </a:prstGeom>
            <a:solidFill>
              <a:srgbClr val="E4E4E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  <p:sp>
          <p:nvSpPr>
            <p:cNvPr id="39" name="文本框 26"/>
            <p:cNvSpPr txBox="1"/>
            <p:nvPr/>
          </p:nvSpPr>
          <p:spPr>
            <a:xfrm>
              <a:off x="2466246" y="4459345"/>
              <a:ext cx="458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254061"/>
                  </a:solidFill>
                  <a:latin typeface="Impact MT Std" pitchFamily="34" charset="0"/>
                </a:rPr>
                <a:t>03</a:t>
              </a:r>
              <a:endParaRPr lang="zh-CN" altLang="en-US" sz="2000" dirty="0">
                <a:solidFill>
                  <a:srgbClr val="254061"/>
                </a:solidFill>
                <a:latin typeface="Impact MT Std" pitchFamily="34" charset="0"/>
              </a:endParaRPr>
            </a:p>
          </p:txBody>
        </p:sp>
      </p:grpSp>
      <p:sp>
        <p:nvSpPr>
          <p:cNvPr id="40" name="文本框 26"/>
          <p:cNvSpPr txBox="1"/>
          <p:nvPr/>
        </p:nvSpPr>
        <p:spPr>
          <a:xfrm>
            <a:off x="7250831" y="2132856"/>
            <a:ext cx="136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董事长</a:t>
            </a:r>
          </a:p>
        </p:txBody>
      </p:sp>
      <p:sp>
        <p:nvSpPr>
          <p:cNvPr id="41" name="文本框 26"/>
          <p:cNvSpPr txBox="1"/>
          <p:nvPr/>
        </p:nvSpPr>
        <p:spPr>
          <a:xfrm>
            <a:off x="6242719" y="3347700"/>
            <a:ext cx="136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网销总监</a:t>
            </a:r>
          </a:p>
        </p:txBody>
      </p:sp>
      <p:sp>
        <p:nvSpPr>
          <p:cNvPr id="42" name="文本框 26"/>
          <p:cNvSpPr txBox="1"/>
          <p:nvPr/>
        </p:nvSpPr>
        <p:spPr>
          <a:xfrm>
            <a:off x="8402959" y="3356992"/>
            <a:ext cx="136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销售总监</a:t>
            </a:r>
          </a:p>
        </p:txBody>
      </p:sp>
      <p:sp>
        <p:nvSpPr>
          <p:cNvPr id="43" name="文本框 26"/>
          <p:cNvSpPr txBox="1"/>
          <p:nvPr/>
        </p:nvSpPr>
        <p:spPr>
          <a:xfrm>
            <a:off x="5593531" y="4499828"/>
            <a:ext cx="136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1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微营销</a:t>
            </a:r>
          </a:p>
        </p:txBody>
      </p:sp>
      <p:sp>
        <p:nvSpPr>
          <p:cNvPr id="44" name="文本框 26"/>
          <p:cNvSpPr txBox="1"/>
          <p:nvPr/>
        </p:nvSpPr>
        <p:spPr>
          <a:xfrm>
            <a:off x="7034807" y="4509120"/>
            <a:ext cx="136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1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SDP</a:t>
            </a:r>
            <a:r>
              <a:rPr lang="zh-CN" altLang="en-US" b="1" spc="1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分销</a:t>
            </a:r>
          </a:p>
        </p:txBody>
      </p:sp>
      <p:sp>
        <p:nvSpPr>
          <p:cNvPr id="45" name="文本框 26"/>
          <p:cNvSpPr txBox="1"/>
          <p:nvPr/>
        </p:nvSpPr>
        <p:spPr>
          <a:xfrm>
            <a:off x="8402959" y="4509120"/>
            <a:ext cx="136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1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代理商</a:t>
            </a:r>
          </a:p>
        </p:txBody>
      </p:sp>
    </p:spTree>
    <p:extLst>
      <p:ext uri="{BB962C8B-B14F-4D97-AF65-F5344CB8AC3E}">
        <p14:creationId xmlns:p14="http://schemas.microsoft.com/office/powerpoint/2010/main" val="39385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1" presetID="2" presetClass="entr" presetSubtype="4" accel="7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70000" fill="hold" grpId="0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accel="70000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accel="70000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70000" fill="hold" grpId="0" nodeType="withEffect" p14:presetBounceEnd="4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70000" fill="hold" grpId="0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67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7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76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8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85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/>
          <p:bldP spid="29" grpId="0"/>
          <p:bldP spid="30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1" presetID="2" presetClass="entr" presetSubtype="4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7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accel="7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accel="7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7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7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67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7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76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8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85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/>
          <p:bldP spid="29" grpId="0"/>
          <p:bldP spid="30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16024" y="6381328"/>
            <a:ext cx="11639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542" y="6330922"/>
            <a:ext cx="6480720" cy="5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请在这里输入项目名称口号    </a:t>
            </a:r>
            <a:r>
              <a:rPr lang="en-US" altLang="zh-CN" sz="18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</a:t>
            </a:r>
            <a:r>
              <a:rPr lang="en-US" altLang="zh-CN" sz="12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enter the name of the project slogan</a:t>
            </a:r>
            <a:endParaRPr lang="zh-CN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1387421" y="6453336"/>
            <a:ext cx="360040" cy="288032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" name="TextBox 59"/>
          <p:cNvSpPr>
            <a:spLocks noChangeArrowheads="1"/>
          </p:cNvSpPr>
          <p:nvPr/>
        </p:nvSpPr>
        <p:spPr bwMode="auto">
          <a:xfrm flipH="1">
            <a:off x="11207029" y="6413266"/>
            <a:ext cx="72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10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820" y="354870"/>
            <a:ext cx="288000" cy="288000"/>
            <a:chOff x="1827622" y="1343919"/>
            <a:chExt cx="2304000" cy="2304000"/>
          </a:xfrm>
          <a:solidFill>
            <a:srgbClr val="254061"/>
          </a:solidFill>
        </p:grpSpPr>
        <p:sp>
          <p:nvSpPr>
            <p:cNvPr id="7" name="椭圆 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52400" dist="127000" dir="7800000" sx="85000" sy="85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2638" y="314204"/>
            <a:ext cx="29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54061"/>
                </a:solidFill>
                <a:latin typeface="微软雅黑" pitchFamily="34" charset="-122"/>
                <a:ea typeface="微软雅黑" pitchFamily="34" charset="-122"/>
              </a:rPr>
              <a:t>公司事记  </a:t>
            </a:r>
            <a:r>
              <a:rPr lang="en-US" altLang="zh-CN" sz="1400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Companies &amp; Event</a:t>
            </a:r>
            <a:endParaRPr lang="zh-CN" altLang="en-US" sz="1400" baseline="-3000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cxnSp>
        <p:nvCxnSpPr>
          <p:cNvPr id="10" name="直接连接符 9"/>
          <p:cNvCxnSpPr>
            <a:endCxn id="11" idx="11"/>
          </p:cNvCxnSpPr>
          <p:nvPr/>
        </p:nvCxnSpPr>
        <p:spPr>
          <a:xfrm flipV="1">
            <a:off x="580821" y="790650"/>
            <a:ext cx="10698961" cy="45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11279782" y="363136"/>
            <a:ext cx="425905" cy="427514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27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1336675" y="1562100"/>
            <a:ext cx="9578975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在此录入上述图表的综合描述说明，在此录入上述图表的综合描述说明。在此录入上述图表的描述说明，在此录入上述图表的描述说明，在此录入上述图表的综合描述说明，在此录入上述图表的综合描述说明。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燕尾形箭头 12"/>
          <p:cNvSpPr>
            <a:spLocks noChangeArrowheads="1"/>
          </p:cNvSpPr>
          <p:nvPr/>
        </p:nvSpPr>
        <p:spPr bwMode="auto">
          <a:xfrm>
            <a:off x="1438275" y="3494402"/>
            <a:ext cx="9405938" cy="228600"/>
          </a:xfrm>
          <a:prstGeom prst="notchedRightArrow">
            <a:avLst>
              <a:gd name="adj1" fmla="val 50000"/>
              <a:gd name="adj2" fmla="val 49908"/>
            </a:avLst>
          </a:prstGeom>
          <a:solidFill>
            <a:schemeClr val="tx1">
              <a:lumMod val="50000"/>
              <a:lumOff val="50000"/>
              <a:alpha val="39999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 sz="24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itchFamily="34" charset="0"/>
            </a:endParaRPr>
          </a:p>
        </p:txBody>
      </p:sp>
      <p:grpSp>
        <p:nvGrpSpPr>
          <p:cNvPr id="14" name="组合 12"/>
          <p:cNvGrpSpPr>
            <a:grpSpLocks/>
          </p:cNvGrpSpPr>
          <p:nvPr/>
        </p:nvGrpSpPr>
        <p:grpSpPr bwMode="auto">
          <a:xfrm>
            <a:off x="4369395" y="2826338"/>
            <a:ext cx="1072550" cy="461665"/>
            <a:chOff x="-8930" y="280955"/>
            <a:chExt cx="1072546" cy="461664"/>
          </a:xfrm>
        </p:grpSpPr>
        <p:sp>
          <p:nvSpPr>
            <p:cNvPr id="15" name="文本框 38"/>
            <p:cNvSpPr>
              <a:spLocks noChangeArrowheads="1"/>
            </p:cNvSpPr>
            <p:nvPr/>
          </p:nvSpPr>
          <p:spPr bwMode="auto">
            <a:xfrm>
              <a:off x="-8930" y="280955"/>
              <a:ext cx="1072546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  <a:sym typeface="Arial" pitchFamily="34" charset="0"/>
                </a:rPr>
                <a:t>2013</a:t>
              </a:r>
              <a:endParaRPr lang="zh-CN" altLang="en-US" sz="20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sym typeface="Arial" pitchFamily="34" charset="0"/>
              </a:endParaRPr>
            </a:p>
          </p:txBody>
        </p:sp>
      </p:grpSp>
      <p:grpSp>
        <p:nvGrpSpPr>
          <p:cNvPr id="16" name="组合 4"/>
          <p:cNvGrpSpPr>
            <a:grpSpLocks/>
          </p:cNvGrpSpPr>
          <p:nvPr/>
        </p:nvGrpSpPr>
        <p:grpSpPr bwMode="auto">
          <a:xfrm>
            <a:off x="1777107" y="2798064"/>
            <a:ext cx="1194051" cy="461665"/>
            <a:chOff x="-119956" y="252681"/>
            <a:chExt cx="1194045" cy="461664"/>
          </a:xfrm>
        </p:grpSpPr>
        <p:sp>
          <p:nvSpPr>
            <p:cNvPr id="17" name="文本框 39"/>
            <p:cNvSpPr>
              <a:spLocks noChangeArrowheads="1"/>
            </p:cNvSpPr>
            <p:nvPr/>
          </p:nvSpPr>
          <p:spPr bwMode="auto">
            <a:xfrm>
              <a:off x="-119956" y="252681"/>
              <a:ext cx="1194045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  <a:sym typeface="Arial" pitchFamily="34" charset="0"/>
                </a:rPr>
                <a:t>2012</a:t>
              </a:r>
              <a:endParaRPr lang="zh-CN" altLang="en-US" sz="20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sym typeface="Arial" pitchFamily="34" charset="0"/>
              </a:endParaRPr>
            </a:p>
          </p:txBody>
        </p:sp>
      </p:grpSp>
      <p:grpSp>
        <p:nvGrpSpPr>
          <p:cNvPr id="18" name="组合 14"/>
          <p:cNvGrpSpPr>
            <a:grpSpLocks/>
          </p:cNvGrpSpPr>
          <p:nvPr/>
        </p:nvGrpSpPr>
        <p:grpSpPr bwMode="auto">
          <a:xfrm>
            <a:off x="9193931" y="2854610"/>
            <a:ext cx="1296187" cy="461665"/>
            <a:chOff x="-162794" y="309227"/>
            <a:chExt cx="1296182" cy="461664"/>
          </a:xfrm>
        </p:grpSpPr>
        <p:sp>
          <p:nvSpPr>
            <p:cNvPr id="19" name="文本框 40"/>
            <p:cNvSpPr>
              <a:spLocks noChangeArrowheads="1"/>
            </p:cNvSpPr>
            <p:nvPr/>
          </p:nvSpPr>
          <p:spPr bwMode="auto">
            <a:xfrm>
              <a:off x="-162794" y="309227"/>
              <a:ext cx="1296182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  <a:sym typeface="Arial" pitchFamily="34" charset="0"/>
                </a:rPr>
                <a:t>2015</a:t>
              </a:r>
              <a:endParaRPr lang="zh-CN" altLang="en-US" sz="20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sym typeface="Arial" pitchFamily="34" charset="0"/>
              </a:endParaRPr>
            </a:p>
          </p:txBody>
        </p:sp>
      </p:grpSp>
      <p:grpSp>
        <p:nvGrpSpPr>
          <p:cNvPr id="20" name="组合 13"/>
          <p:cNvGrpSpPr>
            <a:grpSpLocks/>
          </p:cNvGrpSpPr>
          <p:nvPr/>
        </p:nvGrpSpPr>
        <p:grpSpPr bwMode="auto">
          <a:xfrm>
            <a:off x="6817667" y="2826338"/>
            <a:ext cx="1184203" cy="461665"/>
            <a:chOff x="-57796" y="280955"/>
            <a:chExt cx="1184197" cy="461662"/>
          </a:xfrm>
        </p:grpSpPr>
        <p:sp>
          <p:nvSpPr>
            <p:cNvPr id="21" name="文本框 41"/>
            <p:cNvSpPr>
              <a:spLocks noChangeArrowheads="1"/>
            </p:cNvSpPr>
            <p:nvPr/>
          </p:nvSpPr>
          <p:spPr bwMode="auto">
            <a:xfrm>
              <a:off x="-57796" y="280955"/>
              <a:ext cx="1184197" cy="46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  <a:sym typeface="Arial" pitchFamily="34" charset="0"/>
                </a:rPr>
                <a:t>2014</a:t>
              </a:r>
              <a:endParaRPr lang="zh-CN" altLang="en-US" sz="20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sym typeface="Arial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178257" y="3408884"/>
            <a:ext cx="399635" cy="3996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57427" y="3403560"/>
            <a:ext cx="399635" cy="3996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10120" y="3443155"/>
            <a:ext cx="399635" cy="3996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658392" y="3443155"/>
            <a:ext cx="399635" cy="3996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50"/>
          <p:cNvSpPr>
            <a:spLocks noChangeArrowheads="1"/>
          </p:cNvSpPr>
          <p:nvPr/>
        </p:nvSpPr>
        <p:spPr bwMode="auto">
          <a:xfrm>
            <a:off x="1797892" y="4019864"/>
            <a:ext cx="1107977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b="1" dirty="0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1384300" y="4408802"/>
            <a:ext cx="19367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在此录入上述图表的描述说明，在此录入上述图表的描述说明，在此录入上述图表的描述说明。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5"/>
          <p:cNvSpPr>
            <a:spLocks noChangeArrowheads="1"/>
          </p:cNvSpPr>
          <p:nvPr/>
        </p:nvSpPr>
        <p:spPr bwMode="auto">
          <a:xfrm>
            <a:off x="4282330" y="4019864"/>
            <a:ext cx="1107977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b="1" dirty="0">
              <a:solidFill>
                <a:srgbClr val="F1650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3868738" y="4408802"/>
            <a:ext cx="19367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在此录入上述图表的描述说明，在此录入上述图表的描述说明，在此录入上述图表的描述说明。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6808042" y="4019864"/>
            <a:ext cx="1107977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2540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b="1">
              <a:solidFill>
                <a:srgbClr val="2540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6392863" y="4408802"/>
            <a:ext cx="19367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在此录入上述图表的描述说明，在此录入上述图表的描述说明，在此录入上述图表的描述说明。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49"/>
          <p:cNvSpPr>
            <a:spLocks noChangeArrowheads="1"/>
          </p:cNvSpPr>
          <p:nvPr/>
        </p:nvSpPr>
        <p:spPr bwMode="auto">
          <a:xfrm>
            <a:off x="9201992" y="4019864"/>
            <a:ext cx="1107977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1650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b="1">
              <a:solidFill>
                <a:srgbClr val="F1650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8786813" y="4408802"/>
            <a:ext cx="19367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在此录入上述图表的描述说明，在此录入上述图表的描述说明，在此录入上述图表的描述说明。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68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 bldLvl="0" animBg="1" autoUpdateAnimBg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3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9233025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1839"/>
  <p:tag name="MH_LIBRARY" val="GRAPHIC"/>
  <p:tag name="MH_TYPE" val="SubTitle"/>
  <p:tag name="MH_ORDER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132610"/>
  <p:tag name="MH_LIBRARY" val="GRAPHIC"/>
  <p:tag name="MH_TYPE" val="Other"/>
  <p:tag name="MH_ORDER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6132610"/>
  <p:tag name="MH_LIBRARY" val="GRAPHIC"/>
  <p:tag name="MH_TYPE" val="Other"/>
  <p:tag name="MH_ORDER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3854</Words>
  <Application>Microsoft Office PowerPoint</Application>
  <PresentationFormat>自定义</PresentationFormat>
  <Paragraphs>490</Paragraphs>
  <Slides>38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Impact MT Std</vt:lpstr>
      <vt:lpstr>Roboto condensed</vt:lpstr>
      <vt:lpstr>方正兰亭黑简体</vt:lpstr>
      <vt:lpstr>宋体</vt:lpstr>
      <vt:lpstr>Arial</vt:lpstr>
      <vt:lpstr>Calibri</vt:lpstr>
      <vt:lpstr>Impact</vt:lpstr>
      <vt:lpstr>Palatino Linotype</vt:lpstr>
      <vt:lpstr>Tahoma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Administrator</cp:lastModifiedBy>
  <cp:revision>63</cp:revision>
  <dcterms:created xsi:type="dcterms:W3CDTF">2016-03-19T13:30:32Z</dcterms:created>
  <dcterms:modified xsi:type="dcterms:W3CDTF">2019-07-23T05:28:56Z</dcterms:modified>
</cp:coreProperties>
</file>