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5" r:id="rId2"/>
    <p:sldId id="299" r:id="rId3"/>
    <p:sldId id="306" r:id="rId4"/>
    <p:sldId id="257" r:id="rId5"/>
    <p:sldId id="297" r:id="rId6"/>
    <p:sldId id="259" r:id="rId7"/>
    <p:sldId id="307" r:id="rId8"/>
    <p:sldId id="301" r:id="rId9"/>
    <p:sldId id="309" r:id="rId10"/>
    <p:sldId id="310" r:id="rId11"/>
    <p:sldId id="308" r:id="rId12"/>
    <p:sldId id="311" r:id="rId13"/>
    <p:sldId id="267" r:id="rId14"/>
    <p:sldId id="265" r:id="rId15"/>
    <p:sldId id="313" r:id="rId16"/>
    <p:sldId id="314" r:id="rId17"/>
    <p:sldId id="316" r:id="rId18"/>
    <p:sldId id="315" r:id="rId19"/>
    <p:sldId id="317" r:id="rId20"/>
    <p:sldId id="318" r:id="rId21"/>
    <p:sldId id="319" r:id="rId22"/>
    <p:sldId id="275" r:id="rId23"/>
    <p:sldId id="277" r:id="rId24"/>
    <p:sldId id="322" r:id="rId25"/>
    <p:sldId id="321" r:id="rId26"/>
    <p:sldId id="323" r:id="rId27"/>
    <p:sldId id="324" r:id="rId28"/>
    <p:sldId id="330" r:id="rId29"/>
    <p:sldId id="320" r:id="rId30"/>
    <p:sldId id="283" r:id="rId31"/>
    <p:sldId id="285" r:id="rId32"/>
    <p:sldId id="328" r:id="rId33"/>
    <p:sldId id="329" r:id="rId34"/>
    <p:sldId id="326" r:id="rId35"/>
    <p:sldId id="289" r:id="rId36"/>
    <p:sldId id="290" r:id="rId37"/>
    <p:sldId id="292" r:id="rId38"/>
    <p:sldId id="293" r:id="rId39"/>
    <p:sldId id="304" r:id="rId40"/>
    <p:sldId id="295" r:id="rId41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A6A6A6"/>
    <a:srgbClr val="E20000"/>
    <a:srgbClr val="14B28B"/>
    <a:srgbClr val="0D0D0D"/>
    <a:srgbClr val="18D2A6"/>
    <a:srgbClr val="22E6B7"/>
    <a:srgbClr val="FFFFFF"/>
    <a:srgbClr val="F2F2F2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997" autoAdjust="0"/>
    <p:restoredTop sz="94660"/>
  </p:normalViewPr>
  <p:slideViewPr>
    <p:cSldViewPr showGuides="1">
      <p:cViewPr varScale="1">
        <p:scale>
          <a:sx n="102" d="100"/>
          <a:sy n="102" d="100"/>
        </p:scale>
        <p:origin x="216" y="324"/>
      </p:cViewPr>
      <p:guideLst>
        <p:guide orient="horz" pos="4319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FEB9A-23AB-4D00-A72E-AD507B0F1653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6CF1A-E888-4A07-B96A-456D0CF69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8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818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805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805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805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081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329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329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329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329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329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329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574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329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3298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156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540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540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5403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5403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5403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5403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540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574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950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3424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3424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3424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3424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6039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591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0398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7759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775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5746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264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921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805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805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805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6CF1A-E888-4A07-B96A-456D0CF6948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80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76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79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8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0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38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98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99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07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48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1069-3899-470A-8AB1-73423727764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51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B1069-3899-470A-8AB1-734237277644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C7957-89EC-4DC7-A1B9-6F0B3159CB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52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oel Hanson、sara Groves - Traveling Ligh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027" y="-2115616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dministrator\Desktop\其他\1234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" y="0"/>
            <a:ext cx="12199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椭圆 45"/>
          <p:cNvSpPr/>
          <p:nvPr/>
        </p:nvSpPr>
        <p:spPr bwMode="auto">
          <a:xfrm>
            <a:off x="-1656233" y="510032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5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693738"/>
            <a:endParaRPr lang="zh-CN" altLang="en-US" sz="1600"/>
          </a:p>
        </p:txBody>
      </p:sp>
      <p:sp>
        <p:nvSpPr>
          <p:cNvPr id="47" name="椭圆 46"/>
          <p:cNvSpPr/>
          <p:nvPr/>
        </p:nvSpPr>
        <p:spPr bwMode="auto">
          <a:xfrm>
            <a:off x="-875831" y="4269955"/>
            <a:ext cx="349911" cy="349911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693738"/>
            <a:endParaRPr lang="zh-CN" altLang="en-US" sz="1600"/>
          </a:p>
        </p:txBody>
      </p:sp>
      <p:sp>
        <p:nvSpPr>
          <p:cNvPr id="48" name="椭圆 47"/>
          <p:cNvSpPr/>
          <p:nvPr/>
        </p:nvSpPr>
        <p:spPr bwMode="auto">
          <a:xfrm>
            <a:off x="-1800248" y="4947788"/>
            <a:ext cx="614572" cy="614572"/>
          </a:xfrm>
          <a:prstGeom prst="ellipse">
            <a:avLst/>
          </a:prstGeom>
          <a:solidFill>
            <a:srgbClr val="FFFFFF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93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9" name="椭圆 48"/>
          <p:cNvSpPr/>
          <p:nvPr/>
        </p:nvSpPr>
        <p:spPr bwMode="auto">
          <a:xfrm>
            <a:off x="-833038" y="4994087"/>
            <a:ext cx="399716" cy="399716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93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0" name="椭圆 49"/>
          <p:cNvSpPr/>
          <p:nvPr/>
        </p:nvSpPr>
        <p:spPr bwMode="auto">
          <a:xfrm>
            <a:off x="-1327841" y="4360327"/>
            <a:ext cx="587461" cy="587461"/>
          </a:xfrm>
          <a:prstGeom prst="ellipse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93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1" name="椭圆 50"/>
          <p:cNvSpPr/>
          <p:nvPr/>
        </p:nvSpPr>
        <p:spPr bwMode="auto">
          <a:xfrm>
            <a:off x="-1719524" y="4067595"/>
            <a:ext cx="202360" cy="202360"/>
          </a:xfrm>
          <a:prstGeom prst="ellipse">
            <a:avLst/>
          </a:prstGeom>
          <a:solidFill>
            <a:srgbClr val="FFFFFF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93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2" name="椭圆 51"/>
          <p:cNvSpPr/>
          <p:nvPr/>
        </p:nvSpPr>
        <p:spPr bwMode="auto">
          <a:xfrm>
            <a:off x="-827857" y="5410332"/>
            <a:ext cx="174955" cy="174955"/>
          </a:xfrm>
          <a:prstGeom prst="ellipse">
            <a:avLst/>
          </a:prstGeom>
          <a:solidFill>
            <a:srgbClr val="FFFFF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93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3" name="椭圆 52"/>
          <p:cNvSpPr/>
          <p:nvPr/>
        </p:nvSpPr>
        <p:spPr bwMode="auto">
          <a:xfrm>
            <a:off x="-1132524" y="5777802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55000">
                <a:srgbClr val="FFFFFF">
                  <a:alpha val="25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693738"/>
            <a:endParaRPr lang="zh-CN" altLang="en-US" sz="1600"/>
          </a:p>
        </p:txBody>
      </p:sp>
      <p:sp>
        <p:nvSpPr>
          <p:cNvPr id="54" name="椭圆 53"/>
          <p:cNvSpPr/>
          <p:nvPr/>
        </p:nvSpPr>
        <p:spPr bwMode="auto">
          <a:xfrm>
            <a:off x="-1961969" y="6049634"/>
            <a:ext cx="573346" cy="573346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rgbClr val="FFFFFF">
                  <a:alpha val="3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93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5" name="椭圆 54"/>
          <p:cNvSpPr/>
          <p:nvPr/>
        </p:nvSpPr>
        <p:spPr bwMode="auto">
          <a:xfrm>
            <a:off x="-1388623" y="6570792"/>
            <a:ext cx="597094" cy="597094"/>
          </a:xfrm>
          <a:prstGeom prst="ellipse">
            <a:avLst/>
          </a:prstGeom>
          <a:solidFill>
            <a:srgbClr val="FFFF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93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6" name="椭圆 55"/>
          <p:cNvSpPr/>
          <p:nvPr/>
        </p:nvSpPr>
        <p:spPr bwMode="auto">
          <a:xfrm>
            <a:off x="-1961969" y="5532368"/>
            <a:ext cx="343625" cy="343625"/>
          </a:xfrm>
          <a:prstGeom prst="ellipse">
            <a:avLst/>
          </a:prstGeom>
          <a:solidFill>
            <a:srgbClr val="FFFF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93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7" name="椭圆 56"/>
          <p:cNvSpPr/>
          <p:nvPr/>
        </p:nvSpPr>
        <p:spPr bwMode="auto">
          <a:xfrm>
            <a:off x="-538490" y="7167886"/>
            <a:ext cx="174955" cy="17495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35000"/>
                </a:schemeClr>
              </a:gs>
              <a:gs pos="50000">
                <a:srgbClr val="FFFFFF">
                  <a:alpha val="35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693738"/>
            <a:endParaRPr lang="zh-CN" altLang="en-US" sz="1600"/>
          </a:p>
        </p:txBody>
      </p:sp>
      <p:sp>
        <p:nvSpPr>
          <p:cNvPr id="58" name="椭圆 57"/>
          <p:cNvSpPr/>
          <p:nvPr/>
        </p:nvSpPr>
        <p:spPr bwMode="auto">
          <a:xfrm>
            <a:off x="-1545280" y="3387457"/>
            <a:ext cx="573346" cy="573346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93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9" name="椭圆 58"/>
          <p:cNvSpPr/>
          <p:nvPr/>
        </p:nvSpPr>
        <p:spPr bwMode="auto">
          <a:xfrm>
            <a:off x="-633180" y="5532368"/>
            <a:ext cx="386258" cy="386258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50000">
                <a:srgbClr val="FFFFFF">
                  <a:alpha val="40000"/>
                </a:srgb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93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427028" y="1965085"/>
            <a:ext cx="1341120" cy="1209172"/>
            <a:chOff x="3720691" y="2824413"/>
            <a:chExt cx="1341120" cy="1209172"/>
          </a:xfrm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3" name="Freeform 5"/>
          <p:cNvSpPr>
            <a:spLocks/>
          </p:cNvSpPr>
          <p:nvPr/>
        </p:nvSpPr>
        <p:spPr bwMode="auto">
          <a:xfrm rot="1855731">
            <a:off x="5523845" y="2042640"/>
            <a:ext cx="1157449" cy="104357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文本框 554"/>
          <p:cNvSpPr txBox="1"/>
          <p:nvPr/>
        </p:nvSpPr>
        <p:spPr>
          <a:xfrm>
            <a:off x="5521523" y="232971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2019</a:t>
            </a:r>
            <a:endParaRPr lang="zh-CN" altLang="en-US" sz="2800" b="1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65" name="TextBox 7"/>
          <p:cNvSpPr>
            <a:spLocks noChangeArrowheads="1"/>
          </p:cNvSpPr>
          <p:nvPr/>
        </p:nvSpPr>
        <p:spPr bwMode="auto">
          <a:xfrm>
            <a:off x="2353171" y="3429000"/>
            <a:ext cx="742457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工作总结年终汇报</a:t>
            </a:r>
            <a:r>
              <a:rPr lang="en-US" altLang="zh-CN" sz="4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PPT</a:t>
            </a:r>
            <a:r>
              <a:rPr lang="zh-CN" altLang="en-US" sz="4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模板</a:t>
            </a:r>
          </a:p>
        </p:txBody>
      </p:sp>
      <p:cxnSp>
        <p:nvCxnSpPr>
          <p:cNvPr id="88" name="直接连接符 87"/>
          <p:cNvCxnSpPr/>
          <p:nvPr/>
        </p:nvCxnSpPr>
        <p:spPr>
          <a:xfrm>
            <a:off x="2713211" y="4149080"/>
            <a:ext cx="669674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7"/>
          <p:cNvSpPr>
            <a:spLocks noChangeArrowheads="1"/>
          </p:cNvSpPr>
          <p:nvPr/>
        </p:nvSpPr>
        <p:spPr bwMode="auto">
          <a:xfrm>
            <a:off x="3865339" y="4262899"/>
            <a:ext cx="4392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适用于工作总结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/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年终汇报</a:t>
            </a:r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/</a:t>
            </a: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工作计划简介等</a:t>
            </a:r>
          </a:p>
        </p:txBody>
      </p:sp>
      <p:sp>
        <p:nvSpPr>
          <p:cNvPr id="90" name="圆角矩形 89"/>
          <p:cNvSpPr/>
          <p:nvPr/>
        </p:nvSpPr>
        <p:spPr>
          <a:xfrm>
            <a:off x="1993131" y="6597352"/>
            <a:ext cx="8424936" cy="57606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1" name="组合 90"/>
          <p:cNvGrpSpPr/>
          <p:nvPr/>
        </p:nvGrpSpPr>
        <p:grpSpPr>
          <a:xfrm>
            <a:off x="9275587" y="3244489"/>
            <a:ext cx="278384" cy="184511"/>
            <a:chOff x="9482595" y="2565731"/>
            <a:chExt cx="278384" cy="184511"/>
          </a:xfrm>
        </p:grpSpPr>
        <p:sp>
          <p:nvSpPr>
            <p:cNvPr id="92" name="椭圆 91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0200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7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548E-6 -4.81413E-6 C 0.05216 -0.06103 0.15237 -0.30518 0.31166 -0.36645 C 0.5118 -0.45846 0.76947 -0.28751 0.9552 -0.3676 C 1.14064 -0.44791 1.13767 -0.49678 1.18601 -0.53074 " pathEditMode="relative" rAng="0" ptsTypes="assa">
                                      <p:cBhvr>
                                        <p:cTn id="11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93" y="-2654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7 0.00184 C 0.05624 -0.0432 0.17604 -0.21898 0.32609 -0.26861 C 0.53942 -0.38074 0.69116 -0.18129 0.90238 -0.29572 C 1.1136 -0.40946 1.11882 -0.6443 1.17562 -0.73621 " pathEditMode="relative" rAng="0" ptsTypes="assa">
                                      <p:cBhvr>
                                        <p:cTn id="13" dur="7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61" y="-3690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8926E-6 8.08824E-7 C 0.05454 -0.05124 0.18678 -0.25069 0.32608 -0.30813 C 0.52614 -0.40028 0.63648 -0.27849 0.83555 -0.34536 C 1.03462 -0.41177 1.0633 -0.64982 1.12334 -0.73024 " pathEditMode="relative" rAng="0" ptsTypes="assa">
                                      <p:cBhvr>
                                        <p:cTn id="15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60" y="-3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4 0.00229 C 0.06618 -0.00253 0.20489 0.06547 0.40512 -0.02665 C 0.60521 -0.11877 0.75014 -0.31243 0.93566 -0.39261 C 1.12118 -0.47301 1.1711 -0.42661 1.23303 -0.43557 " pathEditMode="relative" rAng="0" ptsTypes="assa">
                                      <p:cBhvr>
                                        <p:cTn id="17" dur="7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36" y="-2060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4 0.00229 C 0.07989 -0.01057 0.35803 -0.0324 0.48841 -0.0749 C 0.68849 -0.16702 0.5946 -0.1723 0.78012 -0.25247 C 0.96564 -0.33288 1.07721 -0.24834 1.1554 -0.24742 " pathEditMode="relative" rAng="0" ptsTypes="assa">
                                      <p:cBhvr>
                                        <p:cTn id="19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62" y="-1677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 " pathEditMode="relative" rAng="0" ptsTypes="assa">
                                      <p:cBhvr>
                                        <p:cTn id="21" dur="7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4" y="-2931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9 -0.00551 C 0.0659 -0.00367 0.27149 0.04687 0.40866 0.00437 C 0.60874 -0.08775 0.66629 -0.19481 0.82 -0.26028 C 0.9737 -0.32575 1.12132 -0.23799 1.20051 -0.23225 " pathEditMode="relative" rAng="0" ptsTypes="assa">
                                      <p:cBhvr>
                                        <p:cTn id="23" dur="7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53" y="-1339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1311E-6 1.47059E-6 C 0.04591 -0.06319 0.14396 -0.31181 0.27606 -0.37891 C 0.47612 -0.47105 0.60723 -0.32215 0.79274 -0.40235 C 0.97796 -0.48277 1.07516 -0.7778 1.14947 -0.87661 " pathEditMode="relative" rAng="0" ptsTypes="assa">
                                      <p:cBhvr>
                                        <p:cTn id="25" dur="7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4" y="-4384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4 0.00229 C 0.05274 -0.04893 0.16515 -0.26074 0.32423 -0.30554 C 0.52418 -0.39766 0.76626 -0.18654 0.95164 -0.26672 C 1.1373 -0.34712 1.2285 -0.544 1.30133 -0.61682 " pathEditMode="relative" rAng="0" ptsTypes="assa">
                                      <p:cBhvr>
                                        <p:cTn id="27" dur="7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58" y="-3096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321E-6 -1.54836E-6 C 0.05458 -0.05123 0.16813 -0.25362 0.32621 -0.30829 C 0.52644 -0.40041 0.76329 -0.2465 0.94895 -0.3269 C 1.13447 -0.4073 1.1752 -0.53273 1.23459 -0.58672 " pathEditMode="relative" rAng="0" ptsTypes="assa">
                                      <p:cBhvr>
                                        <p:cTn id="29" dur="7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2" y="-2933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8 0.00046 C 0.05355 -0.05078 0.167 -0.25322 0.3251 -0.30768 C 0.52515 -0.39982 0.76208 -0.2461 0.94759 -0.32629 C 1.13309 -0.40671 1.17364 -0.53194 1.23298 -0.58594 " pathEditMode="relative" rAng="0" ptsTypes="assa">
                                      <p:cBhvr>
                                        <p:cTn id="31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8" y="-2932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6516E-6 -3.30347E-6 C 0.04595 -0.06317 0.14394 -0.31151 0.27601 -0.37859 C 0.4761 -0.47071 0.60718 -0.32184 0.7927 -0.40202 C 0.97794 -0.48242 1.07522 -0.77716 1.14946 -0.87594 " pathEditMode="relative" rAng="0" ptsTypes="assa">
                                      <p:cBhvr>
                                        <p:cTn id="33" dur="7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66" y="-4380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 " pathEditMode="relative" rAng="0" ptsTypes="assa">
                                      <p:cBhvr>
                                        <p:cTn id="35" dur="7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94" y="-2931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253 C 0.0489 -0.04153 0.14219 -0.25149 0.2848 -0.26135 C 0.48495 -0.35337 0.66742 -0.04314 0.85738 -0.05644 C 1.04735 -0.06975 1.06035 -0.20995 1.11378 -0.25034 " pathEditMode="relative" rAng="0" ptsTypes="assa">
                                      <p:cBhvr>
                                        <p:cTn id="37" dur="7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4" y="-1780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8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3" grpId="0" animBg="1"/>
      <p:bldP spid="64" grpId="0"/>
      <p:bldP spid="65" grpId="0"/>
      <p:bldP spid="89" grpId="0"/>
      <p:bldP spid="9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2" name="KSO_Shape"/>
          <p:cNvSpPr>
            <a:spLocks/>
          </p:cNvSpPr>
          <p:nvPr/>
        </p:nvSpPr>
        <p:spPr bwMode="auto">
          <a:xfrm>
            <a:off x="716923" y="376536"/>
            <a:ext cx="339706" cy="23326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10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1342171" y="3284984"/>
            <a:ext cx="9579952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组合 187"/>
          <p:cNvGrpSpPr/>
          <p:nvPr/>
        </p:nvGrpSpPr>
        <p:grpSpPr>
          <a:xfrm>
            <a:off x="1777107" y="2982691"/>
            <a:ext cx="670560" cy="604586"/>
            <a:chOff x="5424755" y="1340768"/>
            <a:chExt cx="670560" cy="604586"/>
          </a:xfrm>
        </p:grpSpPr>
        <p:grpSp>
          <p:nvGrpSpPr>
            <p:cNvPr id="189" name="组合 18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91" name="组合 19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93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94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92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90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3028891" y="2996952"/>
            <a:ext cx="670560" cy="604586"/>
            <a:chOff x="5424755" y="1340768"/>
            <a:chExt cx="670560" cy="604586"/>
          </a:xfrm>
        </p:grpSpPr>
        <p:grpSp>
          <p:nvGrpSpPr>
            <p:cNvPr id="196" name="组合 19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98" name="组合 19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00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01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99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9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grpSp>
        <p:nvGrpSpPr>
          <p:cNvPr id="202" name="组合 201"/>
          <p:cNvGrpSpPr/>
          <p:nvPr/>
        </p:nvGrpSpPr>
        <p:grpSpPr>
          <a:xfrm>
            <a:off x="4275515" y="2996952"/>
            <a:ext cx="670560" cy="604586"/>
            <a:chOff x="5424755" y="1340768"/>
            <a:chExt cx="670560" cy="604586"/>
          </a:xfrm>
        </p:grpSpPr>
        <p:grpSp>
          <p:nvGrpSpPr>
            <p:cNvPr id="203" name="组合 20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05" name="组合 20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07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08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06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04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grpSp>
        <p:nvGrpSpPr>
          <p:cNvPr id="209" name="组合 208"/>
          <p:cNvGrpSpPr/>
          <p:nvPr/>
        </p:nvGrpSpPr>
        <p:grpSpPr>
          <a:xfrm>
            <a:off x="5427027" y="2996952"/>
            <a:ext cx="670560" cy="604586"/>
            <a:chOff x="5424755" y="1340768"/>
            <a:chExt cx="670560" cy="604586"/>
          </a:xfrm>
        </p:grpSpPr>
        <p:grpSp>
          <p:nvGrpSpPr>
            <p:cNvPr id="210" name="组合 20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12" name="组合 21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14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15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13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11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04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6678811" y="3011213"/>
            <a:ext cx="670560" cy="604586"/>
            <a:chOff x="5424755" y="1340768"/>
            <a:chExt cx="670560" cy="604586"/>
          </a:xfrm>
        </p:grpSpPr>
        <p:grpSp>
          <p:nvGrpSpPr>
            <p:cNvPr id="217" name="组合 21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19" name="组合 21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21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22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20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1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05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grpSp>
        <p:nvGrpSpPr>
          <p:cNvPr id="223" name="组合 222"/>
          <p:cNvGrpSpPr/>
          <p:nvPr/>
        </p:nvGrpSpPr>
        <p:grpSpPr>
          <a:xfrm>
            <a:off x="7925435" y="3011213"/>
            <a:ext cx="670560" cy="604586"/>
            <a:chOff x="5424755" y="1340768"/>
            <a:chExt cx="670560" cy="604586"/>
          </a:xfrm>
        </p:grpSpPr>
        <p:grpSp>
          <p:nvGrpSpPr>
            <p:cNvPr id="224" name="组合 22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26" name="组合 22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28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29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27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2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06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9221579" y="2996952"/>
            <a:ext cx="670560" cy="604586"/>
            <a:chOff x="5424755" y="1340768"/>
            <a:chExt cx="670560" cy="604586"/>
          </a:xfrm>
        </p:grpSpPr>
        <p:grpSp>
          <p:nvGrpSpPr>
            <p:cNvPr id="231" name="组合 23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33" name="组合 23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35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36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34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3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07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237" name="矩形 236"/>
          <p:cNvSpPr/>
          <p:nvPr/>
        </p:nvSpPr>
        <p:spPr>
          <a:xfrm>
            <a:off x="1129035" y="3429000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</a:p>
        </p:txBody>
      </p:sp>
      <p:sp>
        <p:nvSpPr>
          <p:cNvPr id="238" name="矩形 237"/>
          <p:cNvSpPr/>
          <p:nvPr/>
        </p:nvSpPr>
        <p:spPr>
          <a:xfrm>
            <a:off x="2425179" y="1740517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</a:p>
        </p:txBody>
      </p:sp>
      <p:sp>
        <p:nvSpPr>
          <p:cNvPr id="239" name="矩形 238"/>
          <p:cNvSpPr/>
          <p:nvPr/>
        </p:nvSpPr>
        <p:spPr>
          <a:xfrm>
            <a:off x="4801443" y="1740517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</a:p>
        </p:txBody>
      </p:sp>
      <p:sp>
        <p:nvSpPr>
          <p:cNvPr id="240" name="矩形 239"/>
          <p:cNvSpPr/>
          <p:nvPr/>
        </p:nvSpPr>
        <p:spPr>
          <a:xfrm>
            <a:off x="7249715" y="1772816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</a:p>
        </p:txBody>
      </p:sp>
      <p:sp>
        <p:nvSpPr>
          <p:cNvPr id="241" name="矩形 240"/>
          <p:cNvSpPr/>
          <p:nvPr/>
        </p:nvSpPr>
        <p:spPr>
          <a:xfrm>
            <a:off x="3649315" y="3429000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</a:p>
        </p:txBody>
      </p:sp>
      <p:sp>
        <p:nvSpPr>
          <p:cNvPr id="242" name="矩形 241"/>
          <p:cNvSpPr/>
          <p:nvPr/>
        </p:nvSpPr>
        <p:spPr>
          <a:xfrm>
            <a:off x="6097587" y="3429000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</a:p>
        </p:txBody>
      </p:sp>
      <p:sp>
        <p:nvSpPr>
          <p:cNvPr id="243" name="矩形 242"/>
          <p:cNvSpPr/>
          <p:nvPr/>
        </p:nvSpPr>
        <p:spPr>
          <a:xfrm>
            <a:off x="8617867" y="3429000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在此输入详细文字介绍，和详细信息。</a:t>
            </a:r>
          </a:p>
        </p:txBody>
      </p:sp>
      <p:grpSp>
        <p:nvGrpSpPr>
          <p:cNvPr id="244" name="组合 243"/>
          <p:cNvGrpSpPr/>
          <p:nvPr/>
        </p:nvGrpSpPr>
        <p:grpSpPr>
          <a:xfrm>
            <a:off x="9707635" y="2816470"/>
            <a:ext cx="278384" cy="184511"/>
            <a:chOff x="9482595" y="2565731"/>
            <a:chExt cx="278384" cy="184511"/>
          </a:xfrm>
        </p:grpSpPr>
        <p:sp>
          <p:nvSpPr>
            <p:cNvPr id="245" name="椭圆 244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椭圆 245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1861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237" grpId="0"/>
      <p:bldP spid="238" grpId="0"/>
      <p:bldP spid="239" grpId="0"/>
      <p:bldP spid="240" grpId="0"/>
      <p:bldP spid="241" grpId="0"/>
      <p:bldP spid="242" grpId="0"/>
      <p:bldP spid="2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2" name="KSO_Shape"/>
          <p:cNvSpPr>
            <a:spLocks/>
          </p:cNvSpPr>
          <p:nvPr/>
        </p:nvSpPr>
        <p:spPr bwMode="auto">
          <a:xfrm>
            <a:off x="716923" y="376536"/>
            <a:ext cx="339706" cy="23326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11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816722" y="2338035"/>
            <a:ext cx="1401009" cy="1263169"/>
            <a:chOff x="4702856" y="2924944"/>
            <a:chExt cx="1401009" cy="1263169"/>
          </a:xfrm>
        </p:grpSpPr>
        <p:grpSp>
          <p:nvGrpSpPr>
            <p:cNvPr id="57" name="组合 56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1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62" name="Freeform 5"/>
                <p:cNvSpPr>
                  <a:spLocks/>
                </p:cNvSpPr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60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8" name="矩形 57"/>
            <p:cNvSpPr/>
            <p:nvPr/>
          </p:nvSpPr>
          <p:spPr>
            <a:xfrm>
              <a:off x="4801443" y="3356992"/>
              <a:ext cx="1296145" cy="369324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en-US" altLang="zh-CN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569195" y="2826334"/>
            <a:ext cx="1602768" cy="1445077"/>
            <a:chOff x="4702856" y="2924944"/>
            <a:chExt cx="1401009" cy="1263169"/>
          </a:xfrm>
        </p:grpSpPr>
        <p:grpSp>
          <p:nvGrpSpPr>
            <p:cNvPr id="64" name="组合 63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9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73" name="Freeform 5"/>
                <p:cNvSpPr>
                  <a:spLocks/>
                </p:cNvSpPr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67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4801443" y="3356992"/>
              <a:ext cx="1296145" cy="322833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en-US" altLang="zh-CN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342820" y="1772816"/>
            <a:ext cx="1917723" cy="1729045"/>
            <a:chOff x="4702856" y="2924944"/>
            <a:chExt cx="1401009" cy="1263169"/>
          </a:xfrm>
        </p:grpSpPr>
        <p:grpSp>
          <p:nvGrpSpPr>
            <p:cNvPr id="75" name="组合 74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9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80" name="Freeform 5"/>
                <p:cNvSpPr>
                  <a:spLocks/>
                </p:cNvSpPr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78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6" name="矩形 75"/>
            <p:cNvSpPr/>
            <p:nvPr/>
          </p:nvSpPr>
          <p:spPr>
            <a:xfrm>
              <a:off x="4801443" y="3356992"/>
              <a:ext cx="1296145" cy="269813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en-US" altLang="zh-CN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82" name="直接连接符 81"/>
          <p:cNvCxnSpPr/>
          <p:nvPr/>
        </p:nvCxnSpPr>
        <p:spPr>
          <a:xfrm>
            <a:off x="3477767" y="3699082"/>
            <a:ext cx="2338172" cy="567411"/>
          </a:xfrm>
          <a:prstGeom prst="line">
            <a:avLst/>
          </a:prstGeom>
          <a:ln>
            <a:solidFill>
              <a:srgbClr val="C0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5815939" y="4266493"/>
            <a:ext cx="4252983" cy="0"/>
          </a:xfrm>
          <a:prstGeom prst="line">
            <a:avLst/>
          </a:prstGeom>
          <a:ln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 6"/>
          <p:cNvSpPr>
            <a:spLocks/>
          </p:cNvSpPr>
          <p:nvPr/>
        </p:nvSpPr>
        <p:spPr bwMode="auto">
          <a:xfrm>
            <a:off x="8769298" y="2557870"/>
            <a:ext cx="1011592" cy="1708624"/>
          </a:xfrm>
          <a:custGeom>
            <a:avLst/>
            <a:gdLst>
              <a:gd name="T0" fmla="*/ 283 w 283"/>
              <a:gd name="T1" fmla="*/ 97 h 478"/>
              <a:gd name="T2" fmla="*/ 212 w 283"/>
              <a:gd name="T3" fmla="*/ 50 h 478"/>
              <a:gd name="T4" fmla="*/ 142 w 283"/>
              <a:gd name="T5" fmla="*/ 0 h 478"/>
              <a:gd name="T6" fmla="*/ 71 w 283"/>
              <a:gd name="T7" fmla="*/ 50 h 478"/>
              <a:gd name="T8" fmla="*/ 0 w 283"/>
              <a:gd name="T9" fmla="*/ 97 h 478"/>
              <a:gd name="T10" fmla="*/ 42 w 283"/>
              <a:gd name="T11" fmla="*/ 97 h 478"/>
              <a:gd name="T12" fmla="*/ 42 w 283"/>
              <a:gd name="T13" fmla="*/ 478 h 478"/>
              <a:gd name="T14" fmla="*/ 243 w 283"/>
              <a:gd name="T15" fmla="*/ 478 h 478"/>
              <a:gd name="T16" fmla="*/ 243 w 283"/>
              <a:gd name="T17" fmla="*/ 97 h 478"/>
              <a:gd name="T18" fmla="*/ 283 w 283"/>
              <a:gd name="T19" fmla="*/ 97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478">
                <a:moveTo>
                  <a:pt x="283" y="97"/>
                </a:moveTo>
                <a:lnTo>
                  <a:pt x="212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2" y="97"/>
                </a:lnTo>
                <a:lnTo>
                  <a:pt x="42" y="478"/>
                </a:lnTo>
                <a:lnTo>
                  <a:pt x="243" y="478"/>
                </a:lnTo>
                <a:lnTo>
                  <a:pt x="243" y="97"/>
                </a:lnTo>
                <a:lnTo>
                  <a:pt x="283" y="9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843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5" name="Freeform 7"/>
          <p:cNvSpPr>
            <a:spLocks/>
          </p:cNvSpPr>
          <p:nvPr/>
        </p:nvSpPr>
        <p:spPr bwMode="auto">
          <a:xfrm>
            <a:off x="6196535" y="3573035"/>
            <a:ext cx="1015166" cy="693458"/>
          </a:xfrm>
          <a:custGeom>
            <a:avLst/>
            <a:gdLst>
              <a:gd name="T0" fmla="*/ 284 w 284"/>
              <a:gd name="T1" fmla="*/ 97 h 194"/>
              <a:gd name="T2" fmla="*/ 213 w 284"/>
              <a:gd name="T3" fmla="*/ 50 h 194"/>
              <a:gd name="T4" fmla="*/ 142 w 284"/>
              <a:gd name="T5" fmla="*/ 0 h 194"/>
              <a:gd name="T6" fmla="*/ 71 w 284"/>
              <a:gd name="T7" fmla="*/ 50 h 194"/>
              <a:gd name="T8" fmla="*/ 0 w 284"/>
              <a:gd name="T9" fmla="*/ 97 h 194"/>
              <a:gd name="T10" fmla="*/ 40 w 284"/>
              <a:gd name="T11" fmla="*/ 97 h 194"/>
              <a:gd name="T12" fmla="*/ 40 w 284"/>
              <a:gd name="T13" fmla="*/ 194 h 194"/>
              <a:gd name="T14" fmla="*/ 241 w 284"/>
              <a:gd name="T15" fmla="*/ 194 h 194"/>
              <a:gd name="T16" fmla="*/ 241 w 284"/>
              <a:gd name="T17" fmla="*/ 97 h 194"/>
              <a:gd name="T18" fmla="*/ 284 w 284"/>
              <a:gd name="T19" fmla="*/ 9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94">
                <a:moveTo>
                  <a:pt x="284" y="97"/>
                </a:moveTo>
                <a:lnTo>
                  <a:pt x="213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0" y="97"/>
                </a:lnTo>
                <a:lnTo>
                  <a:pt x="40" y="194"/>
                </a:lnTo>
                <a:lnTo>
                  <a:pt x="241" y="194"/>
                </a:lnTo>
                <a:lnTo>
                  <a:pt x="241" y="97"/>
                </a:lnTo>
                <a:lnTo>
                  <a:pt x="284" y="9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843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Freeform 15"/>
          <p:cNvSpPr>
            <a:spLocks/>
          </p:cNvSpPr>
          <p:nvPr/>
        </p:nvSpPr>
        <p:spPr bwMode="auto">
          <a:xfrm>
            <a:off x="7476634" y="3172410"/>
            <a:ext cx="1015166" cy="1094084"/>
          </a:xfrm>
          <a:custGeom>
            <a:avLst/>
            <a:gdLst>
              <a:gd name="T0" fmla="*/ 283 w 283"/>
              <a:gd name="T1" fmla="*/ 97 h 305"/>
              <a:gd name="T2" fmla="*/ 213 w 283"/>
              <a:gd name="T3" fmla="*/ 49 h 305"/>
              <a:gd name="T4" fmla="*/ 142 w 283"/>
              <a:gd name="T5" fmla="*/ 0 h 305"/>
              <a:gd name="T6" fmla="*/ 71 w 283"/>
              <a:gd name="T7" fmla="*/ 49 h 305"/>
              <a:gd name="T8" fmla="*/ 0 w 283"/>
              <a:gd name="T9" fmla="*/ 97 h 305"/>
              <a:gd name="T10" fmla="*/ 41 w 283"/>
              <a:gd name="T11" fmla="*/ 97 h 305"/>
              <a:gd name="T12" fmla="*/ 41 w 283"/>
              <a:gd name="T13" fmla="*/ 305 h 305"/>
              <a:gd name="T14" fmla="*/ 241 w 283"/>
              <a:gd name="T15" fmla="*/ 305 h 305"/>
              <a:gd name="T16" fmla="*/ 241 w 283"/>
              <a:gd name="T17" fmla="*/ 97 h 305"/>
              <a:gd name="T18" fmla="*/ 283 w 283"/>
              <a:gd name="T19" fmla="*/ 9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305">
                <a:moveTo>
                  <a:pt x="283" y="97"/>
                </a:moveTo>
                <a:lnTo>
                  <a:pt x="213" y="49"/>
                </a:lnTo>
                <a:lnTo>
                  <a:pt x="142" y="0"/>
                </a:lnTo>
                <a:lnTo>
                  <a:pt x="71" y="49"/>
                </a:lnTo>
                <a:lnTo>
                  <a:pt x="0" y="97"/>
                </a:lnTo>
                <a:lnTo>
                  <a:pt x="41" y="97"/>
                </a:lnTo>
                <a:lnTo>
                  <a:pt x="41" y="305"/>
                </a:lnTo>
                <a:lnTo>
                  <a:pt x="241" y="305"/>
                </a:lnTo>
                <a:lnTo>
                  <a:pt x="241" y="97"/>
                </a:lnTo>
                <a:lnTo>
                  <a:pt x="283" y="9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843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7" name="TextBox 14"/>
          <p:cNvSpPr txBox="1"/>
          <p:nvPr/>
        </p:nvSpPr>
        <p:spPr>
          <a:xfrm>
            <a:off x="6199698" y="3167210"/>
            <a:ext cx="96532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20%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8" name="TextBox 18"/>
          <p:cNvSpPr txBox="1"/>
          <p:nvPr/>
        </p:nvSpPr>
        <p:spPr>
          <a:xfrm>
            <a:off x="7499950" y="2671542"/>
            <a:ext cx="96853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50%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9" name="TextBox 19"/>
          <p:cNvSpPr txBox="1"/>
          <p:nvPr/>
        </p:nvSpPr>
        <p:spPr>
          <a:xfrm>
            <a:off x="8789224" y="2079173"/>
            <a:ext cx="9717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80%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0" name="TextBox 29"/>
          <p:cNvSpPr txBox="1"/>
          <p:nvPr/>
        </p:nvSpPr>
        <p:spPr>
          <a:xfrm flipH="1">
            <a:off x="5815939" y="4528626"/>
            <a:ext cx="278690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91" name="TextBox 30"/>
          <p:cNvSpPr txBox="1"/>
          <p:nvPr/>
        </p:nvSpPr>
        <p:spPr>
          <a:xfrm>
            <a:off x="5815938" y="4770550"/>
            <a:ext cx="460212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5089475" y="1876337"/>
            <a:ext cx="278384" cy="184511"/>
            <a:chOff x="9482595" y="2565731"/>
            <a:chExt cx="278384" cy="184511"/>
          </a:xfrm>
        </p:grpSpPr>
        <p:sp>
          <p:nvSpPr>
            <p:cNvPr id="93" name="椭圆 92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5302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44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  <p:bldP spid="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2" name="KSO_Shape"/>
          <p:cNvSpPr>
            <a:spLocks/>
          </p:cNvSpPr>
          <p:nvPr/>
        </p:nvSpPr>
        <p:spPr bwMode="auto">
          <a:xfrm>
            <a:off x="716923" y="376536"/>
            <a:ext cx="339706" cy="23326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12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292401" y="2001488"/>
            <a:ext cx="1568461" cy="1414146"/>
            <a:chOff x="3720691" y="2824413"/>
            <a:chExt cx="1341120" cy="1209172"/>
          </a:xfrm>
        </p:grpSpPr>
        <p:sp>
          <p:nvSpPr>
            <p:cNvPr id="53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5" name="Freeform 5"/>
          <p:cNvSpPr>
            <a:spLocks/>
          </p:cNvSpPr>
          <p:nvPr/>
        </p:nvSpPr>
        <p:spPr bwMode="auto">
          <a:xfrm rot="1855731">
            <a:off x="5399802" y="2105923"/>
            <a:ext cx="1353655" cy="122047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文本框 9"/>
          <p:cNvSpPr txBox="1"/>
          <p:nvPr/>
        </p:nvSpPr>
        <p:spPr>
          <a:xfrm>
            <a:off x="5536571" y="2366160"/>
            <a:ext cx="108012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endParaRPr lang="en-US" altLang="zh-CN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4131749" y="2622509"/>
            <a:ext cx="1029734" cy="928422"/>
            <a:chOff x="3720691" y="2824413"/>
            <a:chExt cx="1341120" cy="1209172"/>
          </a:xfrm>
        </p:grpSpPr>
        <p:sp>
          <p:nvSpPr>
            <p:cNvPr id="58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871287" y="3573016"/>
            <a:ext cx="1029734" cy="928422"/>
            <a:chOff x="3720691" y="2824413"/>
            <a:chExt cx="1341120" cy="1209172"/>
          </a:xfrm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169815" y="3573016"/>
            <a:ext cx="1029734" cy="928422"/>
            <a:chOff x="3720691" y="2824413"/>
            <a:chExt cx="1341120" cy="1209172"/>
          </a:xfrm>
        </p:grpSpPr>
        <p:sp>
          <p:nvSpPr>
            <p:cNvPr id="64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940061" y="2636912"/>
            <a:ext cx="1029734" cy="928422"/>
            <a:chOff x="3720691" y="2824413"/>
            <a:chExt cx="1341120" cy="1209172"/>
          </a:xfrm>
        </p:grpSpPr>
        <p:sp>
          <p:nvSpPr>
            <p:cNvPr id="67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3" name="Freeform 66"/>
          <p:cNvSpPr>
            <a:spLocks noEditPoints="1"/>
          </p:cNvSpPr>
          <p:nvPr/>
        </p:nvSpPr>
        <p:spPr bwMode="auto">
          <a:xfrm>
            <a:off x="5212798" y="3877068"/>
            <a:ext cx="346712" cy="304570"/>
          </a:xfrm>
          <a:custGeom>
            <a:avLst/>
            <a:gdLst>
              <a:gd name="T0" fmla="*/ 180 w 200"/>
              <a:gd name="T1" fmla="*/ 176 h 176"/>
              <a:gd name="T2" fmla="*/ 20 w 200"/>
              <a:gd name="T3" fmla="*/ 176 h 176"/>
              <a:gd name="T4" fmla="*/ 0 w 200"/>
              <a:gd name="T5" fmla="*/ 156 h 176"/>
              <a:gd name="T6" fmla="*/ 0 w 200"/>
              <a:gd name="T7" fmla="*/ 20 h 176"/>
              <a:gd name="T8" fmla="*/ 20 w 200"/>
              <a:gd name="T9" fmla="*/ 0 h 176"/>
              <a:gd name="T10" fmla="*/ 180 w 200"/>
              <a:gd name="T11" fmla="*/ 0 h 176"/>
              <a:gd name="T12" fmla="*/ 200 w 200"/>
              <a:gd name="T13" fmla="*/ 20 h 176"/>
              <a:gd name="T14" fmla="*/ 200 w 200"/>
              <a:gd name="T15" fmla="*/ 156 h 176"/>
              <a:gd name="T16" fmla="*/ 180 w 200"/>
              <a:gd name="T17" fmla="*/ 176 h 176"/>
              <a:gd name="T18" fmla="*/ 36 w 200"/>
              <a:gd name="T19" fmla="*/ 160 h 176"/>
              <a:gd name="T20" fmla="*/ 164 w 200"/>
              <a:gd name="T21" fmla="*/ 160 h 176"/>
              <a:gd name="T22" fmla="*/ 182 w 200"/>
              <a:gd name="T23" fmla="*/ 147 h 176"/>
              <a:gd name="T24" fmla="*/ 131 w 200"/>
              <a:gd name="T25" fmla="*/ 103 h 176"/>
              <a:gd name="T26" fmla="*/ 100 w 200"/>
              <a:gd name="T27" fmla="*/ 129 h 176"/>
              <a:gd name="T28" fmla="*/ 69 w 200"/>
              <a:gd name="T29" fmla="*/ 103 h 176"/>
              <a:gd name="T30" fmla="*/ 18 w 200"/>
              <a:gd name="T31" fmla="*/ 148 h 176"/>
              <a:gd name="T32" fmla="*/ 36 w 200"/>
              <a:gd name="T33" fmla="*/ 160 h 176"/>
              <a:gd name="T34" fmla="*/ 145 w 200"/>
              <a:gd name="T35" fmla="*/ 90 h 176"/>
              <a:gd name="T36" fmla="*/ 184 w 200"/>
              <a:gd name="T37" fmla="*/ 125 h 176"/>
              <a:gd name="T38" fmla="*/ 184 w 200"/>
              <a:gd name="T39" fmla="*/ 56 h 176"/>
              <a:gd name="T40" fmla="*/ 145 w 200"/>
              <a:gd name="T41" fmla="*/ 90 h 176"/>
              <a:gd name="T42" fmla="*/ 55 w 200"/>
              <a:gd name="T43" fmla="*/ 90 h 176"/>
              <a:gd name="T44" fmla="*/ 16 w 200"/>
              <a:gd name="T45" fmla="*/ 55 h 176"/>
              <a:gd name="T46" fmla="*/ 16 w 200"/>
              <a:gd name="T47" fmla="*/ 126 h 176"/>
              <a:gd name="T48" fmla="*/ 55 w 200"/>
              <a:gd name="T49" fmla="*/ 90 h 176"/>
              <a:gd name="T50" fmla="*/ 164 w 200"/>
              <a:gd name="T51" fmla="*/ 16 h 176"/>
              <a:gd name="T52" fmla="*/ 36 w 200"/>
              <a:gd name="T53" fmla="*/ 16 h 176"/>
              <a:gd name="T54" fmla="*/ 16 w 200"/>
              <a:gd name="T55" fmla="*/ 31 h 176"/>
              <a:gd name="T56" fmla="*/ 100 w 200"/>
              <a:gd name="T57" fmla="*/ 106 h 176"/>
              <a:gd name="T58" fmla="*/ 183 w 200"/>
              <a:gd name="T59" fmla="*/ 33 h 176"/>
              <a:gd name="T60" fmla="*/ 164 w 200"/>
              <a:gd name="T6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176">
                <a:moveTo>
                  <a:pt x="180" y="176"/>
                </a:moveTo>
                <a:cubicBezTo>
                  <a:pt x="20" y="176"/>
                  <a:pt x="20" y="176"/>
                  <a:pt x="20" y="176"/>
                </a:cubicBezTo>
                <a:cubicBezTo>
                  <a:pt x="8" y="176"/>
                  <a:pt x="0" y="167"/>
                  <a:pt x="0" y="15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20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91" y="0"/>
                  <a:pt x="200" y="9"/>
                  <a:pt x="200" y="20"/>
                </a:cubicBezTo>
                <a:cubicBezTo>
                  <a:pt x="200" y="156"/>
                  <a:pt x="200" y="156"/>
                  <a:pt x="200" y="156"/>
                </a:cubicBezTo>
                <a:cubicBezTo>
                  <a:pt x="200" y="167"/>
                  <a:pt x="191" y="176"/>
                  <a:pt x="180" y="176"/>
                </a:cubicBezTo>
                <a:close/>
                <a:moveTo>
                  <a:pt x="36" y="160"/>
                </a:moveTo>
                <a:cubicBezTo>
                  <a:pt x="164" y="160"/>
                  <a:pt x="164" y="160"/>
                  <a:pt x="164" y="160"/>
                </a:cubicBezTo>
                <a:cubicBezTo>
                  <a:pt x="172" y="160"/>
                  <a:pt x="179" y="154"/>
                  <a:pt x="182" y="147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00" y="129"/>
                  <a:pt x="100" y="129"/>
                  <a:pt x="100" y="129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18" y="148"/>
                  <a:pt x="18" y="148"/>
                  <a:pt x="18" y="148"/>
                </a:cubicBezTo>
                <a:cubicBezTo>
                  <a:pt x="21" y="155"/>
                  <a:pt x="28" y="160"/>
                  <a:pt x="36" y="160"/>
                </a:cubicBezTo>
                <a:close/>
                <a:moveTo>
                  <a:pt x="145" y="90"/>
                </a:moveTo>
                <a:cubicBezTo>
                  <a:pt x="184" y="125"/>
                  <a:pt x="184" y="125"/>
                  <a:pt x="184" y="125"/>
                </a:cubicBezTo>
                <a:cubicBezTo>
                  <a:pt x="184" y="56"/>
                  <a:pt x="184" y="56"/>
                  <a:pt x="184" y="56"/>
                </a:cubicBezTo>
                <a:lnTo>
                  <a:pt x="145" y="90"/>
                </a:lnTo>
                <a:close/>
                <a:moveTo>
                  <a:pt x="55" y="90"/>
                </a:moveTo>
                <a:cubicBezTo>
                  <a:pt x="16" y="55"/>
                  <a:pt x="16" y="55"/>
                  <a:pt x="16" y="55"/>
                </a:cubicBezTo>
                <a:cubicBezTo>
                  <a:pt x="16" y="126"/>
                  <a:pt x="16" y="126"/>
                  <a:pt x="16" y="126"/>
                </a:cubicBezTo>
                <a:lnTo>
                  <a:pt x="55" y="90"/>
                </a:lnTo>
                <a:close/>
                <a:moveTo>
                  <a:pt x="164" y="16"/>
                </a:moveTo>
                <a:cubicBezTo>
                  <a:pt x="36" y="16"/>
                  <a:pt x="36" y="16"/>
                  <a:pt x="36" y="16"/>
                </a:cubicBezTo>
                <a:cubicBezTo>
                  <a:pt x="26" y="16"/>
                  <a:pt x="18" y="22"/>
                  <a:pt x="16" y="31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183" y="33"/>
                  <a:pt x="183" y="33"/>
                  <a:pt x="183" y="33"/>
                </a:cubicBezTo>
                <a:cubicBezTo>
                  <a:pt x="182" y="23"/>
                  <a:pt x="174" y="16"/>
                  <a:pt x="164" y="1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123"/>
          <p:cNvSpPr>
            <a:spLocks noEditPoints="1"/>
          </p:cNvSpPr>
          <p:nvPr/>
        </p:nvSpPr>
        <p:spPr bwMode="auto">
          <a:xfrm>
            <a:off x="6489546" y="3819206"/>
            <a:ext cx="390271" cy="420291"/>
          </a:xfrm>
          <a:custGeom>
            <a:avLst/>
            <a:gdLst>
              <a:gd name="T0" fmla="*/ 173 w 186"/>
              <a:gd name="T1" fmla="*/ 88 h 200"/>
              <a:gd name="T2" fmla="*/ 112 w 186"/>
              <a:gd name="T3" fmla="*/ 36 h 200"/>
              <a:gd name="T4" fmla="*/ 146 w 186"/>
              <a:gd name="T5" fmla="*/ 18 h 200"/>
              <a:gd name="T6" fmla="*/ 186 w 186"/>
              <a:gd name="T7" fmla="*/ 59 h 200"/>
              <a:gd name="T8" fmla="*/ 173 w 186"/>
              <a:gd name="T9" fmla="*/ 88 h 200"/>
              <a:gd name="T10" fmla="*/ 95 w 186"/>
              <a:gd name="T11" fmla="*/ 20 h 200"/>
              <a:gd name="T12" fmla="*/ 95 w 186"/>
              <a:gd name="T13" fmla="*/ 45 h 200"/>
              <a:gd name="T14" fmla="*/ 165 w 186"/>
              <a:gd name="T15" fmla="*/ 118 h 200"/>
              <a:gd name="T16" fmla="*/ 151 w 186"/>
              <a:gd name="T17" fmla="*/ 162 h 200"/>
              <a:gd name="T18" fmla="*/ 168 w 186"/>
              <a:gd name="T19" fmla="*/ 191 h 200"/>
              <a:gd name="T20" fmla="*/ 154 w 186"/>
              <a:gd name="T21" fmla="*/ 199 h 200"/>
              <a:gd name="T22" fmla="*/ 139 w 186"/>
              <a:gd name="T23" fmla="*/ 174 h 200"/>
              <a:gd name="T24" fmla="*/ 92 w 186"/>
              <a:gd name="T25" fmla="*/ 191 h 200"/>
              <a:gd name="T26" fmla="*/ 46 w 186"/>
              <a:gd name="T27" fmla="*/ 174 h 200"/>
              <a:gd name="T28" fmla="*/ 31 w 186"/>
              <a:gd name="T29" fmla="*/ 200 h 200"/>
              <a:gd name="T30" fmla="*/ 17 w 186"/>
              <a:gd name="T31" fmla="*/ 192 h 200"/>
              <a:gd name="T32" fmla="*/ 34 w 186"/>
              <a:gd name="T33" fmla="*/ 162 h 200"/>
              <a:gd name="T34" fmla="*/ 19 w 186"/>
              <a:gd name="T35" fmla="*/ 118 h 200"/>
              <a:gd name="T36" fmla="*/ 89 w 186"/>
              <a:gd name="T37" fmla="*/ 45 h 200"/>
              <a:gd name="T38" fmla="*/ 89 w 186"/>
              <a:gd name="T39" fmla="*/ 20 h 200"/>
              <a:gd name="T40" fmla="*/ 82 w 186"/>
              <a:gd name="T41" fmla="*/ 10 h 200"/>
              <a:gd name="T42" fmla="*/ 92 w 186"/>
              <a:gd name="T43" fmla="*/ 0 h 200"/>
              <a:gd name="T44" fmla="*/ 102 w 186"/>
              <a:gd name="T45" fmla="*/ 10 h 200"/>
              <a:gd name="T46" fmla="*/ 95 w 186"/>
              <a:gd name="T47" fmla="*/ 20 h 200"/>
              <a:gd name="T48" fmla="*/ 36 w 186"/>
              <a:gd name="T49" fmla="*/ 118 h 200"/>
              <a:gd name="T50" fmla="*/ 92 w 186"/>
              <a:gd name="T51" fmla="*/ 175 h 200"/>
              <a:gd name="T52" fmla="*/ 149 w 186"/>
              <a:gd name="T53" fmla="*/ 118 h 200"/>
              <a:gd name="T54" fmla="*/ 92 w 186"/>
              <a:gd name="T55" fmla="*/ 61 h 200"/>
              <a:gd name="T56" fmla="*/ 36 w 186"/>
              <a:gd name="T57" fmla="*/ 118 h 200"/>
              <a:gd name="T58" fmla="*/ 109 w 186"/>
              <a:gd name="T59" fmla="*/ 130 h 200"/>
              <a:gd name="T60" fmla="*/ 89 w 186"/>
              <a:gd name="T61" fmla="*/ 130 h 200"/>
              <a:gd name="T62" fmla="*/ 82 w 186"/>
              <a:gd name="T63" fmla="*/ 124 h 200"/>
              <a:gd name="T64" fmla="*/ 82 w 186"/>
              <a:gd name="T65" fmla="*/ 96 h 200"/>
              <a:gd name="T66" fmla="*/ 89 w 186"/>
              <a:gd name="T67" fmla="*/ 90 h 200"/>
              <a:gd name="T68" fmla="*/ 96 w 186"/>
              <a:gd name="T69" fmla="*/ 96 h 200"/>
              <a:gd name="T70" fmla="*/ 96 w 186"/>
              <a:gd name="T71" fmla="*/ 117 h 200"/>
              <a:gd name="T72" fmla="*/ 109 w 186"/>
              <a:gd name="T73" fmla="*/ 117 h 200"/>
              <a:gd name="T74" fmla="*/ 116 w 186"/>
              <a:gd name="T75" fmla="*/ 124 h 200"/>
              <a:gd name="T76" fmla="*/ 109 w 186"/>
              <a:gd name="T77" fmla="*/ 130 h 200"/>
              <a:gd name="T78" fmla="*/ 12 w 186"/>
              <a:gd name="T79" fmla="*/ 88 h 200"/>
              <a:gd name="T80" fmla="*/ 0 w 186"/>
              <a:gd name="T81" fmla="*/ 59 h 200"/>
              <a:gd name="T82" fmla="*/ 40 w 186"/>
              <a:gd name="T83" fmla="*/ 18 h 200"/>
              <a:gd name="T84" fmla="*/ 73 w 186"/>
              <a:gd name="T85" fmla="*/ 36 h 200"/>
              <a:gd name="T86" fmla="*/ 12 w 186"/>
              <a:gd name="T87" fmla="*/ 8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6" h="200">
                <a:moveTo>
                  <a:pt x="173" y="88"/>
                </a:moveTo>
                <a:cubicBezTo>
                  <a:pt x="164" y="62"/>
                  <a:pt x="141" y="42"/>
                  <a:pt x="112" y="36"/>
                </a:cubicBezTo>
                <a:cubicBezTo>
                  <a:pt x="120" y="25"/>
                  <a:pt x="132" y="18"/>
                  <a:pt x="146" y="18"/>
                </a:cubicBezTo>
                <a:cubicBezTo>
                  <a:pt x="168" y="18"/>
                  <a:pt x="186" y="36"/>
                  <a:pt x="186" y="59"/>
                </a:cubicBezTo>
                <a:cubicBezTo>
                  <a:pt x="186" y="70"/>
                  <a:pt x="181" y="81"/>
                  <a:pt x="173" y="88"/>
                </a:cubicBezTo>
                <a:close/>
                <a:moveTo>
                  <a:pt x="95" y="20"/>
                </a:moveTo>
                <a:cubicBezTo>
                  <a:pt x="95" y="45"/>
                  <a:pt x="95" y="45"/>
                  <a:pt x="95" y="45"/>
                </a:cubicBezTo>
                <a:cubicBezTo>
                  <a:pt x="134" y="47"/>
                  <a:pt x="165" y="79"/>
                  <a:pt x="165" y="118"/>
                </a:cubicBezTo>
                <a:cubicBezTo>
                  <a:pt x="165" y="134"/>
                  <a:pt x="160" y="150"/>
                  <a:pt x="151" y="162"/>
                </a:cubicBezTo>
                <a:cubicBezTo>
                  <a:pt x="168" y="191"/>
                  <a:pt x="168" y="191"/>
                  <a:pt x="168" y="191"/>
                </a:cubicBezTo>
                <a:cubicBezTo>
                  <a:pt x="154" y="199"/>
                  <a:pt x="154" y="199"/>
                  <a:pt x="154" y="199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26" y="185"/>
                  <a:pt x="110" y="191"/>
                  <a:pt x="92" y="191"/>
                </a:cubicBezTo>
                <a:cubicBezTo>
                  <a:pt x="75" y="191"/>
                  <a:pt x="58" y="185"/>
                  <a:pt x="46" y="174"/>
                </a:cubicBezTo>
                <a:cubicBezTo>
                  <a:pt x="31" y="200"/>
                  <a:pt x="31" y="200"/>
                  <a:pt x="31" y="200"/>
                </a:cubicBezTo>
                <a:cubicBezTo>
                  <a:pt x="17" y="192"/>
                  <a:pt x="17" y="192"/>
                  <a:pt x="17" y="192"/>
                </a:cubicBezTo>
                <a:cubicBezTo>
                  <a:pt x="34" y="162"/>
                  <a:pt x="34" y="162"/>
                  <a:pt x="34" y="162"/>
                </a:cubicBezTo>
                <a:cubicBezTo>
                  <a:pt x="25" y="150"/>
                  <a:pt x="19" y="135"/>
                  <a:pt x="19" y="118"/>
                </a:cubicBezTo>
                <a:cubicBezTo>
                  <a:pt x="19" y="79"/>
                  <a:pt x="50" y="47"/>
                  <a:pt x="89" y="45"/>
                </a:cubicBezTo>
                <a:cubicBezTo>
                  <a:pt x="89" y="20"/>
                  <a:pt x="89" y="20"/>
                  <a:pt x="89" y="20"/>
                </a:cubicBezTo>
                <a:cubicBezTo>
                  <a:pt x="85" y="18"/>
                  <a:pt x="82" y="15"/>
                  <a:pt x="82" y="10"/>
                </a:cubicBezTo>
                <a:cubicBezTo>
                  <a:pt x="82" y="5"/>
                  <a:pt x="86" y="0"/>
                  <a:pt x="92" y="0"/>
                </a:cubicBezTo>
                <a:cubicBezTo>
                  <a:pt x="98" y="0"/>
                  <a:pt x="102" y="5"/>
                  <a:pt x="102" y="10"/>
                </a:cubicBezTo>
                <a:cubicBezTo>
                  <a:pt x="102" y="15"/>
                  <a:pt x="99" y="18"/>
                  <a:pt x="95" y="20"/>
                </a:cubicBezTo>
                <a:close/>
                <a:moveTo>
                  <a:pt x="36" y="118"/>
                </a:moveTo>
                <a:cubicBezTo>
                  <a:pt x="36" y="149"/>
                  <a:pt x="61" y="175"/>
                  <a:pt x="92" y="175"/>
                </a:cubicBezTo>
                <a:cubicBezTo>
                  <a:pt x="124" y="175"/>
                  <a:pt x="149" y="149"/>
                  <a:pt x="149" y="118"/>
                </a:cubicBezTo>
                <a:cubicBezTo>
                  <a:pt x="149" y="87"/>
                  <a:pt x="124" y="61"/>
                  <a:pt x="92" y="61"/>
                </a:cubicBezTo>
                <a:cubicBezTo>
                  <a:pt x="61" y="61"/>
                  <a:pt x="36" y="87"/>
                  <a:pt x="36" y="118"/>
                </a:cubicBezTo>
                <a:close/>
                <a:moveTo>
                  <a:pt x="109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5" y="130"/>
                  <a:pt x="82" y="127"/>
                  <a:pt x="82" y="124"/>
                </a:cubicBezTo>
                <a:cubicBezTo>
                  <a:pt x="82" y="96"/>
                  <a:pt x="82" y="96"/>
                  <a:pt x="82" y="96"/>
                </a:cubicBezTo>
                <a:cubicBezTo>
                  <a:pt x="82" y="93"/>
                  <a:pt x="85" y="90"/>
                  <a:pt x="89" y="90"/>
                </a:cubicBezTo>
                <a:cubicBezTo>
                  <a:pt x="93" y="90"/>
                  <a:pt x="96" y="93"/>
                  <a:pt x="96" y="96"/>
                </a:cubicBezTo>
                <a:cubicBezTo>
                  <a:pt x="96" y="117"/>
                  <a:pt x="96" y="117"/>
                  <a:pt x="96" y="117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13" y="117"/>
                  <a:pt x="116" y="120"/>
                  <a:pt x="116" y="124"/>
                </a:cubicBezTo>
                <a:cubicBezTo>
                  <a:pt x="116" y="127"/>
                  <a:pt x="113" y="130"/>
                  <a:pt x="109" y="130"/>
                </a:cubicBezTo>
                <a:close/>
                <a:moveTo>
                  <a:pt x="12" y="88"/>
                </a:moveTo>
                <a:cubicBezTo>
                  <a:pt x="4" y="81"/>
                  <a:pt x="0" y="70"/>
                  <a:pt x="0" y="59"/>
                </a:cubicBezTo>
                <a:cubicBezTo>
                  <a:pt x="0" y="36"/>
                  <a:pt x="18" y="18"/>
                  <a:pt x="40" y="18"/>
                </a:cubicBezTo>
                <a:cubicBezTo>
                  <a:pt x="54" y="18"/>
                  <a:pt x="66" y="25"/>
                  <a:pt x="73" y="36"/>
                </a:cubicBezTo>
                <a:cubicBezTo>
                  <a:pt x="45" y="42"/>
                  <a:pt x="22" y="62"/>
                  <a:pt x="12" y="8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78"/>
          <p:cNvSpPr>
            <a:spLocks noEditPoints="1"/>
          </p:cNvSpPr>
          <p:nvPr/>
        </p:nvSpPr>
        <p:spPr bwMode="auto">
          <a:xfrm>
            <a:off x="7308496" y="2908358"/>
            <a:ext cx="301532" cy="385530"/>
          </a:xfrm>
          <a:custGeom>
            <a:avLst/>
            <a:gdLst>
              <a:gd name="T0" fmla="*/ 153 w 154"/>
              <a:gd name="T1" fmla="*/ 85 h 197"/>
              <a:gd name="T2" fmla="*/ 78 w 154"/>
              <a:gd name="T3" fmla="*/ 197 h 197"/>
              <a:gd name="T4" fmla="*/ 4 w 154"/>
              <a:gd name="T5" fmla="*/ 101 h 197"/>
              <a:gd name="T6" fmla="*/ 0 w 154"/>
              <a:gd name="T7" fmla="*/ 77 h 197"/>
              <a:gd name="T8" fmla="*/ 77 w 154"/>
              <a:gd name="T9" fmla="*/ 0 h 197"/>
              <a:gd name="T10" fmla="*/ 154 w 154"/>
              <a:gd name="T11" fmla="*/ 77 h 197"/>
              <a:gd name="T12" fmla="*/ 153 w 154"/>
              <a:gd name="T13" fmla="*/ 85 h 197"/>
              <a:gd name="T14" fmla="*/ 77 w 154"/>
              <a:gd name="T15" fmla="*/ 28 h 197"/>
              <a:gd name="T16" fmla="*/ 34 w 154"/>
              <a:gd name="T17" fmla="*/ 71 h 197"/>
              <a:gd name="T18" fmla="*/ 77 w 154"/>
              <a:gd name="T19" fmla="*/ 114 h 197"/>
              <a:gd name="T20" fmla="*/ 120 w 154"/>
              <a:gd name="T21" fmla="*/ 71 h 197"/>
              <a:gd name="T22" fmla="*/ 77 w 154"/>
              <a:gd name="T23" fmla="*/ 28 h 197"/>
              <a:gd name="T24" fmla="*/ 97 w 154"/>
              <a:gd name="T25" fmla="*/ 99 h 197"/>
              <a:gd name="T26" fmla="*/ 77 w 154"/>
              <a:gd name="T27" fmla="*/ 89 h 197"/>
              <a:gd name="T28" fmla="*/ 58 w 154"/>
              <a:gd name="T29" fmla="*/ 99 h 197"/>
              <a:gd name="T30" fmla="*/ 60 w 154"/>
              <a:gd name="T31" fmla="*/ 77 h 197"/>
              <a:gd name="T32" fmla="*/ 46 w 154"/>
              <a:gd name="T33" fmla="*/ 61 h 197"/>
              <a:gd name="T34" fmla="*/ 67 w 154"/>
              <a:gd name="T35" fmla="*/ 57 h 197"/>
              <a:gd name="T36" fmla="*/ 77 w 154"/>
              <a:gd name="T37" fmla="*/ 38 h 197"/>
              <a:gd name="T38" fmla="*/ 88 w 154"/>
              <a:gd name="T39" fmla="*/ 57 h 197"/>
              <a:gd name="T40" fmla="*/ 109 w 154"/>
              <a:gd name="T41" fmla="*/ 61 h 197"/>
              <a:gd name="T42" fmla="*/ 94 w 154"/>
              <a:gd name="T43" fmla="*/ 77 h 197"/>
              <a:gd name="T44" fmla="*/ 97 w 154"/>
              <a:gd name="T45" fmla="*/ 9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" h="197">
                <a:moveTo>
                  <a:pt x="153" y="85"/>
                </a:moveTo>
                <a:cubicBezTo>
                  <a:pt x="151" y="153"/>
                  <a:pt x="78" y="197"/>
                  <a:pt x="78" y="197"/>
                </a:cubicBezTo>
                <a:cubicBezTo>
                  <a:pt x="78" y="197"/>
                  <a:pt x="16" y="159"/>
                  <a:pt x="4" y="101"/>
                </a:cubicBezTo>
                <a:cubicBezTo>
                  <a:pt x="1" y="93"/>
                  <a:pt x="0" y="85"/>
                  <a:pt x="0" y="77"/>
                </a:cubicBezTo>
                <a:cubicBezTo>
                  <a:pt x="0" y="34"/>
                  <a:pt x="34" y="0"/>
                  <a:pt x="77" y="0"/>
                </a:cubicBezTo>
                <a:cubicBezTo>
                  <a:pt x="119" y="0"/>
                  <a:pt x="154" y="34"/>
                  <a:pt x="154" y="77"/>
                </a:cubicBezTo>
                <a:cubicBezTo>
                  <a:pt x="154" y="79"/>
                  <a:pt x="154" y="82"/>
                  <a:pt x="153" y="85"/>
                </a:cubicBezTo>
                <a:close/>
                <a:moveTo>
                  <a:pt x="77" y="28"/>
                </a:moveTo>
                <a:cubicBezTo>
                  <a:pt x="53" y="28"/>
                  <a:pt x="34" y="47"/>
                  <a:pt x="34" y="71"/>
                </a:cubicBezTo>
                <a:cubicBezTo>
                  <a:pt x="34" y="94"/>
                  <a:pt x="53" y="114"/>
                  <a:pt x="77" y="114"/>
                </a:cubicBezTo>
                <a:cubicBezTo>
                  <a:pt x="101" y="114"/>
                  <a:pt x="120" y="94"/>
                  <a:pt x="120" y="71"/>
                </a:cubicBezTo>
                <a:cubicBezTo>
                  <a:pt x="120" y="47"/>
                  <a:pt x="101" y="28"/>
                  <a:pt x="77" y="28"/>
                </a:cubicBezTo>
                <a:close/>
                <a:moveTo>
                  <a:pt x="97" y="99"/>
                </a:moveTo>
                <a:cubicBezTo>
                  <a:pt x="77" y="89"/>
                  <a:pt x="77" y="89"/>
                  <a:pt x="77" y="89"/>
                </a:cubicBezTo>
                <a:cubicBezTo>
                  <a:pt x="58" y="99"/>
                  <a:pt x="58" y="99"/>
                  <a:pt x="58" y="99"/>
                </a:cubicBezTo>
                <a:cubicBezTo>
                  <a:pt x="60" y="77"/>
                  <a:pt x="60" y="77"/>
                  <a:pt x="60" y="77"/>
                </a:cubicBezTo>
                <a:cubicBezTo>
                  <a:pt x="46" y="61"/>
                  <a:pt x="46" y="61"/>
                  <a:pt x="46" y="61"/>
                </a:cubicBezTo>
                <a:cubicBezTo>
                  <a:pt x="67" y="57"/>
                  <a:pt x="67" y="57"/>
                  <a:pt x="67" y="57"/>
                </a:cubicBezTo>
                <a:cubicBezTo>
                  <a:pt x="77" y="38"/>
                  <a:pt x="77" y="38"/>
                  <a:pt x="77" y="38"/>
                </a:cubicBezTo>
                <a:cubicBezTo>
                  <a:pt x="88" y="57"/>
                  <a:pt x="88" y="57"/>
                  <a:pt x="88" y="57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94" y="77"/>
                  <a:pt x="94" y="77"/>
                  <a:pt x="94" y="77"/>
                </a:cubicBezTo>
                <a:lnTo>
                  <a:pt x="97" y="9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6"/>
          <p:cNvSpPr>
            <a:spLocks noEditPoints="1"/>
          </p:cNvSpPr>
          <p:nvPr/>
        </p:nvSpPr>
        <p:spPr bwMode="auto">
          <a:xfrm>
            <a:off x="4426550" y="2849088"/>
            <a:ext cx="440131" cy="445076"/>
          </a:xfrm>
          <a:custGeom>
            <a:avLst/>
            <a:gdLst>
              <a:gd name="T0" fmla="*/ 99 w 197"/>
              <a:gd name="T1" fmla="*/ 30 h 199"/>
              <a:gd name="T2" fmla="*/ 106 w 197"/>
              <a:gd name="T3" fmla="*/ 15 h 199"/>
              <a:gd name="T4" fmla="*/ 99 w 197"/>
              <a:gd name="T5" fmla="*/ 0 h 199"/>
              <a:gd name="T6" fmla="*/ 91 w 197"/>
              <a:gd name="T7" fmla="*/ 15 h 199"/>
              <a:gd name="T8" fmla="*/ 99 w 197"/>
              <a:gd name="T9" fmla="*/ 30 h 199"/>
              <a:gd name="T10" fmla="*/ 64 w 197"/>
              <a:gd name="T11" fmla="*/ 39 h 199"/>
              <a:gd name="T12" fmla="*/ 63 w 197"/>
              <a:gd name="T13" fmla="*/ 22 h 199"/>
              <a:gd name="T14" fmla="*/ 49 w 197"/>
              <a:gd name="T15" fmla="*/ 13 h 199"/>
              <a:gd name="T16" fmla="*/ 50 w 197"/>
              <a:gd name="T17" fmla="*/ 30 h 199"/>
              <a:gd name="T18" fmla="*/ 64 w 197"/>
              <a:gd name="T19" fmla="*/ 39 h 199"/>
              <a:gd name="T20" fmla="*/ 175 w 197"/>
              <a:gd name="T21" fmla="*/ 63 h 199"/>
              <a:gd name="T22" fmla="*/ 184 w 197"/>
              <a:gd name="T23" fmla="*/ 49 h 199"/>
              <a:gd name="T24" fmla="*/ 167 w 197"/>
              <a:gd name="T25" fmla="*/ 50 h 199"/>
              <a:gd name="T26" fmla="*/ 158 w 197"/>
              <a:gd name="T27" fmla="*/ 64 h 199"/>
              <a:gd name="T28" fmla="*/ 175 w 197"/>
              <a:gd name="T29" fmla="*/ 63 h 199"/>
              <a:gd name="T30" fmla="*/ 133 w 197"/>
              <a:gd name="T31" fmla="*/ 39 h 199"/>
              <a:gd name="T32" fmla="*/ 147 w 197"/>
              <a:gd name="T33" fmla="*/ 30 h 199"/>
              <a:gd name="T34" fmla="*/ 148 w 197"/>
              <a:gd name="T35" fmla="*/ 13 h 199"/>
              <a:gd name="T36" fmla="*/ 134 w 197"/>
              <a:gd name="T37" fmla="*/ 22 h 199"/>
              <a:gd name="T38" fmla="*/ 133 w 197"/>
              <a:gd name="T39" fmla="*/ 39 h 199"/>
              <a:gd name="T40" fmla="*/ 47 w 197"/>
              <a:gd name="T41" fmla="*/ 119 h 199"/>
              <a:gd name="T42" fmla="*/ 100 w 197"/>
              <a:gd name="T43" fmla="*/ 74 h 199"/>
              <a:gd name="T44" fmla="*/ 153 w 197"/>
              <a:gd name="T45" fmla="*/ 123 h 199"/>
              <a:gd name="T46" fmla="*/ 155 w 197"/>
              <a:gd name="T47" fmla="*/ 123 h 199"/>
              <a:gd name="T48" fmla="*/ 161 w 197"/>
              <a:gd name="T49" fmla="*/ 99 h 199"/>
              <a:gd name="T50" fmla="*/ 101 w 197"/>
              <a:gd name="T51" fmla="*/ 39 h 199"/>
              <a:gd name="T52" fmla="*/ 40 w 197"/>
              <a:gd name="T53" fmla="*/ 99 h 199"/>
              <a:gd name="T54" fmla="*/ 45 w 197"/>
              <a:gd name="T55" fmla="*/ 119 h 199"/>
              <a:gd name="T56" fmla="*/ 47 w 197"/>
              <a:gd name="T57" fmla="*/ 119 h 199"/>
              <a:gd name="T58" fmla="*/ 22 w 197"/>
              <a:gd name="T59" fmla="*/ 63 h 199"/>
              <a:gd name="T60" fmla="*/ 39 w 197"/>
              <a:gd name="T61" fmla="*/ 64 h 199"/>
              <a:gd name="T62" fmla="*/ 30 w 197"/>
              <a:gd name="T63" fmla="*/ 50 h 199"/>
              <a:gd name="T64" fmla="*/ 13 w 197"/>
              <a:gd name="T65" fmla="*/ 49 h 199"/>
              <a:gd name="T66" fmla="*/ 22 w 197"/>
              <a:gd name="T67" fmla="*/ 63 h 199"/>
              <a:gd name="T68" fmla="*/ 183 w 197"/>
              <a:gd name="T69" fmla="*/ 91 h 199"/>
              <a:gd name="T70" fmla="*/ 168 w 197"/>
              <a:gd name="T71" fmla="*/ 99 h 199"/>
              <a:gd name="T72" fmla="*/ 183 w 197"/>
              <a:gd name="T73" fmla="*/ 107 h 199"/>
              <a:gd name="T74" fmla="*/ 197 w 197"/>
              <a:gd name="T75" fmla="*/ 99 h 199"/>
              <a:gd name="T76" fmla="*/ 183 w 197"/>
              <a:gd name="T77" fmla="*/ 91 h 199"/>
              <a:gd name="T78" fmla="*/ 29 w 197"/>
              <a:gd name="T79" fmla="*/ 99 h 199"/>
              <a:gd name="T80" fmla="*/ 15 w 197"/>
              <a:gd name="T81" fmla="*/ 91 h 199"/>
              <a:gd name="T82" fmla="*/ 0 w 197"/>
              <a:gd name="T83" fmla="*/ 99 h 199"/>
              <a:gd name="T84" fmla="*/ 15 w 197"/>
              <a:gd name="T85" fmla="*/ 107 h 199"/>
              <a:gd name="T86" fmla="*/ 29 w 197"/>
              <a:gd name="T87" fmla="*/ 99 h 199"/>
              <a:gd name="T88" fmla="*/ 176 w 197"/>
              <a:gd name="T89" fmla="*/ 158 h 199"/>
              <a:gd name="T90" fmla="*/ 175 w 197"/>
              <a:gd name="T91" fmla="*/ 158 h 199"/>
              <a:gd name="T92" fmla="*/ 175 w 197"/>
              <a:gd name="T93" fmla="*/ 157 h 199"/>
              <a:gd name="T94" fmla="*/ 147 w 197"/>
              <a:gd name="T95" fmla="*/ 129 h 199"/>
              <a:gd name="T96" fmla="*/ 144 w 197"/>
              <a:gd name="T97" fmla="*/ 130 h 199"/>
              <a:gd name="T98" fmla="*/ 102 w 197"/>
              <a:gd name="T99" fmla="*/ 89 h 199"/>
              <a:gd name="T100" fmla="*/ 61 w 197"/>
              <a:gd name="T101" fmla="*/ 127 h 199"/>
              <a:gd name="T102" fmla="*/ 41 w 197"/>
              <a:gd name="T103" fmla="*/ 140 h 199"/>
              <a:gd name="T104" fmla="*/ 42 w 197"/>
              <a:gd name="T105" fmla="*/ 141 h 199"/>
              <a:gd name="T106" fmla="*/ 16 w 197"/>
              <a:gd name="T107" fmla="*/ 169 h 199"/>
              <a:gd name="T108" fmla="*/ 43 w 197"/>
              <a:gd name="T109" fmla="*/ 199 h 199"/>
              <a:gd name="T110" fmla="*/ 176 w 197"/>
              <a:gd name="T111" fmla="*/ 199 h 199"/>
              <a:gd name="T112" fmla="*/ 195 w 197"/>
              <a:gd name="T113" fmla="*/ 177 h 199"/>
              <a:gd name="T114" fmla="*/ 176 w 197"/>
              <a:gd name="T115" fmla="*/ 15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7" h="199">
                <a:moveTo>
                  <a:pt x="99" y="30"/>
                </a:moveTo>
                <a:cubicBezTo>
                  <a:pt x="103" y="30"/>
                  <a:pt x="106" y="23"/>
                  <a:pt x="106" y="15"/>
                </a:cubicBezTo>
                <a:cubicBezTo>
                  <a:pt x="106" y="7"/>
                  <a:pt x="103" y="0"/>
                  <a:pt x="99" y="0"/>
                </a:cubicBezTo>
                <a:cubicBezTo>
                  <a:pt x="94" y="0"/>
                  <a:pt x="91" y="7"/>
                  <a:pt x="91" y="15"/>
                </a:cubicBezTo>
                <a:cubicBezTo>
                  <a:pt x="91" y="23"/>
                  <a:pt x="94" y="30"/>
                  <a:pt x="99" y="30"/>
                </a:cubicBezTo>
                <a:close/>
                <a:moveTo>
                  <a:pt x="64" y="39"/>
                </a:moveTo>
                <a:cubicBezTo>
                  <a:pt x="68" y="37"/>
                  <a:pt x="67" y="29"/>
                  <a:pt x="63" y="22"/>
                </a:cubicBezTo>
                <a:cubicBezTo>
                  <a:pt x="59" y="15"/>
                  <a:pt x="53" y="11"/>
                  <a:pt x="49" y="13"/>
                </a:cubicBezTo>
                <a:cubicBezTo>
                  <a:pt x="45" y="15"/>
                  <a:pt x="46" y="23"/>
                  <a:pt x="50" y="30"/>
                </a:cubicBezTo>
                <a:cubicBezTo>
                  <a:pt x="54" y="37"/>
                  <a:pt x="60" y="41"/>
                  <a:pt x="64" y="39"/>
                </a:cubicBezTo>
                <a:close/>
                <a:moveTo>
                  <a:pt x="175" y="63"/>
                </a:moveTo>
                <a:cubicBezTo>
                  <a:pt x="182" y="59"/>
                  <a:pt x="186" y="53"/>
                  <a:pt x="184" y="49"/>
                </a:cubicBezTo>
                <a:cubicBezTo>
                  <a:pt x="182" y="46"/>
                  <a:pt x="175" y="46"/>
                  <a:pt x="167" y="50"/>
                </a:cubicBezTo>
                <a:cubicBezTo>
                  <a:pt x="160" y="54"/>
                  <a:pt x="156" y="61"/>
                  <a:pt x="158" y="64"/>
                </a:cubicBezTo>
                <a:cubicBezTo>
                  <a:pt x="161" y="68"/>
                  <a:pt x="168" y="68"/>
                  <a:pt x="175" y="63"/>
                </a:cubicBezTo>
                <a:close/>
                <a:moveTo>
                  <a:pt x="133" y="39"/>
                </a:moveTo>
                <a:cubicBezTo>
                  <a:pt x="137" y="41"/>
                  <a:pt x="143" y="37"/>
                  <a:pt x="147" y="30"/>
                </a:cubicBezTo>
                <a:cubicBezTo>
                  <a:pt x="151" y="23"/>
                  <a:pt x="152" y="15"/>
                  <a:pt x="148" y="13"/>
                </a:cubicBezTo>
                <a:cubicBezTo>
                  <a:pt x="144" y="11"/>
                  <a:pt x="138" y="15"/>
                  <a:pt x="134" y="22"/>
                </a:cubicBezTo>
                <a:cubicBezTo>
                  <a:pt x="130" y="29"/>
                  <a:pt x="129" y="37"/>
                  <a:pt x="133" y="39"/>
                </a:cubicBezTo>
                <a:close/>
                <a:moveTo>
                  <a:pt x="47" y="119"/>
                </a:moveTo>
                <a:cubicBezTo>
                  <a:pt x="50" y="92"/>
                  <a:pt x="73" y="74"/>
                  <a:pt x="100" y="74"/>
                </a:cubicBezTo>
                <a:cubicBezTo>
                  <a:pt x="129" y="74"/>
                  <a:pt x="153" y="95"/>
                  <a:pt x="153" y="123"/>
                </a:cubicBezTo>
                <a:cubicBezTo>
                  <a:pt x="154" y="123"/>
                  <a:pt x="155" y="123"/>
                  <a:pt x="155" y="123"/>
                </a:cubicBezTo>
                <a:cubicBezTo>
                  <a:pt x="159" y="115"/>
                  <a:pt x="161" y="109"/>
                  <a:pt x="161" y="99"/>
                </a:cubicBezTo>
                <a:cubicBezTo>
                  <a:pt x="161" y="66"/>
                  <a:pt x="134" y="39"/>
                  <a:pt x="101" y="39"/>
                </a:cubicBezTo>
                <a:cubicBezTo>
                  <a:pt x="67" y="39"/>
                  <a:pt x="40" y="66"/>
                  <a:pt x="40" y="99"/>
                </a:cubicBezTo>
                <a:cubicBezTo>
                  <a:pt x="40" y="107"/>
                  <a:pt x="42" y="112"/>
                  <a:pt x="45" y="119"/>
                </a:cubicBezTo>
                <a:cubicBezTo>
                  <a:pt x="45" y="119"/>
                  <a:pt x="46" y="119"/>
                  <a:pt x="47" y="119"/>
                </a:cubicBezTo>
                <a:close/>
                <a:moveTo>
                  <a:pt x="22" y="63"/>
                </a:moveTo>
                <a:cubicBezTo>
                  <a:pt x="29" y="68"/>
                  <a:pt x="37" y="68"/>
                  <a:pt x="39" y="64"/>
                </a:cubicBezTo>
                <a:cubicBezTo>
                  <a:pt x="41" y="61"/>
                  <a:pt x="37" y="54"/>
                  <a:pt x="30" y="50"/>
                </a:cubicBezTo>
                <a:cubicBezTo>
                  <a:pt x="23" y="46"/>
                  <a:pt x="15" y="46"/>
                  <a:pt x="13" y="49"/>
                </a:cubicBezTo>
                <a:cubicBezTo>
                  <a:pt x="11" y="53"/>
                  <a:pt x="15" y="59"/>
                  <a:pt x="22" y="63"/>
                </a:cubicBezTo>
                <a:close/>
                <a:moveTo>
                  <a:pt x="183" y="91"/>
                </a:moveTo>
                <a:cubicBezTo>
                  <a:pt x="174" y="91"/>
                  <a:pt x="168" y="95"/>
                  <a:pt x="168" y="99"/>
                </a:cubicBezTo>
                <a:cubicBezTo>
                  <a:pt x="168" y="103"/>
                  <a:pt x="174" y="107"/>
                  <a:pt x="183" y="107"/>
                </a:cubicBezTo>
                <a:cubicBezTo>
                  <a:pt x="191" y="107"/>
                  <a:pt x="197" y="103"/>
                  <a:pt x="197" y="99"/>
                </a:cubicBezTo>
                <a:cubicBezTo>
                  <a:pt x="197" y="95"/>
                  <a:pt x="191" y="91"/>
                  <a:pt x="183" y="91"/>
                </a:cubicBezTo>
                <a:close/>
                <a:moveTo>
                  <a:pt x="29" y="99"/>
                </a:moveTo>
                <a:cubicBezTo>
                  <a:pt x="29" y="95"/>
                  <a:pt x="23" y="91"/>
                  <a:pt x="15" y="91"/>
                </a:cubicBezTo>
                <a:cubicBezTo>
                  <a:pt x="6" y="91"/>
                  <a:pt x="0" y="95"/>
                  <a:pt x="0" y="99"/>
                </a:cubicBezTo>
                <a:cubicBezTo>
                  <a:pt x="0" y="103"/>
                  <a:pt x="6" y="107"/>
                  <a:pt x="15" y="107"/>
                </a:cubicBezTo>
                <a:cubicBezTo>
                  <a:pt x="23" y="107"/>
                  <a:pt x="29" y="103"/>
                  <a:pt x="29" y="99"/>
                </a:cubicBezTo>
                <a:close/>
                <a:moveTo>
                  <a:pt x="176" y="158"/>
                </a:moveTo>
                <a:cubicBezTo>
                  <a:pt x="175" y="158"/>
                  <a:pt x="175" y="158"/>
                  <a:pt x="175" y="158"/>
                </a:cubicBezTo>
                <a:cubicBezTo>
                  <a:pt x="175" y="158"/>
                  <a:pt x="175" y="157"/>
                  <a:pt x="175" y="157"/>
                </a:cubicBezTo>
                <a:cubicBezTo>
                  <a:pt x="175" y="142"/>
                  <a:pt x="162" y="129"/>
                  <a:pt x="147" y="129"/>
                </a:cubicBezTo>
                <a:cubicBezTo>
                  <a:pt x="146" y="129"/>
                  <a:pt x="145" y="129"/>
                  <a:pt x="144" y="130"/>
                </a:cubicBezTo>
                <a:cubicBezTo>
                  <a:pt x="143" y="107"/>
                  <a:pt x="125" y="89"/>
                  <a:pt x="102" y="89"/>
                </a:cubicBezTo>
                <a:cubicBezTo>
                  <a:pt x="74" y="89"/>
                  <a:pt x="63" y="106"/>
                  <a:pt x="61" y="127"/>
                </a:cubicBezTo>
                <a:cubicBezTo>
                  <a:pt x="55" y="128"/>
                  <a:pt x="43" y="125"/>
                  <a:pt x="41" y="140"/>
                </a:cubicBezTo>
                <a:cubicBezTo>
                  <a:pt x="41" y="141"/>
                  <a:pt x="41" y="141"/>
                  <a:pt x="42" y="141"/>
                </a:cubicBezTo>
                <a:cubicBezTo>
                  <a:pt x="27" y="142"/>
                  <a:pt x="16" y="154"/>
                  <a:pt x="16" y="169"/>
                </a:cubicBezTo>
                <a:cubicBezTo>
                  <a:pt x="16" y="184"/>
                  <a:pt x="28" y="199"/>
                  <a:pt x="43" y="199"/>
                </a:cubicBezTo>
                <a:cubicBezTo>
                  <a:pt x="90" y="199"/>
                  <a:pt x="152" y="199"/>
                  <a:pt x="176" y="199"/>
                </a:cubicBezTo>
                <a:cubicBezTo>
                  <a:pt x="186" y="199"/>
                  <a:pt x="195" y="188"/>
                  <a:pt x="195" y="177"/>
                </a:cubicBezTo>
                <a:cubicBezTo>
                  <a:pt x="195" y="167"/>
                  <a:pt x="186" y="158"/>
                  <a:pt x="176" y="15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1695851" y="2670128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1695164" y="2993126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sp>
        <p:nvSpPr>
          <p:cNvPr id="79" name="矩形 78"/>
          <p:cNvSpPr/>
          <p:nvPr/>
        </p:nvSpPr>
        <p:spPr>
          <a:xfrm>
            <a:off x="2631955" y="4110288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2631268" y="4433286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sp>
        <p:nvSpPr>
          <p:cNvPr id="82" name="矩形 81"/>
          <p:cNvSpPr/>
          <p:nvPr/>
        </p:nvSpPr>
        <p:spPr>
          <a:xfrm>
            <a:off x="7384483" y="4110288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5" name="矩形 47"/>
          <p:cNvSpPr>
            <a:spLocks noChangeArrowheads="1"/>
          </p:cNvSpPr>
          <p:nvPr/>
        </p:nvSpPr>
        <p:spPr bwMode="auto">
          <a:xfrm>
            <a:off x="7383796" y="4433286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sp>
        <p:nvSpPr>
          <p:cNvPr id="96" name="矩形 95"/>
          <p:cNvSpPr/>
          <p:nvPr/>
        </p:nvSpPr>
        <p:spPr>
          <a:xfrm>
            <a:off x="8258514" y="2670128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7" name="矩形 47"/>
          <p:cNvSpPr>
            <a:spLocks noChangeArrowheads="1"/>
          </p:cNvSpPr>
          <p:nvPr/>
        </p:nvSpPr>
        <p:spPr bwMode="auto">
          <a:xfrm>
            <a:off x="8257827" y="2993126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98" name="组合 97"/>
          <p:cNvGrpSpPr/>
          <p:nvPr/>
        </p:nvGrpSpPr>
        <p:grpSpPr>
          <a:xfrm>
            <a:off x="6529635" y="1916832"/>
            <a:ext cx="278384" cy="184511"/>
            <a:chOff x="9482595" y="2565731"/>
            <a:chExt cx="278384" cy="184511"/>
          </a:xfrm>
        </p:grpSpPr>
        <p:sp>
          <p:nvSpPr>
            <p:cNvPr id="99" name="椭圆 98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3358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65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55" grpId="0" animBg="1"/>
      <p:bldP spid="56" grpId="0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  <p:bldP spid="82" grpId="0"/>
      <p:bldP spid="95" grpId="0"/>
      <p:bldP spid="96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0" y="2637077"/>
            <a:ext cx="3720434" cy="16207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9" name="组合 158"/>
          <p:cNvGrpSpPr/>
          <p:nvPr/>
        </p:nvGrpSpPr>
        <p:grpSpPr>
          <a:xfrm>
            <a:off x="2753554" y="2651020"/>
            <a:ext cx="1846387" cy="1664728"/>
            <a:chOff x="3720691" y="2824413"/>
            <a:chExt cx="1341120" cy="1209172"/>
          </a:xfrm>
        </p:grpSpPr>
        <p:sp>
          <p:nvSpPr>
            <p:cNvPr id="160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62" name="Freeform 5"/>
          <p:cNvSpPr>
            <a:spLocks/>
          </p:cNvSpPr>
          <p:nvPr/>
        </p:nvSpPr>
        <p:spPr bwMode="auto">
          <a:xfrm rot="1855731">
            <a:off x="2879988" y="2765015"/>
            <a:ext cx="1593518" cy="143673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69" name="组合 168"/>
          <p:cNvGrpSpPr/>
          <p:nvPr/>
        </p:nvGrpSpPr>
        <p:grpSpPr>
          <a:xfrm>
            <a:off x="4468898" y="2771587"/>
            <a:ext cx="278384" cy="184511"/>
            <a:chOff x="9482595" y="2565731"/>
            <a:chExt cx="278384" cy="184511"/>
          </a:xfrm>
        </p:grpSpPr>
        <p:sp>
          <p:nvSpPr>
            <p:cNvPr id="170" name="椭圆 169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椭圆 170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2" name="KSO_Shape"/>
          <p:cNvSpPr>
            <a:spLocks/>
          </p:cNvSpPr>
          <p:nvPr/>
        </p:nvSpPr>
        <p:spPr bwMode="auto">
          <a:xfrm>
            <a:off x="3308721" y="3212414"/>
            <a:ext cx="736052" cy="62686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5449515" y="2600316"/>
            <a:ext cx="6552728" cy="162077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673651" y="2600316"/>
            <a:ext cx="5544616" cy="1620772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 flipH="1">
            <a:off x="5881563" y="2788464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</a:t>
            </a:r>
            <a:endParaRPr lang="id-ID" sz="66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8" name="文本框 9"/>
          <p:cNvSpPr txBox="1"/>
          <p:nvPr/>
        </p:nvSpPr>
        <p:spPr>
          <a:xfrm>
            <a:off x="6961683" y="2672324"/>
            <a:ext cx="273630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13388" y="3144509"/>
            <a:ext cx="49448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</p:spTree>
    <p:extLst>
      <p:ext uri="{BB962C8B-B14F-4D97-AF65-F5344CB8AC3E}">
        <p14:creationId xmlns:p14="http://schemas.microsoft.com/office/powerpoint/2010/main" val="2746563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62" grpId="0" animBg="1"/>
      <p:bldP spid="172" grpId="0" animBg="1"/>
      <p:bldP spid="45" grpId="0" animBg="1"/>
      <p:bldP spid="46" grpId="0" animBg="1"/>
      <p:bldP spid="47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14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7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4" name="KSO_Shape"/>
          <p:cNvSpPr>
            <a:spLocks/>
          </p:cNvSpPr>
          <p:nvPr/>
        </p:nvSpPr>
        <p:spPr bwMode="auto">
          <a:xfrm>
            <a:off x="728132" y="383448"/>
            <a:ext cx="317288" cy="270223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100490" y="1383687"/>
            <a:ext cx="4013321" cy="4966128"/>
            <a:chOff x="865232" y="1286330"/>
            <a:chExt cx="4013321" cy="4966128"/>
          </a:xfrm>
        </p:grpSpPr>
        <p:pic>
          <p:nvPicPr>
            <p:cNvPr id="70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54" t="8440" r="6203" b="10137"/>
            <a:stretch/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71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393731" y="2430721"/>
            <a:ext cx="1152128" cy="1038774"/>
            <a:chOff x="5424755" y="1340768"/>
            <a:chExt cx="670560" cy="604586"/>
          </a:xfrm>
        </p:grpSpPr>
        <p:grpSp>
          <p:nvGrpSpPr>
            <p:cNvPr id="75" name="组合 7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9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80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78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6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50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01</a:t>
              </a:r>
              <a:endParaRPr lang="zh-CN" altLang="en-US" sz="28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81" name="矩形 80"/>
          <p:cNvSpPr/>
          <p:nvPr/>
        </p:nvSpPr>
        <p:spPr>
          <a:xfrm>
            <a:off x="8680628" y="2461383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8679940" y="2784381"/>
            <a:ext cx="2890255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3721323" y="3798873"/>
            <a:ext cx="1152128" cy="1038774"/>
            <a:chOff x="5424755" y="1340768"/>
            <a:chExt cx="670560" cy="604586"/>
          </a:xfrm>
        </p:grpSpPr>
        <p:grpSp>
          <p:nvGrpSpPr>
            <p:cNvPr id="84" name="组合 8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86" name="组合 8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8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89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87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85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50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02</a:t>
              </a:r>
              <a:endParaRPr lang="zh-CN" altLang="en-US" sz="28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90" name="矩形 89"/>
          <p:cNvSpPr/>
          <p:nvPr/>
        </p:nvSpPr>
        <p:spPr>
          <a:xfrm>
            <a:off x="769683" y="3757527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91" name="矩形 47"/>
          <p:cNvSpPr>
            <a:spLocks noChangeArrowheads="1"/>
          </p:cNvSpPr>
          <p:nvPr/>
        </p:nvSpPr>
        <p:spPr bwMode="auto">
          <a:xfrm>
            <a:off x="768995" y="4080525"/>
            <a:ext cx="2890255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7835427" y="1340768"/>
            <a:ext cx="278384" cy="184511"/>
            <a:chOff x="9482595" y="2565731"/>
            <a:chExt cx="278384" cy="184511"/>
          </a:xfrm>
        </p:grpSpPr>
        <p:sp>
          <p:nvSpPr>
            <p:cNvPr id="93" name="椭圆 92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7393731" y="4374937"/>
            <a:ext cx="1152128" cy="1038774"/>
            <a:chOff x="5424755" y="1340768"/>
            <a:chExt cx="670560" cy="604586"/>
          </a:xfrm>
        </p:grpSpPr>
        <p:grpSp>
          <p:nvGrpSpPr>
            <p:cNvPr id="96" name="组合 9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8" name="组合 9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0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01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99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7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50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03</a:t>
              </a:r>
              <a:endParaRPr lang="zh-CN" altLang="en-US" sz="28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102" name="矩形 101"/>
          <p:cNvSpPr/>
          <p:nvPr/>
        </p:nvSpPr>
        <p:spPr>
          <a:xfrm>
            <a:off x="8680628" y="4405599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8679940" y="4728597"/>
            <a:ext cx="2890255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</p:spTree>
    <p:extLst>
      <p:ext uri="{BB962C8B-B14F-4D97-AF65-F5344CB8AC3E}">
        <p14:creationId xmlns:p14="http://schemas.microsoft.com/office/powerpoint/2010/main" val="369843872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4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4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3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4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4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4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7" dur="4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4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6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4" grpId="0" animBg="1"/>
          <p:bldP spid="81" grpId="0"/>
          <p:bldP spid="82" grpId="0"/>
          <p:bldP spid="90" grpId="0"/>
          <p:bldP spid="91" grpId="0"/>
          <p:bldP spid="102" grpId="0"/>
          <p:bldP spid="10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1" dur="4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4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3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4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7" dur="4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4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7" dur="4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4" presetClass="entr" presetSubtype="1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4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6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4" grpId="0" animBg="1"/>
          <p:bldP spid="81" grpId="0"/>
          <p:bldP spid="82" grpId="0"/>
          <p:bldP spid="90" grpId="0"/>
          <p:bldP spid="91" grpId="0"/>
          <p:bldP spid="102" grpId="0"/>
          <p:bldP spid="10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15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7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4" name="KSO_Shape"/>
          <p:cNvSpPr>
            <a:spLocks/>
          </p:cNvSpPr>
          <p:nvPr/>
        </p:nvSpPr>
        <p:spPr bwMode="auto">
          <a:xfrm>
            <a:off x="728132" y="383448"/>
            <a:ext cx="317288" cy="270223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7" name="矩形 5"/>
          <p:cNvSpPr/>
          <p:nvPr/>
        </p:nvSpPr>
        <p:spPr>
          <a:xfrm rot="14179741">
            <a:off x="5784230" y="3012713"/>
            <a:ext cx="796886" cy="732083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rgbClr val="C00000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5"/>
          <p:cNvSpPr/>
          <p:nvPr/>
        </p:nvSpPr>
        <p:spPr>
          <a:xfrm rot="19358775">
            <a:off x="6700023" y="3205061"/>
            <a:ext cx="796886" cy="732083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rgbClr val="C00000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5"/>
          <p:cNvSpPr/>
          <p:nvPr/>
        </p:nvSpPr>
        <p:spPr>
          <a:xfrm rot="18719445">
            <a:off x="4667137" y="2894546"/>
            <a:ext cx="796886" cy="732083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rgbClr val="C00000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4009355" y="2348880"/>
            <a:ext cx="1080120" cy="1080120"/>
            <a:chOff x="1057027" y="2420888"/>
            <a:chExt cx="864096" cy="864096"/>
          </a:xfrm>
        </p:grpSpPr>
        <p:sp>
          <p:nvSpPr>
            <p:cNvPr id="51" name="椭圆 50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Freeform 92"/>
          <p:cNvSpPr>
            <a:spLocks noEditPoints="1"/>
          </p:cNvSpPr>
          <p:nvPr/>
        </p:nvSpPr>
        <p:spPr bwMode="auto">
          <a:xfrm>
            <a:off x="4369395" y="2766812"/>
            <a:ext cx="365887" cy="374156"/>
          </a:xfrm>
          <a:custGeom>
            <a:avLst/>
            <a:gdLst>
              <a:gd name="T0" fmla="*/ 161 w 195"/>
              <a:gd name="T1" fmla="*/ 101 h 200"/>
              <a:gd name="T2" fmla="*/ 152 w 195"/>
              <a:gd name="T3" fmla="*/ 99 h 200"/>
              <a:gd name="T4" fmla="*/ 159 w 195"/>
              <a:gd name="T5" fmla="*/ 87 h 200"/>
              <a:gd name="T6" fmla="*/ 161 w 195"/>
              <a:gd name="T7" fmla="*/ 87 h 200"/>
              <a:gd name="T8" fmla="*/ 184 w 195"/>
              <a:gd name="T9" fmla="*/ 46 h 200"/>
              <a:gd name="T10" fmla="*/ 164 w 195"/>
              <a:gd name="T11" fmla="*/ 23 h 200"/>
              <a:gd name="T12" fmla="*/ 164 w 195"/>
              <a:gd name="T13" fmla="*/ 9 h 200"/>
              <a:gd name="T14" fmla="*/ 195 w 195"/>
              <a:gd name="T15" fmla="*/ 46 h 200"/>
              <a:gd name="T16" fmla="*/ 161 w 195"/>
              <a:gd name="T17" fmla="*/ 101 h 200"/>
              <a:gd name="T18" fmla="*/ 98 w 195"/>
              <a:gd name="T19" fmla="*/ 130 h 200"/>
              <a:gd name="T20" fmla="*/ 36 w 195"/>
              <a:gd name="T21" fmla="*/ 40 h 200"/>
              <a:gd name="T22" fmla="*/ 36 w 195"/>
              <a:gd name="T23" fmla="*/ 0 h 200"/>
              <a:gd name="T24" fmla="*/ 160 w 195"/>
              <a:gd name="T25" fmla="*/ 0 h 200"/>
              <a:gd name="T26" fmla="*/ 160 w 195"/>
              <a:gd name="T27" fmla="*/ 40 h 200"/>
              <a:gd name="T28" fmla="*/ 98 w 195"/>
              <a:gd name="T29" fmla="*/ 130 h 200"/>
              <a:gd name="T30" fmla="*/ 67 w 195"/>
              <a:gd name="T31" fmla="*/ 12 h 200"/>
              <a:gd name="T32" fmla="*/ 52 w 195"/>
              <a:gd name="T33" fmla="*/ 12 h 200"/>
              <a:gd name="T34" fmla="*/ 99 w 195"/>
              <a:gd name="T35" fmla="*/ 119 h 200"/>
              <a:gd name="T36" fmla="*/ 67 w 195"/>
              <a:gd name="T37" fmla="*/ 12 h 200"/>
              <a:gd name="T38" fmla="*/ 34 w 195"/>
              <a:gd name="T39" fmla="*/ 87 h 200"/>
              <a:gd name="T40" fmla="*/ 36 w 195"/>
              <a:gd name="T41" fmla="*/ 87 h 200"/>
              <a:gd name="T42" fmla="*/ 43 w 195"/>
              <a:gd name="T43" fmla="*/ 99 h 200"/>
              <a:gd name="T44" fmla="*/ 34 w 195"/>
              <a:gd name="T45" fmla="*/ 101 h 200"/>
              <a:gd name="T46" fmla="*/ 0 w 195"/>
              <a:gd name="T47" fmla="*/ 46 h 200"/>
              <a:gd name="T48" fmla="*/ 31 w 195"/>
              <a:gd name="T49" fmla="*/ 9 h 200"/>
              <a:gd name="T50" fmla="*/ 31 w 195"/>
              <a:gd name="T51" fmla="*/ 23 h 200"/>
              <a:gd name="T52" fmla="*/ 11 w 195"/>
              <a:gd name="T53" fmla="*/ 46 h 200"/>
              <a:gd name="T54" fmla="*/ 34 w 195"/>
              <a:gd name="T55" fmla="*/ 87 h 200"/>
              <a:gd name="T56" fmla="*/ 87 w 195"/>
              <a:gd name="T57" fmla="*/ 147 h 200"/>
              <a:gd name="T58" fmla="*/ 97 w 195"/>
              <a:gd name="T59" fmla="*/ 136 h 200"/>
              <a:gd name="T60" fmla="*/ 108 w 195"/>
              <a:gd name="T61" fmla="*/ 147 h 200"/>
              <a:gd name="T62" fmla="*/ 97 w 195"/>
              <a:gd name="T63" fmla="*/ 157 h 200"/>
              <a:gd name="T64" fmla="*/ 87 w 195"/>
              <a:gd name="T65" fmla="*/ 147 h 200"/>
              <a:gd name="T66" fmla="*/ 128 w 195"/>
              <a:gd name="T67" fmla="*/ 170 h 200"/>
              <a:gd name="T68" fmla="*/ 118 w 195"/>
              <a:gd name="T69" fmla="*/ 180 h 200"/>
              <a:gd name="T70" fmla="*/ 78 w 195"/>
              <a:gd name="T71" fmla="*/ 180 h 200"/>
              <a:gd name="T72" fmla="*/ 68 w 195"/>
              <a:gd name="T73" fmla="*/ 170 h 200"/>
              <a:gd name="T74" fmla="*/ 78 w 195"/>
              <a:gd name="T75" fmla="*/ 160 h 200"/>
              <a:gd name="T76" fmla="*/ 118 w 195"/>
              <a:gd name="T77" fmla="*/ 160 h 200"/>
              <a:gd name="T78" fmla="*/ 128 w 195"/>
              <a:gd name="T79" fmla="*/ 170 h 200"/>
              <a:gd name="T80" fmla="*/ 58 w 195"/>
              <a:gd name="T81" fmla="*/ 184 h 200"/>
              <a:gd name="T82" fmla="*/ 134 w 195"/>
              <a:gd name="T83" fmla="*/ 184 h 200"/>
              <a:gd name="T84" fmla="*/ 144 w 195"/>
              <a:gd name="T85" fmla="*/ 200 h 200"/>
              <a:gd name="T86" fmla="*/ 48 w 195"/>
              <a:gd name="T87" fmla="*/ 200 h 200"/>
              <a:gd name="T88" fmla="*/ 58 w 195"/>
              <a:gd name="T89" fmla="*/ 18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5" h="200">
                <a:moveTo>
                  <a:pt x="161" y="101"/>
                </a:moveTo>
                <a:cubicBezTo>
                  <a:pt x="158" y="101"/>
                  <a:pt x="155" y="100"/>
                  <a:pt x="152" y="99"/>
                </a:cubicBezTo>
                <a:cubicBezTo>
                  <a:pt x="155" y="96"/>
                  <a:pt x="157" y="92"/>
                  <a:pt x="159" y="87"/>
                </a:cubicBezTo>
                <a:cubicBezTo>
                  <a:pt x="159" y="87"/>
                  <a:pt x="160" y="87"/>
                  <a:pt x="161" y="87"/>
                </a:cubicBezTo>
                <a:cubicBezTo>
                  <a:pt x="176" y="87"/>
                  <a:pt x="184" y="64"/>
                  <a:pt x="184" y="46"/>
                </a:cubicBezTo>
                <a:cubicBezTo>
                  <a:pt x="184" y="31"/>
                  <a:pt x="175" y="23"/>
                  <a:pt x="164" y="23"/>
                </a:cubicBezTo>
                <a:cubicBezTo>
                  <a:pt x="164" y="18"/>
                  <a:pt x="164" y="13"/>
                  <a:pt x="164" y="9"/>
                </a:cubicBezTo>
                <a:cubicBezTo>
                  <a:pt x="181" y="9"/>
                  <a:pt x="195" y="23"/>
                  <a:pt x="195" y="46"/>
                </a:cubicBezTo>
                <a:cubicBezTo>
                  <a:pt x="195" y="71"/>
                  <a:pt x="182" y="101"/>
                  <a:pt x="161" y="101"/>
                </a:cubicBezTo>
                <a:close/>
                <a:moveTo>
                  <a:pt x="98" y="130"/>
                </a:moveTo>
                <a:cubicBezTo>
                  <a:pt x="65" y="130"/>
                  <a:pt x="36" y="90"/>
                  <a:pt x="36" y="40"/>
                </a:cubicBezTo>
                <a:cubicBezTo>
                  <a:pt x="36" y="37"/>
                  <a:pt x="36" y="3"/>
                  <a:pt x="36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3"/>
                  <a:pt x="160" y="37"/>
                  <a:pt x="160" y="40"/>
                </a:cubicBezTo>
                <a:cubicBezTo>
                  <a:pt x="160" y="90"/>
                  <a:pt x="131" y="130"/>
                  <a:pt x="98" y="130"/>
                </a:cubicBezTo>
                <a:close/>
                <a:moveTo>
                  <a:pt x="67" y="12"/>
                </a:moveTo>
                <a:cubicBezTo>
                  <a:pt x="52" y="12"/>
                  <a:pt x="52" y="12"/>
                  <a:pt x="52" y="12"/>
                </a:cubicBezTo>
                <a:cubicBezTo>
                  <a:pt x="52" y="12"/>
                  <a:pt x="50" y="116"/>
                  <a:pt x="99" y="119"/>
                </a:cubicBezTo>
                <a:cubicBezTo>
                  <a:pt x="62" y="92"/>
                  <a:pt x="67" y="12"/>
                  <a:pt x="67" y="12"/>
                </a:cubicBezTo>
                <a:close/>
                <a:moveTo>
                  <a:pt x="34" y="87"/>
                </a:moveTo>
                <a:cubicBezTo>
                  <a:pt x="35" y="87"/>
                  <a:pt x="36" y="87"/>
                  <a:pt x="36" y="87"/>
                </a:cubicBezTo>
                <a:cubicBezTo>
                  <a:pt x="38" y="92"/>
                  <a:pt x="40" y="96"/>
                  <a:pt x="43" y="99"/>
                </a:cubicBezTo>
                <a:cubicBezTo>
                  <a:pt x="40" y="100"/>
                  <a:pt x="37" y="101"/>
                  <a:pt x="34" y="101"/>
                </a:cubicBezTo>
                <a:cubicBezTo>
                  <a:pt x="13" y="101"/>
                  <a:pt x="0" y="71"/>
                  <a:pt x="0" y="46"/>
                </a:cubicBezTo>
                <a:cubicBezTo>
                  <a:pt x="0" y="23"/>
                  <a:pt x="14" y="9"/>
                  <a:pt x="31" y="9"/>
                </a:cubicBezTo>
                <a:cubicBezTo>
                  <a:pt x="31" y="13"/>
                  <a:pt x="31" y="18"/>
                  <a:pt x="31" y="23"/>
                </a:cubicBezTo>
                <a:cubicBezTo>
                  <a:pt x="20" y="23"/>
                  <a:pt x="11" y="31"/>
                  <a:pt x="11" y="46"/>
                </a:cubicBezTo>
                <a:cubicBezTo>
                  <a:pt x="11" y="64"/>
                  <a:pt x="19" y="87"/>
                  <a:pt x="34" y="87"/>
                </a:cubicBezTo>
                <a:close/>
                <a:moveTo>
                  <a:pt x="87" y="147"/>
                </a:moveTo>
                <a:cubicBezTo>
                  <a:pt x="87" y="141"/>
                  <a:pt x="91" y="136"/>
                  <a:pt x="97" y="136"/>
                </a:cubicBezTo>
                <a:cubicBezTo>
                  <a:pt x="103" y="136"/>
                  <a:pt x="108" y="141"/>
                  <a:pt x="108" y="147"/>
                </a:cubicBezTo>
                <a:cubicBezTo>
                  <a:pt x="108" y="153"/>
                  <a:pt x="103" y="157"/>
                  <a:pt x="97" y="157"/>
                </a:cubicBezTo>
                <a:cubicBezTo>
                  <a:pt x="91" y="157"/>
                  <a:pt x="87" y="153"/>
                  <a:pt x="87" y="147"/>
                </a:cubicBezTo>
                <a:close/>
                <a:moveTo>
                  <a:pt x="128" y="170"/>
                </a:moveTo>
                <a:cubicBezTo>
                  <a:pt x="128" y="176"/>
                  <a:pt x="123" y="180"/>
                  <a:pt x="118" y="180"/>
                </a:cubicBezTo>
                <a:cubicBezTo>
                  <a:pt x="78" y="180"/>
                  <a:pt x="78" y="180"/>
                  <a:pt x="78" y="180"/>
                </a:cubicBezTo>
                <a:cubicBezTo>
                  <a:pt x="72" y="180"/>
                  <a:pt x="68" y="176"/>
                  <a:pt x="68" y="170"/>
                </a:cubicBezTo>
                <a:cubicBezTo>
                  <a:pt x="68" y="165"/>
                  <a:pt x="72" y="160"/>
                  <a:pt x="78" y="160"/>
                </a:cubicBezTo>
                <a:cubicBezTo>
                  <a:pt x="118" y="160"/>
                  <a:pt x="118" y="160"/>
                  <a:pt x="118" y="160"/>
                </a:cubicBezTo>
                <a:cubicBezTo>
                  <a:pt x="123" y="160"/>
                  <a:pt x="128" y="165"/>
                  <a:pt x="128" y="170"/>
                </a:cubicBezTo>
                <a:close/>
                <a:moveTo>
                  <a:pt x="58" y="184"/>
                </a:moveTo>
                <a:cubicBezTo>
                  <a:pt x="134" y="184"/>
                  <a:pt x="134" y="184"/>
                  <a:pt x="134" y="184"/>
                </a:cubicBezTo>
                <a:cubicBezTo>
                  <a:pt x="143" y="184"/>
                  <a:pt x="144" y="195"/>
                  <a:pt x="144" y="200"/>
                </a:cubicBezTo>
                <a:cubicBezTo>
                  <a:pt x="102" y="200"/>
                  <a:pt x="88" y="200"/>
                  <a:pt x="48" y="200"/>
                </a:cubicBezTo>
                <a:cubicBezTo>
                  <a:pt x="48" y="195"/>
                  <a:pt x="48" y="184"/>
                  <a:pt x="58" y="18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346936" y="2086044"/>
            <a:ext cx="360040" cy="360040"/>
          </a:xfrm>
          <a:prstGeom prst="ellipse">
            <a:avLst/>
          </a:prstGeom>
          <a:solidFill>
            <a:srgbClr val="C00000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标题 4"/>
          <p:cNvSpPr txBox="1">
            <a:spLocks/>
          </p:cNvSpPr>
          <p:nvPr/>
        </p:nvSpPr>
        <p:spPr>
          <a:xfrm>
            <a:off x="4321229" y="2096746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01</a:t>
            </a:r>
          </a:p>
        </p:txBody>
      </p:sp>
      <p:sp>
        <p:nvSpPr>
          <p:cNvPr id="56" name="矩形 55"/>
          <p:cNvSpPr/>
          <p:nvPr/>
        </p:nvSpPr>
        <p:spPr>
          <a:xfrm>
            <a:off x="1767859" y="2492896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1767172" y="2887902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5017467" y="3195933"/>
            <a:ext cx="1080120" cy="1080120"/>
            <a:chOff x="1057027" y="2420888"/>
            <a:chExt cx="864096" cy="864096"/>
          </a:xfrm>
        </p:grpSpPr>
        <p:sp>
          <p:nvSpPr>
            <p:cNvPr id="59" name="椭圆 58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Freeform 61"/>
          <p:cNvSpPr>
            <a:spLocks noEditPoints="1"/>
          </p:cNvSpPr>
          <p:nvPr/>
        </p:nvSpPr>
        <p:spPr bwMode="auto">
          <a:xfrm>
            <a:off x="5424531" y="3532742"/>
            <a:ext cx="359346" cy="347434"/>
          </a:xfrm>
          <a:custGeom>
            <a:avLst/>
            <a:gdLst>
              <a:gd name="T0" fmla="*/ 186 w 200"/>
              <a:gd name="T1" fmla="*/ 114 h 192"/>
              <a:gd name="T2" fmla="*/ 182 w 200"/>
              <a:gd name="T3" fmla="*/ 154 h 192"/>
              <a:gd name="T4" fmla="*/ 149 w 200"/>
              <a:gd name="T5" fmla="*/ 191 h 192"/>
              <a:gd name="T6" fmla="*/ 68 w 200"/>
              <a:gd name="T7" fmla="*/ 172 h 192"/>
              <a:gd name="T8" fmla="*/ 68 w 200"/>
              <a:gd name="T9" fmla="*/ 171 h 192"/>
              <a:gd name="T10" fmla="*/ 68 w 200"/>
              <a:gd name="T11" fmla="*/ 191 h 192"/>
              <a:gd name="T12" fmla="*/ 48 w 200"/>
              <a:gd name="T13" fmla="*/ 191 h 192"/>
              <a:gd name="T14" fmla="*/ 28 w 200"/>
              <a:gd name="T15" fmla="*/ 191 h 192"/>
              <a:gd name="T16" fmla="*/ 20 w 200"/>
              <a:gd name="T17" fmla="*/ 191 h 192"/>
              <a:gd name="T18" fmla="*/ 0 w 200"/>
              <a:gd name="T19" fmla="*/ 171 h 192"/>
              <a:gd name="T20" fmla="*/ 0 w 200"/>
              <a:gd name="T21" fmla="*/ 79 h 192"/>
              <a:gd name="T22" fmla="*/ 20 w 200"/>
              <a:gd name="T23" fmla="*/ 59 h 192"/>
              <a:gd name="T24" fmla="*/ 28 w 200"/>
              <a:gd name="T25" fmla="*/ 59 h 192"/>
              <a:gd name="T26" fmla="*/ 48 w 200"/>
              <a:gd name="T27" fmla="*/ 59 h 192"/>
              <a:gd name="T28" fmla="*/ 68 w 200"/>
              <a:gd name="T29" fmla="*/ 59 h 192"/>
              <a:gd name="T30" fmla="*/ 68 w 200"/>
              <a:gd name="T31" fmla="*/ 79 h 192"/>
              <a:gd name="T32" fmla="*/ 68 w 200"/>
              <a:gd name="T33" fmla="*/ 79 h 192"/>
              <a:gd name="T34" fmla="*/ 125 w 200"/>
              <a:gd name="T35" fmla="*/ 1 h 192"/>
              <a:gd name="T36" fmla="*/ 153 w 200"/>
              <a:gd name="T37" fmla="*/ 67 h 192"/>
              <a:gd name="T38" fmla="*/ 197 w 200"/>
              <a:gd name="T39" fmla="*/ 89 h 192"/>
              <a:gd name="T40" fmla="*/ 186 w 200"/>
              <a:gd name="T41" fmla="*/ 114 h 192"/>
              <a:gd name="T42" fmla="*/ 138 w 200"/>
              <a:gd name="T43" fmla="*/ 78 h 192"/>
              <a:gd name="T44" fmla="*/ 132 w 200"/>
              <a:gd name="T45" fmla="*/ 13 h 192"/>
              <a:gd name="T46" fmla="*/ 68 w 200"/>
              <a:gd name="T47" fmla="*/ 94 h 192"/>
              <a:gd name="T48" fmla="*/ 68 w 200"/>
              <a:gd name="T49" fmla="*/ 101 h 192"/>
              <a:gd name="T50" fmla="*/ 68 w 200"/>
              <a:gd name="T51" fmla="*/ 157 h 192"/>
              <a:gd name="T52" fmla="*/ 148 w 200"/>
              <a:gd name="T53" fmla="*/ 179 h 192"/>
              <a:gd name="T54" fmla="*/ 165 w 200"/>
              <a:gd name="T55" fmla="*/ 150 h 192"/>
              <a:gd name="T56" fmla="*/ 170 w 200"/>
              <a:gd name="T57" fmla="*/ 113 h 192"/>
              <a:gd name="T58" fmla="*/ 182 w 200"/>
              <a:gd name="T59" fmla="*/ 92 h 192"/>
              <a:gd name="T60" fmla="*/ 138 w 200"/>
              <a:gd name="T61" fmla="*/ 7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192">
                <a:moveTo>
                  <a:pt x="186" y="114"/>
                </a:moveTo>
                <a:cubicBezTo>
                  <a:pt x="200" y="118"/>
                  <a:pt x="196" y="152"/>
                  <a:pt x="182" y="154"/>
                </a:cubicBezTo>
                <a:cubicBezTo>
                  <a:pt x="185" y="163"/>
                  <a:pt x="186" y="192"/>
                  <a:pt x="149" y="191"/>
                </a:cubicBezTo>
                <a:cubicBezTo>
                  <a:pt x="105" y="191"/>
                  <a:pt x="97" y="172"/>
                  <a:pt x="68" y="17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28" y="191"/>
                  <a:pt x="28" y="191"/>
                  <a:pt x="28" y="191"/>
                </a:cubicBezTo>
                <a:cubicBezTo>
                  <a:pt x="20" y="191"/>
                  <a:pt x="20" y="191"/>
                  <a:pt x="20" y="191"/>
                </a:cubicBezTo>
                <a:cubicBezTo>
                  <a:pt x="9" y="191"/>
                  <a:pt x="0" y="182"/>
                  <a:pt x="0" y="171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8"/>
                  <a:pt x="9" y="59"/>
                  <a:pt x="20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115" y="60"/>
                  <a:pt x="113" y="2"/>
                  <a:pt x="125" y="1"/>
                </a:cubicBezTo>
                <a:cubicBezTo>
                  <a:pt x="196" y="0"/>
                  <a:pt x="153" y="67"/>
                  <a:pt x="153" y="67"/>
                </a:cubicBezTo>
                <a:cubicBezTo>
                  <a:pt x="153" y="67"/>
                  <a:pt x="193" y="54"/>
                  <a:pt x="197" y="89"/>
                </a:cubicBezTo>
                <a:cubicBezTo>
                  <a:pt x="196" y="99"/>
                  <a:pt x="197" y="105"/>
                  <a:pt x="186" y="114"/>
                </a:cubicBezTo>
                <a:close/>
                <a:moveTo>
                  <a:pt x="138" y="78"/>
                </a:moveTo>
                <a:cubicBezTo>
                  <a:pt x="138" y="78"/>
                  <a:pt x="171" y="12"/>
                  <a:pt x="132" y="13"/>
                </a:cubicBezTo>
                <a:cubicBezTo>
                  <a:pt x="125" y="13"/>
                  <a:pt x="128" y="74"/>
                  <a:pt x="68" y="94"/>
                </a:cubicBezTo>
                <a:cubicBezTo>
                  <a:pt x="68" y="93"/>
                  <a:pt x="68" y="96"/>
                  <a:pt x="68" y="101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91" y="157"/>
                  <a:pt x="118" y="179"/>
                  <a:pt x="148" y="179"/>
                </a:cubicBezTo>
                <a:cubicBezTo>
                  <a:pt x="173" y="179"/>
                  <a:pt x="170" y="158"/>
                  <a:pt x="165" y="150"/>
                </a:cubicBezTo>
                <a:cubicBezTo>
                  <a:pt x="185" y="144"/>
                  <a:pt x="180" y="116"/>
                  <a:pt x="170" y="113"/>
                </a:cubicBezTo>
                <a:cubicBezTo>
                  <a:pt x="179" y="102"/>
                  <a:pt x="181" y="99"/>
                  <a:pt x="182" y="92"/>
                </a:cubicBezTo>
                <a:cubicBezTo>
                  <a:pt x="179" y="68"/>
                  <a:pt x="138" y="78"/>
                  <a:pt x="138" y="7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4830572" y="3645024"/>
            <a:ext cx="360040" cy="360040"/>
          </a:xfrm>
          <a:prstGeom prst="ellipse">
            <a:avLst/>
          </a:prstGeom>
          <a:solidFill>
            <a:srgbClr val="C00000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标题 4"/>
          <p:cNvSpPr txBox="1">
            <a:spLocks/>
          </p:cNvSpPr>
          <p:nvPr/>
        </p:nvSpPr>
        <p:spPr>
          <a:xfrm>
            <a:off x="4787693" y="3655726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02</a:t>
            </a:r>
          </a:p>
        </p:txBody>
      </p:sp>
      <p:sp>
        <p:nvSpPr>
          <p:cNvPr id="64" name="矩形 63"/>
          <p:cNvSpPr/>
          <p:nvPr/>
        </p:nvSpPr>
        <p:spPr>
          <a:xfrm>
            <a:off x="3280027" y="4038280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04" name="矩形 47"/>
          <p:cNvSpPr>
            <a:spLocks noChangeArrowheads="1"/>
          </p:cNvSpPr>
          <p:nvPr/>
        </p:nvSpPr>
        <p:spPr bwMode="auto">
          <a:xfrm>
            <a:off x="3279340" y="4433286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105" name="组合 104"/>
          <p:cNvGrpSpPr/>
          <p:nvPr/>
        </p:nvGrpSpPr>
        <p:grpSpPr>
          <a:xfrm>
            <a:off x="6212235" y="2446084"/>
            <a:ext cx="1080120" cy="1080120"/>
            <a:chOff x="1057027" y="2420888"/>
            <a:chExt cx="864096" cy="864096"/>
          </a:xfrm>
        </p:grpSpPr>
        <p:sp>
          <p:nvSpPr>
            <p:cNvPr id="106" name="椭圆 105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8" name="Freeform 34"/>
          <p:cNvSpPr>
            <a:spLocks noEditPoints="1"/>
          </p:cNvSpPr>
          <p:nvPr/>
        </p:nvSpPr>
        <p:spPr bwMode="auto">
          <a:xfrm>
            <a:off x="6581163" y="2758494"/>
            <a:ext cx="372014" cy="374081"/>
          </a:xfrm>
          <a:custGeom>
            <a:avLst/>
            <a:gdLst>
              <a:gd name="T0" fmla="*/ 180 w 199"/>
              <a:gd name="T1" fmla="*/ 80 h 199"/>
              <a:gd name="T2" fmla="*/ 118 w 199"/>
              <a:gd name="T3" fmla="*/ 19 h 199"/>
              <a:gd name="T4" fmla="*/ 137 w 199"/>
              <a:gd name="T5" fmla="*/ 0 h 199"/>
              <a:gd name="T6" fmla="*/ 199 w 199"/>
              <a:gd name="T7" fmla="*/ 62 h 199"/>
              <a:gd name="T8" fmla="*/ 180 w 199"/>
              <a:gd name="T9" fmla="*/ 80 h 199"/>
              <a:gd name="T10" fmla="*/ 162 w 199"/>
              <a:gd name="T11" fmla="*/ 98 h 199"/>
              <a:gd name="T12" fmla="*/ 160 w 199"/>
              <a:gd name="T13" fmla="*/ 99 h 199"/>
              <a:gd name="T14" fmla="*/ 149 w 199"/>
              <a:gd name="T15" fmla="*/ 99 h 199"/>
              <a:gd name="T16" fmla="*/ 137 w 199"/>
              <a:gd name="T17" fmla="*/ 99 h 199"/>
              <a:gd name="T18" fmla="*/ 124 w 199"/>
              <a:gd name="T19" fmla="*/ 149 h 199"/>
              <a:gd name="T20" fmla="*/ 25 w 199"/>
              <a:gd name="T21" fmla="*/ 199 h 199"/>
              <a:gd name="T22" fmla="*/ 13 w 199"/>
              <a:gd name="T23" fmla="*/ 199 h 199"/>
              <a:gd name="T24" fmla="*/ 52 w 199"/>
              <a:gd name="T25" fmla="*/ 159 h 199"/>
              <a:gd name="T26" fmla="*/ 62 w 199"/>
              <a:gd name="T27" fmla="*/ 161 h 199"/>
              <a:gd name="T28" fmla="*/ 87 w 199"/>
              <a:gd name="T29" fmla="*/ 137 h 199"/>
              <a:gd name="T30" fmla="*/ 62 w 199"/>
              <a:gd name="T31" fmla="*/ 112 h 199"/>
              <a:gd name="T32" fmla="*/ 37 w 199"/>
              <a:gd name="T33" fmla="*/ 137 h 199"/>
              <a:gd name="T34" fmla="*/ 40 w 199"/>
              <a:gd name="T35" fmla="*/ 147 h 199"/>
              <a:gd name="T36" fmla="*/ 0 w 199"/>
              <a:gd name="T37" fmla="*/ 186 h 199"/>
              <a:gd name="T38" fmla="*/ 0 w 199"/>
              <a:gd name="T39" fmla="*/ 174 h 199"/>
              <a:gd name="T40" fmla="*/ 50 w 199"/>
              <a:gd name="T41" fmla="*/ 75 h 199"/>
              <a:gd name="T42" fmla="*/ 100 w 199"/>
              <a:gd name="T43" fmla="*/ 62 h 199"/>
              <a:gd name="T44" fmla="*/ 100 w 199"/>
              <a:gd name="T45" fmla="*/ 50 h 199"/>
              <a:gd name="T46" fmla="*/ 100 w 199"/>
              <a:gd name="T47" fmla="*/ 38 h 199"/>
              <a:gd name="T48" fmla="*/ 100 w 199"/>
              <a:gd name="T49" fmla="*/ 37 h 199"/>
              <a:gd name="T50" fmla="*/ 106 w 199"/>
              <a:gd name="T51" fmla="*/ 31 h 199"/>
              <a:gd name="T52" fmla="*/ 167 w 199"/>
              <a:gd name="T53" fmla="*/ 93 h 199"/>
              <a:gd name="T54" fmla="*/ 162 w 199"/>
              <a:gd name="T55" fmla="*/ 9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9">
                <a:moveTo>
                  <a:pt x="180" y="80"/>
                </a:moveTo>
                <a:cubicBezTo>
                  <a:pt x="118" y="19"/>
                  <a:pt x="118" y="19"/>
                  <a:pt x="118" y="19"/>
                </a:cubicBezTo>
                <a:cubicBezTo>
                  <a:pt x="137" y="0"/>
                  <a:pt x="137" y="0"/>
                  <a:pt x="137" y="0"/>
                </a:cubicBezTo>
                <a:cubicBezTo>
                  <a:pt x="199" y="62"/>
                  <a:pt x="199" y="62"/>
                  <a:pt x="199" y="62"/>
                </a:cubicBezTo>
                <a:lnTo>
                  <a:pt x="180" y="80"/>
                </a:lnTo>
                <a:close/>
                <a:moveTo>
                  <a:pt x="162" y="98"/>
                </a:moveTo>
                <a:cubicBezTo>
                  <a:pt x="161" y="99"/>
                  <a:pt x="161" y="99"/>
                  <a:pt x="160" y="99"/>
                </a:cubicBezTo>
                <a:cubicBezTo>
                  <a:pt x="149" y="99"/>
                  <a:pt x="149" y="99"/>
                  <a:pt x="149" y="99"/>
                </a:cubicBezTo>
                <a:cubicBezTo>
                  <a:pt x="137" y="99"/>
                  <a:pt x="137" y="99"/>
                  <a:pt x="137" y="99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25" y="199"/>
                  <a:pt x="25" y="199"/>
                  <a:pt x="25" y="199"/>
                </a:cubicBezTo>
                <a:cubicBezTo>
                  <a:pt x="13" y="199"/>
                  <a:pt x="13" y="199"/>
                  <a:pt x="13" y="199"/>
                </a:cubicBezTo>
                <a:cubicBezTo>
                  <a:pt x="52" y="159"/>
                  <a:pt x="52" y="159"/>
                  <a:pt x="52" y="159"/>
                </a:cubicBezTo>
                <a:cubicBezTo>
                  <a:pt x="55" y="161"/>
                  <a:pt x="59" y="161"/>
                  <a:pt x="62" y="161"/>
                </a:cubicBezTo>
                <a:cubicBezTo>
                  <a:pt x="76" y="161"/>
                  <a:pt x="87" y="150"/>
                  <a:pt x="87" y="137"/>
                </a:cubicBezTo>
                <a:cubicBezTo>
                  <a:pt x="87" y="123"/>
                  <a:pt x="76" y="112"/>
                  <a:pt x="62" y="112"/>
                </a:cubicBezTo>
                <a:cubicBezTo>
                  <a:pt x="49" y="112"/>
                  <a:pt x="37" y="123"/>
                  <a:pt x="37" y="137"/>
                </a:cubicBezTo>
                <a:cubicBezTo>
                  <a:pt x="37" y="140"/>
                  <a:pt x="38" y="144"/>
                  <a:pt x="40" y="147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74"/>
                  <a:pt x="0" y="174"/>
                  <a:pt x="0" y="174"/>
                </a:cubicBezTo>
                <a:cubicBezTo>
                  <a:pt x="50" y="75"/>
                  <a:pt x="50" y="75"/>
                  <a:pt x="50" y="75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100" y="37"/>
                  <a:pt x="100" y="37"/>
                  <a:pt x="100" y="37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67" y="93"/>
                  <a:pt x="167" y="93"/>
                  <a:pt x="167" y="93"/>
                </a:cubicBezTo>
                <a:lnTo>
                  <a:pt x="162" y="9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6126716" y="2410185"/>
            <a:ext cx="360040" cy="360040"/>
          </a:xfrm>
          <a:prstGeom prst="ellipse">
            <a:avLst/>
          </a:prstGeom>
          <a:solidFill>
            <a:srgbClr val="C00000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标题 4"/>
          <p:cNvSpPr txBox="1">
            <a:spLocks/>
          </p:cNvSpPr>
          <p:nvPr/>
        </p:nvSpPr>
        <p:spPr>
          <a:xfrm>
            <a:off x="6083837" y="2420887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03</a:t>
            </a:r>
          </a:p>
        </p:txBody>
      </p:sp>
      <p:sp>
        <p:nvSpPr>
          <p:cNvPr id="111" name="矩形 110"/>
          <p:cNvSpPr/>
          <p:nvPr/>
        </p:nvSpPr>
        <p:spPr>
          <a:xfrm>
            <a:off x="7538434" y="1988840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12" name="矩形 47"/>
          <p:cNvSpPr>
            <a:spLocks noChangeArrowheads="1"/>
          </p:cNvSpPr>
          <p:nvPr/>
        </p:nvSpPr>
        <p:spPr bwMode="auto">
          <a:xfrm>
            <a:off x="7537747" y="2383846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113" name="组合 112"/>
          <p:cNvGrpSpPr/>
          <p:nvPr/>
        </p:nvGrpSpPr>
        <p:grpSpPr>
          <a:xfrm>
            <a:off x="6970819" y="3594779"/>
            <a:ext cx="1080120" cy="1080120"/>
            <a:chOff x="1057027" y="2420888"/>
            <a:chExt cx="864096" cy="864096"/>
          </a:xfrm>
        </p:grpSpPr>
        <p:sp>
          <p:nvSpPr>
            <p:cNvPr id="114" name="椭圆 113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6" name="Freeform 71"/>
          <p:cNvSpPr>
            <a:spLocks noEditPoints="1"/>
          </p:cNvSpPr>
          <p:nvPr/>
        </p:nvSpPr>
        <p:spPr bwMode="auto">
          <a:xfrm>
            <a:off x="7292355" y="3913295"/>
            <a:ext cx="405851" cy="396931"/>
          </a:xfrm>
          <a:custGeom>
            <a:avLst/>
            <a:gdLst>
              <a:gd name="T0" fmla="*/ 160 w 200"/>
              <a:gd name="T1" fmla="*/ 194 h 196"/>
              <a:gd name="T2" fmla="*/ 120 w 200"/>
              <a:gd name="T3" fmla="*/ 154 h 196"/>
              <a:gd name="T4" fmla="*/ 160 w 200"/>
              <a:gd name="T5" fmla="*/ 114 h 196"/>
              <a:gd name="T6" fmla="*/ 200 w 200"/>
              <a:gd name="T7" fmla="*/ 154 h 196"/>
              <a:gd name="T8" fmla="*/ 160 w 200"/>
              <a:gd name="T9" fmla="*/ 194 h 196"/>
              <a:gd name="T10" fmla="*/ 184 w 200"/>
              <a:gd name="T11" fmla="*/ 148 h 196"/>
              <a:gd name="T12" fmla="*/ 168 w 200"/>
              <a:gd name="T13" fmla="*/ 148 h 196"/>
              <a:gd name="T14" fmla="*/ 168 w 200"/>
              <a:gd name="T15" fmla="*/ 132 h 196"/>
              <a:gd name="T16" fmla="*/ 152 w 200"/>
              <a:gd name="T17" fmla="*/ 132 h 196"/>
              <a:gd name="T18" fmla="*/ 152 w 200"/>
              <a:gd name="T19" fmla="*/ 148 h 196"/>
              <a:gd name="T20" fmla="*/ 136 w 200"/>
              <a:gd name="T21" fmla="*/ 148 h 196"/>
              <a:gd name="T22" fmla="*/ 136 w 200"/>
              <a:gd name="T23" fmla="*/ 164 h 196"/>
              <a:gd name="T24" fmla="*/ 152 w 200"/>
              <a:gd name="T25" fmla="*/ 164 h 196"/>
              <a:gd name="T26" fmla="*/ 152 w 200"/>
              <a:gd name="T27" fmla="*/ 180 h 196"/>
              <a:gd name="T28" fmla="*/ 168 w 200"/>
              <a:gd name="T29" fmla="*/ 180 h 196"/>
              <a:gd name="T30" fmla="*/ 168 w 200"/>
              <a:gd name="T31" fmla="*/ 164 h 196"/>
              <a:gd name="T32" fmla="*/ 184 w 200"/>
              <a:gd name="T33" fmla="*/ 164 h 196"/>
              <a:gd name="T34" fmla="*/ 184 w 200"/>
              <a:gd name="T35" fmla="*/ 148 h 196"/>
              <a:gd name="T36" fmla="*/ 80 w 200"/>
              <a:gd name="T37" fmla="*/ 128 h 196"/>
              <a:gd name="T38" fmla="*/ 16 w 200"/>
              <a:gd name="T39" fmla="*/ 64 h 196"/>
              <a:gd name="T40" fmla="*/ 80 w 200"/>
              <a:gd name="T41" fmla="*/ 0 h 196"/>
              <a:gd name="T42" fmla="*/ 144 w 200"/>
              <a:gd name="T43" fmla="*/ 64 h 196"/>
              <a:gd name="T44" fmla="*/ 80 w 200"/>
              <a:gd name="T45" fmla="*/ 128 h 196"/>
              <a:gd name="T46" fmla="*/ 70 w 200"/>
              <a:gd name="T47" fmla="*/ 17 h 196"/>
              <a:gd name="T48" fmla="*/ 31 w 200"/>
              <a:gd name="T49" fmla="*/ 64 h 196"/>
              <a:gd name="T50" fmla="*/ 80 w 200"/>
              <a:gd name="T51" fmla="*/ 113 h 196"/>
              <a:gd name="T52" fmla="*/ 129 w 200"/>
              <a:gd name="T53" fmla="*/ 64 h 196"/>
              <a:gd name="T54" fmla="*/ 70 w 200"/>
              <a:gd name="T55" fmla="*/ 17 h 196"/>
              <a:gd name="T56" fmla="*/ 40 w 200"/>
              <a:gd name="T57" fmla="*/ 132 h 196"/>
              <a:gd name="T58" fmla="*/ 113 w 200"/>
              <a:gd name="T59" fmla="*/ 132 h 196"/>
              <a:gd name="T60" fmla="*/ 108 w 200"/>
              <a:gd name="T61" fmla="*/ 154 h 196"/>
              <a:gd name="T62" fmla="*/ 129 w 200"/>
              <a:gd name="T63" fmla="*/ 196 h 196"/>
              <a:gd name="T64" fmla="*/ 0 w 200"/>
              <a:gd name="T65" fmla="*/ 196 h 196"/>
              <a:gd name="T66" fmla="*/ 20 w 200"/>
              <a:gd name="T67" fmla="*/ 148 h 196"/>
              <a:gd name="T68" fmla="*/ 40 w 200"/>
              <a:gd name="T69" fmla="*/ 13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0" h="196">
                <a:moveTo>
                  <a:pt x="160" y="194"/>
                </a:moveTo>
                <a:cubicBezTo>
                  <a:pt x="138" y="194"/>
                  <a:pt x="120" y="176"/>
                  <a:pt x="120" y="154"/>
                </a:cubicBezTo>
                <a:cubicBezTo>
                  <a:pt x="120" y="132"/>
                  <a:pt x="138" y="114"/>
                  <a:pt x="160" y="114"/>
                </a:cubicBezTo>
                <a:cubicBezTo>
                  <a:pt x="182" y="114"/>
                  <a:pt x="200" y="132"/>
                  <a:pt x="200" y="154"/>
                </a:cubicBezTo>
                <a:cubicBezTo>
                  <a:pt x="200" y="176"/>
                  <a:pt x="182" y="194"/>
                  <a:pt x="160" y="194"/>
                </a:cubicBezTo>
                <a:close/>
                <a:moveTo>
                  <a:pt x="184" y="148"/>
                </a:moveTo>
                <a:cubicBezTo>
                  <a:pt x="168" y="148"/>
                  <a:pt x="168" y="148"/>
                  <a:pt x="168" y="148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52" y="148"/>
                  <a:pt x="152" y="148"/>
                  <a:pt x="152" y="148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52" y="164"/>
                  <a:pt x="152" y="164"/>
                  <a:pt x="152" y="164"/>
                </a:cubicBezTo>
                <a:cubicBezTo>
                  <a:pt x="152" y="180"/>
                  <a:pt x="152" y="180"/>
                  <a:pt x="152" y="180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84" y="164"/>
                  <a:pt x="184" y="164"/>
                  <a:pt x="184" y="164"/>
                </a:cubicBezTo>
                <a:lnTo>
                  <a:pt x="184" y="148"/>
                </a:lnTo>
                <a:close/>
                <a:moveTo>
                  <a:pt x="80" y="128"/>
                </a:moveTo>
                <a:cubicBezTo>
                  <a:pt x="45" y="128"/>
                  <a:pt x="16" y="99"/>
                  <a:pt x="16" y="64"/>
                </a:cubicBezTo>
                <a:cubicBezTo>
                  <a:pt x="16" y="29"/>
                  <a:pt x="45" y="0"/>
                  <a:pt x="80" y="0"/>
                </a:cubicBezTo>
                <a:cubicBezTo>
                  <a:pt x="116" y="0"/>
                  <a:pt x="144" y="29"/>
                  <a:pt x="144" y="64"/>
                </a:cubicBezTo>
                <a:cubicBezTo>
                  <a:pt x="144" y="99"/>
                  <a:pt x="116" y="128"/>
                  <a:pt x="80" y="128"/>
                </a:cubicBezTo>
                <a:close/>
                <a:moveTo>
                  <a:pt x="70" y="17"/>
                </a:moveTo>
                <a:cubicBezTo>
                  <a:pt x="50" y="24"/>
                  <a:pt x="74" y="49"/>
                  <a:pt x="31" y="64"/>
                </a:cubicBezTo>
                <a:cubicBezTo>
                  <a:pt x="31" y="91"/>
                  <a:pt x="53" y="113"/>
                  <a:pt x="80" y="113"/>
                </a:cubicBezTo>
                <a:cubicBezTo>
                  <a:pt x="107" y="113"/>
                  <a:pt x="129" y="91"/>
                  <a:pt x="129" y="64"/>
                </a:cubicBezTo>
                <a:cubicBezTo>
                  <a:pt x="104" y="43"/>
                  <a:pt x="62" y="53"/>
                  <a:pt x="70" y="17"/>
                </a:cubicBezTo>
                <a:close/>
                <a:moveTo>
                  <a:pt x="40" y="132"/>
                </a:moveTo>
                <a:cubicBezTo>
                  <a:pt x="113" y="132"/>
                  <a:pt x="113" y="132"/>
                  <a:pt x="113" y="132"/>
                </a:cubicBezTo>
                <a:cubicBezTo>
                  <a:pt x="110" y="139"/>
                  <a:pt x="108" y="146"/>
                  <a:pt x="108" y="154"/>
                </a:cubicBezTo>
                <a:cubicBezTo>
                  <a:pt x="108" y="171"/>
                  <a:pt x="117" y="187"/>
                  <a:pt x="129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8"/>
                  <a:pt x="25" y="132"/>
                  <a:pt x="40" y="1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>
            <a:off x="7710892" y="3501008"/>
            <a:ext cx="360040" cy="360040"/>
          </a:xfrm>
          <a:prstGeom prst="ellipse">
            <a:avLst/>
          </a:prstGeom>
          <a:solidFill>
            <a:srgbClr val="C00000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标题 4"/>
          <p:cNvSpPr txBox="1">
            <a:spLocks/>
          </p:cNvSpPr>
          <p:nvPr/>
        </p:nvSpPr>
        <p:spPr>
          <a:xfrm>
            <a:off x="7668013" y="3511710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04</a:t>
            </a:r>
          </a:p>
        </p:txBody>
      </p:sp>
      <p:sp>
        <p:nvSpPr>
          <p:cNvPr id="119" name="矩形 118"/>
          <p:cNvSpPr/>
          <p:nvPr/>
        </p:nvSpPr>
        <p:spPr>
          <a:xfrm>
            <a:off x="8320587" y="3534224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20" name="矩形 47"/>
          <p:cNvSpPr>
            <a:spLocks noChangeArrowheads="1"/>
          </p:cNvSpPr>
          <p:nvPr/>
        </p:nvSpPr>
        <p:spPr bwMode="auto">
          <a:xfrm>
            <a:off x="8319900" y="3929230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121" name="组合 120"/>
          <p:cNvGrpSpPr/>
          <p:nvPr/>
        </p:nvGrpSpPr>
        <p:grpSpPr>
          <a:xfrm>
            <a:off x="9697987" y="3460513"/>
            <a:ext cx="278384" cy="184511"/>
            <a:chOff x="9482595" y="2565731"/>
            <a:chExt cx="278384" cy="184511"/>
          </a:xfrm>
        </p:grpSpPr>
        <p:sp>
          <p:nvSpPr>
            <p:cNvPr id="122" name="椭圆 121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5697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75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25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4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4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7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4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4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47" grpId="0" animBg="1"/>
      <p:bldP spid="48" grpId="0" animBg="1"/>
      <p:bldP spid="49" grpId="0" animBg="1"/>
      <p:bldP spid="53" grpId="0" animBg="1"/>
      <p:bldP spid="54" grpId="0" animBg="1"/>
      <p:bldP spid="55" grpId="0"/>
      <p:bldP spid="56" grpId="0"/>
      <p:bldP spid="57" grpId="0"/>
      <p:bldP spid="61" grpId="0" animBg="1"/>
      <p:bldP spid="62" grpId="0" animBg="1"/>
      <p:bldP spid="63" grpId="0"/>
      <p:bldP spid="64" grpId="0"/>
      <p:bldP spid="104" grpId="0"/>
      <p:bldP spid="108" grpId="0" animBg="1"/>
      <p:bldP spid="109" grpId="0" animBg="1"/>
      <p:bldP spid="110" grpId="0"/>
      <p:bldP spid="111" grpId="0"/>
      <p:bldP spid="112" grpId="0"/>
      <p:bldP spid="116" grpId="0" animBg="1"/>
      <p:bldP spid="117" grpId="0" animBg="1"/>
      <p:bldP spid="118" grpId="0"/>
      <p:bldP spid="119" grpId="0"/>
      <p:bldP spid="1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16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7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4" name="KSO_Shape"/>
          <p:cNvSpPr>
            <a:spLocks/>
          </p:cNvSpPr>
          <p:nvPr/>
        </p:nvSpPr>
        <p:spPr bwMode="auto">
          <a:xfrm>
            <a:off x="728132" y="383448"/>
            <a:ext cx="317288" cy="270223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281163" y="1844824"/>
            <a:ext cx="936104" cy="844004"/>
            <a:chOff x="3720691" y="2824413"/>
            <a:chExt cx="1341120" cy="1209172"/>
          </a:xfrm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" name="Freeform 55"/>
          <p:cNvSpPr>
            <a:spLocks noEditPoints="1"/>
          </p:cNvSpPr>
          <p:nvPr/>
        </p:nvSpPr>
        <p:spPr bwMode="auto">
          <a:xfrm>
            <a:off x="2605763" y="2100118"/>
            <a:ext cx="324561" cy="339657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457704" y="2857797"/>
            <a:ext cx="3428191" cy="0"/>
          </a:xfrm>
          <a:prstGeom prst="line">
            <a:avLst/>
          </a:prstGeom>
          <a:ln>
            <a:solidFill>
              <a:srgbClr val="C00000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98"/>
          <p:cNvSpPr txBox="1"/>
          <p:nvPr/>
        </p:nvSpPr>
        <p:spPr>
          <a:xfrm>
            <a:off x="4350795" y="2426933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20" name="TextBox 503"/>
          <p:cNvSpPr txBox="1"/>
          <p:nvPr/>
        </p:nvSpPr>
        <p:spPr>
          <a:xfrm>
            <a:off x="2332480" y="2947845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281163" y="3933056"/>
            <a:ext cx="936104" cy="844004"/>
            <a:chOff x="3720691" y="2824413"/>
            <a:chExt cx="1341120" cy="1209172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4" name="Freeform 55"/>
          <p:cNvSpPr>
            <a:spLocks noEditPoints="1"/>
          </p:cNvSpPr>
          <p:nvPr/>
        </p:nvSpPr>
        <p:spPr bwMode="auto">
          <a:xfrm>
            <a:off x="2605763" y="4188350"/>
            <a:ext cx="324561" cy="339657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457704" y="4946029"/>
            <a:ext cx="3428191" cy="0"/>
          </a:xfrm>
          <a:prstGeom prst="line">
            <a:avLst/>
          </a:prstGeom>
          <a:ln>
            <a:solidFill>
              <a:srgbClr val="C00000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98"/>
          <p:cNvSpPr txBox="1"/>
          <p:nvPr/>
        </p:nvSpPr>
        <p:spPr>
          <a:xfrm>
            <a:off x="4350795" y="4515165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27" name="TextBox 503"/>
          <p:cNvSpPr txBox="1"/>
          <p:nvPr/>
        </p:nvSpPr>
        <p:spPr>
          <a:xfrm>
            <a:off x="2332480" y="5036077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601643" y="1844824"/>
            <a:ext cx="936104" cy="844004"/>
            <a:chOff x="3720691" y="2824413"/>
            <a:chExt cx="1341120" cy="1209172"/>
          </a:xfrm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6778184" y="2857797"/>
            <a:ext cx="3428191" cy="0"/>
          </a:xfrm>
          <a:prstGeom prst="line">
            <a:avLst/>
          </a:prstGeom>
          <a:ln>
            <a:solidFill>
              <a:srgbClr val="C00000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98"/>
          <p:cNvSpPr txBox="1"/>
          <p:nvPr/>
        </p:nvSpPr>
        <p:spPr>
          <a:xfrm>
            <a:off x="8671275" y="2426933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33" name="TextBox 503"/>
          <p:cNvSpPr txBox="1"/>
          <p:nvPr/>
        </p:nvSpPr>
        <p:spPr>
          <a:xfrm>
            <a:off x="6652960" y="2947845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流程图: 联系 20"/>
          <p:cNvSpPr/>
          <p:nvPr/>
        </p:nvSpPr>
        <p:spPr>
          <a:xfrm>
            <a:off x="6925737" y="2100118"/>
            <a:ext cx="287915" cy="424624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6601643" y="3933056"/>
            <a:ext cx="936104" cy="844004"/>
            <a:chOff x="3720691" y="2824413"/>
            <a:chExt cx="1341120" cy="1209172"/>
          </a:xfrm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6778184" y="4946029"/>
            <a:ext cx="3428191" cy="0"/>
          </a:xfrm>
          <a:prstGeom prst="line">
            <a:avLst/>
          </a:prstGeom>
          <a:ln>
            <a:solidFill>
              <a:srgbClr val="C00000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498"/>
          <p:cNvSpPr txBox="1"/>
          <p:nvPr/>
        </p:nvSpPr>
        <p:spPr>
          <a:xfrm>
            <a:off x="8671275" y="4515165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40" name="TextBox 503"/>
          <p:cNvSpPr txBox="1"/>
          <p:nvPr/>
        </p:nvSpPr>
        <p:spPr>
          <a:xfrm>
            <a:off x="6652960" y="5036077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流程图: 联系 20"/>
          <p:cNvSpPr/>
          <p:nvPr/>
        </p:nvSpPr>
        <p:spPr>
          <a:xfrm>
            <a:off x="6925737" y="4188350"/>
            <a:ext cx="287915" cy="424624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10130035" y="2308385"/>
            <a:ext cx="278384" cy="184511"/>
            <a:chOff x="9482595" y="2565731"/>
            <a:chExt cx="278384" cy="184511"/>
          </a:xfrm>
        </p:grpSpPr>
        <p:sp>
          <p:nvSpPr>
            <p:cNvPr id="43" name="椭圆 42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6571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4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4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3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3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92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42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81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7" grpId="0" animBg="1"/>
      <p:bldP spid="19" grpId="0"/>
      <p:bldP spid="20" grpId="0"/>
      <p:bldP spid="24" grpId="0" animBg="1"/>
      <p:bldP spid="26" grpId="0"/>
      <p:bldP spid="27" grpId="0"/>
      <p:bldP spid="32" grpId="0"/>
      <p:bldP spid="33" grpId="0"/>
      <p:bldP spid="34" grpId="0" animBg="1"/>
      <p:bldP spid="39" grpId="0"/>
      <p:bldP spid="40" grpId="0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17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7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4" name="KSO_Shape"/>
          <p:cNvSpPr>
            <a:spLocks/>
          </p:cNvSpPr>
          <p:nvPr/>
        </p:nvSpPr>
        <p:spPr bwMode="auto">
          <a:xfrm>
            <a:off x="728132" y="383448"/>
            <a:ext cx="317288" cy="270223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273051" y="2050723"/>
            <a:ext cx="4923846" cy="2962453"/>
            <a:chOff x="3022028" y="1587732"/>
            <a:chExt cx="6120680" cy="3682533"/>
          </a:xfrm>
        </p:grpSpPr>
        <p:pic>
          <p:nvPicPr>
            <p:cNvPr id="15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313611" y="1856039"/>
            <a:ext cx="670560" cy="604586"/>
            <a:chOff x="5424755" y="1340768"/>
            <a:chExt cx="670560" cy="604586"/>
          </a:xfrm>
        </p:grpSpPr>
        <p:grpSp>
          <p:nvGrpSpPr>
            <p:cNvPr id="18" name="组合 1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7166147" y="170080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7166147" y="2023806"/>
            <a:ext cx="36839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313611" y="2752406"/>
            <a:ext cx="670560" cy="604586"/>
            <a:chOff x="5424755" y="1340768"/>
            <a:chExt cx="670560" cy="604586"/>
          </a:xfrm>
        </p:grpSpPr>
        <p:grpSp>
          <p:nvGrpSpPr>
            <p:cNvPr id="27" name="组合 2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30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166147" y="2597175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7166147" y="2920173"/>
            <a:ext cx="36839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6313611" y="3631400"/>
            <a:ext cx="670560" cy="604586"/>
            <a:chOff x="5424755" y="1340768"/>
            <a:chExt cx="670560" cy="604586"/>
          </a:xfrm>
        </p:grpSpPr>
        <p:grpSp>
          <p:nvGrpSpPr>
            <p:cNvPr id="36" name="组合 3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39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7166147" y="3476169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7166147" y="3799167"/>
            <a:ext cx="36839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6313611" y="4524051"/>
            <a:ext cx="670560" cy="604586"/>
            <a:chOff x="5424755" y="1340768"/>
            <a:chExt cx="670560" cy="604586"/>
          </a:xfrm>
        </p:grpSpPr>
        <p:grpSp>
          <p:nvGrpSpPr>
            <p:cNvPr id="45" name="组合 4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48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04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7166147" y="4368820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7166147" y="4691818"/>
            <a:ext cx="36839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5603179" y="2060848"/>
            <a:ext cx="278384" cy="184511"/>
            <a:chOff x="9482595" y="2565731"/>
            <a:chExt cx="278384" cy="184511"/>
          </a:xfrm>
        </p:grpSpPr>
        <p:sp>
          <p:nvSpPr>
            <p:cNvPr id="54" name="椭圆 53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7987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5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5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45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35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24" grpId="0"/>
      <p:bldP spid="25" grpId="0"/>
      <p:bldP spid="33" grpId="0"/>
      <p:bldP spid="34" grpId="0"/>
      <p:bldP spid="42" grpId="0"/>
      <p:bldP spid="43" grpId="0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18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7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4" name="KSO_Shape"/>
          <p:cNvSpPr>
            <a:spLocks/>
          </p:cNvSpPr>
          <p:nvPr/>
        </p:nvSpPr>
        <p:spPr bwMode="auto">
          <a:xfrm>
            <a:off x="728132" y="383448"/>
            <a:ext cx="317288" cy="270223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02738" y="1336097"/>
            <a:ext cx="648072" cy="2808312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62904" y="2740253"/>
            <a:ext cx="648072" cy="1404156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42496" y="1932928"/>
            <a:ext cx="648072" cy="2184328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586712" y="1048065"/>
            <a:ext cx="648072" cy="3096344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645861" y="3398338"/>
            <a:ext cx="1152128" cy="1038774"/>
            <a:chOff x="5424755" y="1340768"/>
            <a:chExt cx="670560" cy="604586"/>
          </a:xfrm>
        </p:grpSpPr>
        <p:grpSp>
          <p:nvGrpSpPr>
            <p:cNvPr id="19" name="组合 1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4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2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0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50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01</a:t>
              </a:r>
              <a:endParaRPr lang="zh-CN" altLang="en-US" sz="28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513411" y="3398338"/>
            <a:ext cx="1152128" cy="1038774"/>
            <a:chOff x="5424755" y="1340768"/>
            <a:chExt cx="670560" cy="604586"/>
          </a:xfrm>
        </p:grpSpPr>
        <p:grpSp>
          <p:nvGrpSpPr>
            <p:cNvPr id="26" name="组合 2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9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7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50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02</a:t>
              </a:r>
              <a:endParaRPr lang="zh-CN" altLang="en-US" sz="28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385619" y="3398338"/>
            <a:ext cx="1152128" cy="1038774"/>
            <a:chOff x="5424755" y="1340768"/>
            <a:chExt cx="670560" cy="604586"/>
          </a:xfrm>
        </p:grpSpPr>
        <p:grpSp>
          <p:nvGrpSpPr>
            <p:cNvPr id="33" name="组合 3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8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36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4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50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03</a:t>
              </a:r>
              <a:endParaRPr lang="zh-CN" altLang="en-US" sz="28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329835" y="3398338"/>
            <a:ext cx="1152128" cy="1038774"/>
            <a:chOff x="5424755" y="1340768"/>
            <a:chExt cx="670560" cy="604586"/>
          </a:xfrm>
        </p:grpSpPr>
        <p:grpSp>
          <p:nvGrpSpPr>
            <p:cNvPr id="40" name="组合 3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43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1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50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04</a:t>
              </a:r>
              <a:endParaRPr lang="zh-CN" altLang="en-US" sz="28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46" name="文本框 9"/>
          <p:cNvSpPr txBox="1"/>
          <p:nvPr/>
        </p:nvSpPr>
        <p:spPr>
          <a:xfrm>
            <a:off x="2425179" y="4678626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47" name="文本框 9"/>
          <p:cNvSpPr txBox="1"/>
          <p:nvPr/>
        </p:nvSpPr>
        <p:spPr>
          <a:xfrm>
            <a:off x="2353171" y="4989917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48" name="文本框 9"/>
          <p:cNvSpPr txBox="1"/>
          <p:nvPr/>
        </p:nvSpPr>
        <p:spPr>
          <a:xfrm>
            <a:off x="4369395" y="4678626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49" name="文本框 9"/>
          <p:cNvSpPr txBox="1"/>
          <p:nvPr/>
        </p:nvSpPr>
        <p:spPr>
          <a:xfrm>
            <a:off x="4297387" y="4989917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0" name="文本框 9"/>
          <p:cNvSpPr txBox="1"/>
          <p:nvPr/>
        </p:nvSpPr>
        <p:spPr>
          <a:xfrm>
            <a:off x="6313611" y="4678626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51" name="文本框 9"/>
          <p:cNvSpPr txBox="1"/>
          <p:nvPr/>
        </p:nvSpPr>
        <p:spPr>
          <a:xfrm>
            <a:off x="6241603" y="4989917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2" name="文本框 9"/>
          <p:cNvSpPr txBox="1"/>
          <p:nvPr/>
        </p:nvSpPr>
        <p:spPr>
          <a:xfrm>
            <a:off x="8257827" y="4678626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53" name="文本框 9"/>
          <p:cNvSpPr txBox="1"/>
          <p:nvPr/>
        </p:nvSpPr>
        <p:spPr>
          <a:xfrm>
            <a:off x="8185819" y="4989917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9347595" y="3356992"/>
            <a:ext cx="278384" cy="184511"/>
            <a:chOff x="9482595" y="2565731"/>
            <a:chExt cx="278384" cy="184511"/>
          </a:xfrm>
        </p:grpSpPr>
        <p:sp>
          <p:nvSpPr>
            <p:cNvPr id="55" name="椭圆 54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54710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75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4" grpId="0" animBg="1"/>
      <p:bldP spid="15" grpId="0" animBg="1"/>
      <p:bldP spid="16" grpId="0" animBg="1"/>
      <p:bldP spid="17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23"/>
          <p:cNvSpPr/>
          <p:nvPr/>
        </p:nvSpPr>
        <p:spPr>
          <a:xfrm>
            <a:off x="3289275" y="3501008"/>
            <a:ext cx="1440160" cy="276449"/>
          </a:xfrm>
          <a:custGeom>
            <a:avLst/>
            <a:gdLst>
              <a:gd name="connsiteX0" fmla="*/ 0 w 2304962"/>
              <a:gd name="connsiteY0" fmla="*/ 0 h 442454"/>
              <a:gd name="connsiteX1" fmla="*/ 459306 w 2304962"/>
              <a:gd name="connsiteY1" fmla="*/ 442451 h 442454"/>
              <a:gd name="connsiteX2" fmla="*/ 905972 w 2304962"/>
              <a:gd name="connsiteY2" fmla="*/ 8427 h 442454"/>
              <a:gd name="connsiteX3" fmla="*/ 1369493 w 2304962"/>
              <a:gd name="connsiteY3" fmla="*/ 434023 h 442454"/>
              <a:gd name="connsiteX4" fmla="*/ 1841441 w 2304962"/>
              <a:gd name="connsiteY4" fmla="*/ 4213 h 442454"/>
              <a:gd name="connsiteX5" fmla="*/ 2304962 w 2304962"/>
              <a:gd name="connsiteY5" fmla="*/ 429810 h 44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962" h="442454">
                <a:moveTo>
                  <a:pt x="0" y="0"/>
                </a:moveTo>
                <a:cubicBezTo>
                  <a:pt x="154155" y="220523"/>
                  <a:pt x="308311" y="441047"/>
                  <a:pt x="459306" y="442451"/>
                </a:cubicBezTo>
                <a:cubicBezTo>
                  <a:pt x="610301" y="443855"/>
                  <a:pt x="754274" y="9832"/>
                  <a:pt x="905972" y="8427"/>
                </a:cubicBezTo>
                <a:cubicBezTo>
                  <a:pt x="1057670" y="7022"/>
                  <a:pt x="1213582" y="434725"/>
                  <a:pt x="1369493" y="434023"/>
                </a:cubicBezTo>
                <a:cubicBezTo>
                  <a:pt x="1525404" y="433321"/>
                  <a:pt x="1685530" y="4915"/>
                  <a:pt x="1841441" y="4213"/>
                </a:cubicBezTo>
                <a:cubicBezTo>
                  <a:pt x="1997352" y="3511"/>
                  <a:pt x="2223495" y="345534"/>
                  <a:pt x="2304962" y="429810"/>
                </a:cubicBezTo>
              </a:path>
            </a:pathLst>
          </a:custGeom>
          <a:noFill/>
          <a:ln w="76200">
            <a:solidFill>
              <a:srgbClr val="C00000">
                <a:alpha val="3803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19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7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4" name="KSO_Shape"/>
          <p:cNvSpPr>
            <a:spLocks/>
          </p:cNvSpPr>
          <p:nvPr/>
        </p:nvSpPr>
        <p:spPr bwMode="auto">
          <a:xfrm>
            <a:off x="728132" y="383448"/>
            <a:ext cx="317288" cy="270223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31345" y="3073656"/>
            <a:ext cx="1152128" cy="1038774"/>
            <a:chOff x="5424755" y="1340768"/>
            <a:chExt cx="670560" cy="604586"/>
          </a:xfrm>
        </p:grpSpPr>
        <p:grpSp>
          <p:nvGrpSpPr>
            <p:cNvPr id="18" name="组合 1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9" name="TextBox 7"/>
            <p:cNvSpPr>
              <a:spLocks noChangeArrowheads="1"/>
            </p:cNvSpPr>
            <p:nvPr/>
          </p:nvSpPr>
          <p:spPr bwMode="auto">
            <a:xfrm>
              <a:off x="5472003" y="1476608"/>
              <a:ext cx="576064" cy="32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输入</a:t>
              </a:r>
              <a:endParaRPr lang="en-US" altLang="zh-CN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81632" y="2715702"/>
            <a:ext cx="1917723" cy="1729044"/>
            <a:chOff x="4702856" y="2924944"/>
            <a:chExt cx="1401009" cy="1263169"/>
          </a:xfrm>
        </p:grpSpPr>
        <p:grpSp>
          <p:nvGrpSpPr>
            <p:cNvPr id="26" name="组合 25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9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4883891" y="3130414"/>
              <a:ext cx="1159817" cy="822941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在此录入上述图表的描述说明，录入上述图表的描述说明。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025579" y="1928047"/>
            <a:ext cx="670560" cy="604586"/>
            <a:chOff x="5424755" y="1340768"/>
            <a:chExt cx="670560" cy="604586"/>
          </a:xfrm>
        </p:grpSpPr>
        <p:grpSp>
          <p:nvGrpSpPr>
            <p:cNvPr id="33" name="组合 3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8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36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4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6878115" y="1772816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6878115" y="2095814"/>
            <a:ext cx="296388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6601643" y="2795859"/>
            <a:ext cx="670560" cy="604586"/>
            <a:chOff x="5424755" y="1340768"/>
            <a:chExt cx="670560" cy="604586"/>
          </a:xfrm>
        </p:grpSpPr>
        <p:grpSp>
          <p:nvGrpSpPr>
            <p:cNvPr id="42" name="组合 41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45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3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7454179" y="264062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7454179" y="2963626"/>
            <a:ext cx="296388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6601643" y="3731963"/>
            <a:ext cx="670560" cy="604586"/>
            <a:chOff x="5424755" y="1340768"/>
            <a:chExt cx="670560" cy="604586"/>
          </a:xfrm>
        </p:grpSpPr>
        <p:grpSp>
          <p:nvGrpSpPr>
            <p:cNvPr id="51" name="组合 5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6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54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7454179" y="3576732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7454179" y="3899730"/>
            <a:ext cx="296388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6025579" y="4596059"/>
            <a:ext cx="670560" cy="604586"/>
            <a:chOff x="5424755" y="1340768"/>
            <a:chExt cx="670560" cy="604586"/>
          </a:xfrm>
        </p:grpSpPr>
        <p:grpSp>
          <p:nvGrpSpPr>
            <p:cNvPr id="60" name="组合 5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2" name="组合 6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4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b="1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68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b="1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63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1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04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70" name="矩形 69"/>
          <p:cNvSpPr/>
          <p:nvPr/>
        </p:nvSpPr>
        <p:spPr>
          <a:xfrm>
            <a:off x="6878115" y="444082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6878115" y="4763826"/>
            <a:ext cx="296388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3442939" y="2996952"/>
            <a:ext cx="278384" cy="184511"/>
            <a:chOff x="9482595" y="2565731"/>
            <a:chExt cx="278384" cy="184511"/>
          </a:xfrm>
        </p:grpSpPr>
        <p:sp>
          <p:nvSpPr>
            <p:cNvPr id="75" name="椭圆 74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1939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8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700"/>
                            </p:stCondLst>
                            <p:childTnLst>
                              <p:par>
                                <p:cTn id="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6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4" grpId="3" animBg="1"/>
      <p:bldP spid="74" grpId="0" animBg="1"/>
      <p:bldP spid="39" grpId="0"/>
      <p:bldP spid="40" grpId="0"/>
      <p:bldP spid="48" grpId="0"/>
      <p:bldP spid="49" grpId="0"/>
      <p:bldP spid="57" grpId="0"/>
      <p:bldP spid="58" grpId="0"/>
      <p:bldP spid="70" grpId="0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16" name="组合 1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8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6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02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11080" y="298182"/>
            <a:ext cx="359986" cy="347664"/>
            <a:chOff x="5512720" y="2152017"/>
            <a:chExt cx="583915" cy="496874"/>
          </a:xfrm>
          <a:solidFill>
            <a:srgbClr val="C00000"/>
          </a:solidFill>
        </p:grpSpPr>
        <p:sp>
          <p:nvSpPr>
            <p:cNvPr id="30" name="Freeform 159"/>
            <p:cNvSpPr>
              <a:spLocks/>
            </p:cNvSpPr>
            <p:nvPr/>
          </p:nvSpPr>
          <p:spPr bwMode="auto">
            <a:xfrm>
              <a:off x="5574376" y="2246314"/>
              <a:ext cx="460603" cy="402577"/>
            </a:xfrm>
            <a:custGeom>
              <a:avLst/>
              <a:gdLst>
                <a:gd name="T0" fmla="*/ 29 w 54"/>
                <a:gd name="T1" fmla="*/ 1 h 47"/>
                <a:gd name="T2" fmla="*/ 24 w 54"/>
                <a:gd name="T3" fmla="*/ 1 h 47"/>
                <a:gd name="T4" fmla="*/ 2 w 54"/>
                <a:gd name="T5" fmla="*/ 15 h 47"/>
                <a:gd name="T6" fmla="*/ 0 w 54"/>
                <a:gd name="T7" fmla="*/ 20 h 47"/>
                <a:gd name="T8" fmla="*/ 0 w 54"/>
                <a:gd name="T9" fmla="*/ 44 h 47"/>
                <a:gd name="T10" fmla="*/ 3 w 54"/>
                <a:gd name="T11" fmla="*/ 47 h 47"/>
                <a:gd name="T12" fmla="*/ 13 w 54"/>
                <a:gd name="T13" fmla="*/ 47 h 47"/>
                <a:gd name="T14" fmla="*/ 16 w 54"/>
                <a:gd name="T15" fmla="*/ 44 h 47"/>
                <a:gd name="T16" fmla="*/ 16 w 54"/>
                <a:gd name="T17" fmla="*/ 27 h 47"/>
                <a:gd name="T18" fmla="*/ 19 w 54"/>
                <a:gd name="T19" fmla="*/ 24 h 47"/>
                <a:gd name="T20" fmla="*/ 35 w 54"/>
                <a:gd name="T21" fmla="*/ 24 h 47"/>
                <a:gd name="T22" fmla="*/ 38 w 54"/>
                <a:gd name="T23" fmla="*/ 27 h 47"/>
                <a:gd name="T24" fmla="*/ 38 w 54"/>
                <a:gd name="T25" fmla="*/ 44 h 47"/>
                <a:gd name="T26" fmla="*/ 41 w 54"/>
                <a:gd name="T27" fmla="*/ 47 h 47"/>
                <a:gd name="T28" fmla="*/ 51 w 54"/>
                <a:gd name="T29" fmla="*/ 47 h 47"/>
                <a:gd name="T30" fmla="*/ 54 w 54"/>
                <a:gd name="T31" fmla="*/ 44 h 47"/>
                <a:gd name="T32" fmla="*/ 54 w 54"/>
                <a:gd name="T33" fmla="*/ 20 h 47"/>
                <a:gd name="T34" fmla="*/ 52 w 54"/>
                <a:gd name="T35" fmla="*/ 16 h 47"/>
                <a:gd name="T36" fmla="*/ 29 w 54"/>
                <a:gd name="T3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47">
                  <a:moveTo>
                    <a:pt x="29" y="1"/>
                  </a:moveTo>
                  <a:cubicBezTo>
                    <a:pt x="28" y="0"/>
                    <a:pt x="25" y="0"/>
                    <a:pt x="24" y="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0" y="18"/>
                    <a:pt x="0" y="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1" y="47"/>
                    <a:pt x="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7"/>
                    <a:pt x="16" y="46"/>
                    <a:pt x="16" y="44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7" y="24"/>
                    <a:pt x="1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7" y="24"/>
                    <a:pt x="38" y="26"/>
                    <a:pt x="38" y="27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6"/>
                    <a:pt x="39" y="47"/>
                    <a:pt x="4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7"/>
                    <a:pt x="54" y="46"/>
                    <a:pt x="54" y="44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3" y="17"/>
                    <a:pt x="52" y="16"/>
                  </a:cubicBezTo>
                  <a:lnTo>
                    <a:pt x="2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/>
            </a:p>
          </p:txBody>
        </p:sp>
        <p:sp>
          <p:nvSpPr>
            <p:cNvPr id="31" name="Freeform 160"/>
            <p:cNvSpPr>
              <a:spLocks/>
            </p:cNvSpPr>
            <p:nvPr/>
          </p:nvSpPr>
          <p:spPr bwMode="auto">
            <a:xfrm>
              <a:off x="5512720" y="2152017"/>
              <a:ext cx="583915" cy="224863"/>
            </a:xfrm>
            <a:custGeom>
              <a:avLst/>
              <a:gdLst>
                <a:gd name="T0" fmla="*/ 64 w 68"/>
                <a:gd name="T1" fmla="*/ 20 h 26"/>
                <a:gd name="T2" fmla="*/ 61 w 68"/>
                <a:gd name="T3" fmla="*/ 15 h 26"/>
                <a:gd name="T4" fmla="*/ 61 w 68"/>
                <a:gd name="T5" fmla="*/ 10 h 26"/>
                <a:gd name="T6" fmla="*/ 58 w 68"/>
                <a:gd name="T7" fmla="*/ 7 h 26"/>
                <a:gd name="T8" fmla="*/ 57 w 68"/>
                <a:gd name="T9" fmla="*/ 7 h 26"/>
                <a:gd name="T10" fmla="*/ 54 w 68"/>
                <a:gd name="T11" fmla="*/ 10 h 26"/>
                <a:gd name="T12" fmla="*/ 54 w 68"/>
                <a:gd name="T13" fmla="*/ 10 h 26"/>
                <a:gd name="T14" fmla="*/ 52 w 68"/>
                <a:gd name="T15" fmla="*/ 12 h 26"/>
                <a:gd name="T16" fmla="*/ 36 w 68"/>
                <a:gd name="T17" fmla="*/ 1 h 26"/>
                <a:gd name="T18" fmla="*/ 33 w 68"/>
                <a:gd name="T19" fmla="*/ 0 h 26"/>
                <a:gd name="T20" fmla="*/ 30 w 68"/>
                <a:gd name="T21" fmla="*/ 1 h 26"/>
                <a:gd name="T22" fmla="*/ 2 w 68"/>
                <a:gd name="T23" fmla="*/ 20 h 26"/>
                <a:gd name="T24" fmla="*/ 1 w 68"/>
                <a:gd name="T25" fmla="*/ 24 h 26"/>
                <a:gd name="T26" fmla="*/ 5 w 68"/>
                <a:gd name="T27" fmla="*/ 24 h 26"/>
                <a:gd name="T28" fmla="*/ 31 w 68"/>
                <a:gd name="T29" fmla="*/ 7 h 26"/>
                <a:gd name="T30" fmla="*/ 36 w 68"/>
                <a:gd name="T31" fmla="*/ 7 h 26"/>
                <a:gd name="T32" fmla="*/ 63 w 68"/>
                <a:gd name="T33" fmla="*/ 25 h 26"/>
                <a:gd name="T34" fmla="*/ 67 w 68"/>
                <a:gd name="T35" fmla="*/ 25 h 26"/>
                <a:gd name="T36" fmla="*/ 66 w 68"/>
                <a:gd name="T37" fmla="*/ 21 h 26"/>
                <a:gd name="T38" fmla="*/ 64 w 68"/>
                <a:gd name="T3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6">
                  <a:moveTo>
                    <a:pt x="64" y="20"/>
                  </a:moveTo>
                  <a:cubicBezTo>
                    <a:pt x="62" y="19"/>
                    <a:pt x="61" y="17"/>
                    <a:pt x="61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8"/>
                    <a:pt x="60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4" y="8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2"/>
                    <a:pt x="53" y="13"/>
                    <a:pt x="52" y="1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3" y="0"/>
                    <a:pt x="33" y="0"/>
                  </a:cubicBezTo>
                  <a:cubicBezTo>
                    <a:pt x="33" y="0"/>
                    <a:pt x="32" y="1"/>
                    <a:pt x="30" y="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2" y="25"/>
                    <a:pt x="3" y="25"/>
                    <a:pt x="5" y="2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4" y="6"/>
                    <a:pt x="36" y="7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4" y="26"/>
                    <a:pt x="66" y="26"/>
                    <a:pt x="67" y="25"/>
                  </a:cubicBezTo>
                  <a:cubicBezTo>
                    <a:pt x="68" y="24"/>
                    <a:pt x="67" y="22"/>
                    <a:pt x="66" y="21"/>
                  </a:cubicBezTo>
                  <a:lnTo>
                    <a:pt x="6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/>
            </a:p>
          </p:txBody>
        </p:sp>
      </p:grpSp>
      <p:sp>
        <p:nvSpPr>
          <p:cNvPr id="32" name="Rectangle 2"/>
          <p:cNvSpPr/>
          <p:nvPr/>
        </p:nvSpPr>
        <p:spPr>
          <a:xfrm>
            <a:off x="0" y="1740272"/>
            <a:ext cx="10967459" cy="2332788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 bwMode="auto">
          <a:xfrm>
            <a:off x="3505299" y="1142684"/>
            <a:ext cx="5235536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单击此处添加您公司名称</a:t>
            </a:r>
            <a:endParaRPr lang="zh-CN" sz="2400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Rectangle 2"/>
          <p:cNvSpPr/>
          <p:nvPr/>
        </p:nvSpPr>
        <p:spPr>
          <a:xfrm>
            <a:off x="6097587" y="1740272"/>
            <a:ext cx="4883150" cy="2332788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423177" y="2204864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关于我们</a:t>
            </a:r>
            <a:endParaRPr lang="en-US" altLang="zh-CN" sz="22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1489075" y="2657422"/>
            <a:ext cx="4359786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我图网在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2008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年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月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日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奥运会开幕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兴建，是设计作品交易平台，主要经营正版设计稿，正版摄影图，正版插画，正版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3d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模型，正版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flash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源文件等销售。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sym typeface="微软雅黑" pitchFamily="34" charset="-122"/>
            </a:endParaRPr>
          </a:p>
        </p:txBody>
      </p:sp>
      <p:sp>
        <p:nvSpPr>
          <p:cNvPr id="37" name="弧形 36"/>
          <p:cNvSpPr/>
          <p:nvPr/>
        </p:nvSpPr>
        <p:spPr>
          <a:xfrm>
            <a:off x="3793331" y="1052736"/>
            <a:ext cx="504056" cy="504056"/>
          </a:xfrm>
          <a:prstGeom prst="arc">
            <a:avLst>
              <a:gd name="adj1" fmla="val 18916496"/>
              <a:gd name="adj2" fmla="val 2632855"/>
            </a:avLst>
          </a:prstGeom>
          <a:ln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1357322" y="4638965"/>
            <a:ext cx="526544" cy="474739"/>
            <a:chOff x="5424755" y="1340768"/>
            <a:chExt cx="670560" cy="604586"/>
          </a:xfrm>
        </p:grpSpPr>
        <p:grpSp>
          <p:nvGrpSpPr>
            <p:cNvPr id="39" name="组合 3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0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3" name="文本框 9"/>
          <p:cNvSpPr txBox="1"/>
          <p:nvPr/>
        </p:nvSpPr>
        <p:spPr>
          <a:xfrm>
            <a:off x="1993131" y="4653136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服务概览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2065139" y="5013176"/>
            <a:ext cx="816736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10375371" y="4882752"/>
            <a:ext cx="258720" cy="233265"/>
            <a:chOff x="3720691" y="2824413"/>
            <a:chExt cx="1341120" cy="1209172"/>
          </a:xfrm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968549" y="5160733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10931771" y="1556792"/>
            <a:ext cx="278384" cy="184511"/>
            <a:chOff x="9482595" y="2565731"/>
            <a:chExt cx="278384" cy="184511"/>
          </a:xfrm>
        </p:grpSpPr>
        <p:sp>
          <p:nvSpPr>
            <p:cNvPr id="63" name="椭圆 62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6124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 animBg="1"/>
      <p:bldP spid="35" grpId="0"/>
      <p:bldP spid="36" grpId="0"/>
      <p:bldP spid="37" grpId="0" animBg="1"/>
      <p:bldP spid="43" grpId="0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20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7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4" name="KSO_Shape"/>
          <p:cNvSpPr>
            <a:spLocks/>
          </p:cNvSpPr>
          <p:nvPr/>
        </p:nvSpPr>
        <p:spPr bwMode="auto">
          <a:xfrm>
            <a:off x="728132" y="383448"/>
            <a:ext cx="317288" cy="270223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cxnSp>
        <p:nvCxnSpPr>
          <p:cNvPr id="14" name="Straight Connector 16"/>
          <p:cNvCxnSpPr/>
          <p:nvPr/>
        </p:nvCxnSpPr>
        <p:spPr>
          <a:xfrm>
            <a:off x="1705099" y="4054350"/>
            <a:ext cx="4422765" cy="0"/>
          </a:xfrm>
          <a:prstGeom prst="line">
            <a:avLst/>
          </a:prstGeom>
          <a:ln w="762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4"/>
          <p:cNvCxnSpPr/>
          <p:nvPr/>
        </p:nvCxnSpPr>
        <p:spPr>
          <a:xfrm flipV="1">
            <a:off x="2273015" y="1571584"/>
            <a:ext cx="0" cy="2472701"/>
          </a:xfrm>
          <a:prstGeom prst="line">
            <a:avLst/>
          </a:prstGeom>
          <a:ln>
            <a:solidFill>
              <a:srgbClr val="C0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2"/>
          <p:cNvCxnSpPr/>
          <p:nvPr/>
        </p:nvCxnSpPr>
        <p:spPr>
          <a:xfrm flipV="1">
            <a:off x="2918706" y="1571584"/>
            <a:ext cx="0" cy="2472701"/>
          </a:xfrm>
          <a:prstGeom prst="line">
            <a:avLst/>
          </a:prstGeom>
          <a:ln>
            <a:solidFill>
              <a:srgbClr val="C0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0"/>
          <p:cNvCxnSpPr/>
          <p:nvPr/>
        </p:nvCxnSpPr>
        <p:spPr>
          <a:xfrm flipV="1">
            <a:off x="3564397" y="1571584"/>
            <a:ext cx="0" cy="2472701"/>
          </a:xfrm>
          <a:prstGeom prst="line">
            <a:avLst/>
          </a:prstGeom>
          <a:ln>
            <a:solidFill>
              <a:srgbClr val="C0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7"/>
          <p:cNvCxnSpPr/>
          <p:nvPr/>
        </p:nvCxnSpPr>
        <p:spPr>
          <a:xfrm flipV="1">
            <a:off x="4210088" y="1571584"/>
            <a:ext cx="0" cy="2472701"/>
          </a:xfrm>
          <a:prstGeom prst="line">
            <a:avLst/>
          </a:prstGeom>
          <a:ln>
            <a:solidFill>
              <a:srgbClr val="C0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5"/>
          <p:cNvCxnSpPr/>
          <p:nvPr/>
        </p:nvCxnSpPr>
        <p:spPr>
          <a:xfrm flipV="1">
            <a:off x="4855780" y="1571584"/>
            <a:ext cx="0" cy="2472701"/>
          </a:xfrm>
          <a:prstGeom prst="line">
            <a:avLst/>
          </a:prstGeom>
          <a:ln>
            <a:solidFill>
              <a:srgbClr val="C0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3"/>
          <p:cNvCxnSpPr/>
          <p:nvPr/>
        </p:nvCxnSpPr>
        <p:spPr>
          <a:xfrm flipV="1">
            <a:off x="5501471" y="1571584"/>
            <a:ext cx="0" cy="2472701"/>
          </a:xfrm>
          <a:prstGeom prst="line">
            <a:avLst/>
          </a:prstGeom>
          <a:ln>
            <a:solidFill>
              <a:srgbClr val="C00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2013072" y="2471934"/>
            <a:ext cx="469069" cy="1561182"/>
            <a:chOff x="2787784" y="3964744"/>
            <a:chExt cx="541811" cy="1699070"/>
          </a:xfrm>
        </p:grpSpPr>
        <p:grpSp>
          <p:nvGrpSpPr>
            <p:cNvPr id="22" name="组合 21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圆角矩形 2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标题 4"/>
            <p:cNvSpPr txBox="1">
              <a:spLocks/>
            </p:cNvSpPr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670723" y="1872876"/>
            <a:ext cx="469069" cy="2160240"/>
            <a:chOff x="2787784" y="3964744"/>
            <a:chExt cx="541811" cy="1699070"/>
          </a:xfrm>
        </p:grpSpPr>
        <p:grpSp>
          <p:nvGrpSpPr>
            <p:cNvPr id="27" name="组合 26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圆角矩形 2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标题 4"/>
            <p:cNvSpPr txBox="1">
              <a:spLocks/>
            </p:cNvSpPr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355816" y="2355506"/>
            <a:ext cx="469069" cy="1677610"/>
            <a:chOff x="2787784" y="3964744"/>
            <a:chExt cx="541811" cy="1699070"/>
          </a:xfrm>
        </p:grpSpPr>
        <p:grpSp>
          <p:nvGrpSpPr>
            <p:cNvPr id="32" name="组合 31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圆角矩形 3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标题 4"/>
            <p:cNvSpPr txBox="1">
              <a:spLocks/>
            </p:cNvSpPr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966867" y="1936102"/>
            <a:ext cx="469069" cy="2097013"/>
            <a:chOff x="2787784" y="3964744"/>
            <a:chExt cx="541811" cy="1699070"/>
          </a:xfrm>
        </p:grpSpPr>
        <p:grpSp>
          <p:nvGrpSpPr>
            <p:cNvPr id="37" name="组合 36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圆角矩形 3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标题 4"/>
            <p:cNvSpPr txBox="1">
              <a:spLocks/>
            </p:cNvSpPr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614939" y="2807934"/>
            <a:ext cx="469069" cy="1225182"/>
            <a:chOff x="2787784" y="3964744"/>
            <a:chExt cx="541811" cy="1699070"/>
          </a:xfrm>
        </p:grpSpPr>
        <p:grpSp>
          <p:nvGrpSpPr>
            <p:cNvPr id="42" name="组合 41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圆角矩形 4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" name="标题 4"/>
            <p:cNvSpPr txBox="1">
              <a:spLocks/>
            </p:cNvSpPr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263011" y="2304924"/>
            <a:ext cx="469069" cy="1728192"/>
            <a:chOff x="2787784" y="3964744"/>
            <a:chExt cx="541811" cy="1699070"/>
          </a:xfrm>
        </p:grpSpPr>
        <p:grpSp>
          <p:nvGrpSpPr>
            <p:cNvPr id="47" name="组合 46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圆角矩形 4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圆角矩形 49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" name="标题 4"/>
            <p:cNvSpPr txBox="1">
              <a:spLocks/>
            </p:cNvSpPr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013072" y="2471932"/>
            <a:ext cx="430887" cy="156118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600</a:t>
            </a:r>
            <a:r>
              <a:rPr lang="zh-CN" altLang="en-US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万</a:t>
            </a:r>
            <a:r>
              <a:rPr lang="en-US" sz="105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61144" y="2471932"/>
            <a:ext cx="430887" cy="156118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900</a:t>
            </a:r>
            <a:r>
              <a:rPr lang="zh-CN" altLang="en-US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万</a:t>
            </a:r>
            <a:r>
              <a:rPr lang="en-US" sz="105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82385" y="2448940"/>
            <a:ext cx="430887" cy="156118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650</a:t>
            </a:r>
            <a:r>
              <a:rPr lang="zh-CN" altLang="en-US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万</a:t>
            </a:r>
            <a:r>
              <a:rPr lang="en-US" sz="105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957288" y="2448940"/>
            <a:ext cx="430887" cy="156118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850</a:t>
            </a:r>
            <a:r>
              <a:rPr lang="zh-CN" altLang="en-US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万</a:t>
            </a:r>
            <a:r>
              <a:rPr lang="en-US" sz="105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05360" y="2448940"/>
            <a:ext cx="430887" cy="156118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500</a:t>
            </a:r>
            <a:r>
              <a:rPr lang="zh-CN" altLang="en-US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万</a:t>
            </a:r>
            <a:r>
              <a:rPr lang="en-US" sz="105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3432" y="2448940"/>
            <a:ext cx="430887" cy="156118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700</a:t>
            </a:r>
            <a:r>
              <a:rPr lang="zh-CN" altLang="en-US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万</a:t>
            </a:r>
            <a:r>
              <a:rPr lang="en-US" sz="105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77568" y="2229018"/>
            <a:ext cx="417646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解说所提炼的核心概念。点击输入简要文字解说，解说文字尽量概括精炼，不用多余的文字修饰。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477568" y="1827805"/>
            <a:ext cx="20593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itchFamily="34" charset="-122"/>
              </a:rPr>
              <a:t>点击输入标题文本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477568" y="3543980"/>
            <a:ext cx="324036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53,648,258</a:t>
            </a:r>
            <a:endParaRPr lang="zh-CN" altLang="en-US" sz="440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00428" y="3306816"/>
            <a:ext cx="1440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itchFamily="34" charset="-122"/>
              </a:rPr>
              <a:t>全年总额：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1357322" y="4919042"/>
            <a:ext cx="526544" cy="474739"/>
            <a:chOff x="5424755" y="1340768"/>
            <a:chExt cx="670560" cy="604586"/>
          </a:xfrm>
        </p:grpSpPr>
        <p:grpSp>
          <p:nvGrpSpPr>
            <p:cNvPr id="64" name="组合 63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0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8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2" name="文本框 9"/>
          <p:cNvSpPr txBox="1"/>
          <p:nvPr/>
        </p:nvSpPr>
        <p:spPr>
          <a:xfrm>
            <a:off x="1993131" y="4933213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75" name="直接连接符 74"/>
          <p:cNvCxnSpPr/>
          <p:nvPr/>
        </p:nvCxnSpPr>
        <p:spPr>
          <a:xfrm>
            <a:off x="2065139" y="5293253"/>
            <a:ext cx="816736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组合 75"/>
          <p:cNvGrpSpPr/>
          <p:nvPr/>
        </p:nvGrpSpPr>
        <p:grpSpPr>
          <a:xfrm>
            <a:off x="10375371" y="5162829"/>
            <a:ext cx="258720" cy="233265"/>
            <a:chOff x="3720691" y="2824413"/>
            <a:chExt cx="1341120" cy="1209172"/>
          </a:xfrm>
        </p:grpSpPr>
        <p:sp>
          <p:nvSpPr>
            <p:cNvPr id="77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968549" y="5440810"/>
            <a:ext cx="854523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9439544" y="3472956"/>
            <a:ext cx="278384" cy="184511"/>
            <a:chOff x="9482595" y="2565731"/>
            <a:chExt cx="278384" cy="184511"/>
          </a:xfrm>
        </p:grpSpPr>
        <p:sp>
          <p:nvSpPr>
            <p:cNvPr id="81" name="椭圆 80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4204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300"/>
                            </p:stCondLst>
                            <p:childTnLst>
                              <p:par>
                                <p:cTn id="1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6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600"/>
                            </p:stCondLst>
                            <p:childTnLst>
                              <p:par>
                                <p:cTn id="1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1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1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850"/>
                            </p:stCondLst>
                            <p:childTnLst>
                              <p:par>
                                <p:cTn id="1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8350"/>
                            </p:stCondLst>
                            <p:childTnLst>
                              <p:par>
                                <p:cTn id="1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72" grpId="0"/>
      <p:bldP spid="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21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9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7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4" name="KSO_Shape"/>
          <p:cNvSpPr>
            <a:spLocks/>
          </p:cNvSpPr>
          <p:nvPr/>
        </p:nvSpPr>
        <p:spPr bwMode="auto">
          <a:xfrm>
            <a:off x="728132" y="383448"/>
            <a:ext cx="317288" cy="270223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369395" y="4149080"/>
            <a:ext cx="1152128" cy="1038774"/>
            <a:chOff x="5424755" y="1340768"/>
            <a:chExt cx="670560" cy="604586"/>
          </a:xfrm>
        </p:grpSpPr>
        <p:grpSp>
          <p:nvGrpSpPr>
            <p:cNvPr id="15" name="组合 1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9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8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6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50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04</a:t>
              </a:r>
              <a:endParaRPr lang="zh-CN" altLang="en-US" sz="28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945459" y="3140968"/>
            <a:ext cx="1152128" cy="1038774"/>
            <a:chOff x="5424755" y="1340768"/>
            <a:chExt cx="670560" cy="604586"/>
          </a:xfrm>
        </p:grpSpPr>
        <p:grpSp>
          <p:nvGrpSpPr>
            <p:cNvPr id="22" name="组合 21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6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7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3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50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03</a:t>
              </a:r>
              <a:endParaRPr lang="zh-CN" altLang="en-US" sz="28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97587" y="3140968"/>
            <a:ext cx="1152128" cy="1038774"/>
            <a:chOff x="5424755" y="1340768"/>
            <a:chExt cx="670560" cy="604586"/>
          </a:xfrm>
        </p:grpSpPr>
        <p:grpSp>
          <p:nvGrpSpPr>
            <p:cNvPr id="29" name="组合 2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32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0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50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02</a:t>
              </a:r>
              <a:endParaRPr lang="zh-CN" altLang="en-US" sz="28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745659" y="2174202"/>
            <a:ext cx="1152128" cy="1038774"/>
            <a:chOff x="5424755" y="1340768"/>
            <a:chExt cx="670560" cy="604586"/>
          </a:xfrm>
        </p:grpSpPr>
        <p:grpSp>
          <p:nvGrpSpPr>
            <p:cNvPr id="36" name="组合 3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39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7" name="TextBox 7"/>
            <p:cNvSpPr>
              <a:spLocks noChangeArrowheads="1"/>
            </p:cNvSpPr>
            <p:nvPr/>
          </p:nvSpPr>
          <p:spPr bwMode="auto">
            <a:xfrm>
              <a:off x="5472003" y="1508408"/>
              <a:ext cx="576064" cy="250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01</a:t>
              </a:r>
              <a:endParaRPr lang="zh-CN" altLang="en-US" sz="28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8032555" y="2204864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8031867" y="2527862"/>
            <a:ext cx="2890255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sp>
        <p:nvSpPr>
          <p:cNvPr id="44" name="矩形 43"/>
          <p:cNvSpPr/>
          <p:nvPr/>
        </p:nvSpPr>
        <p:spPr>
          <a:xfrm>
            <a:off x="7466427" y="3288700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7465739" y="3611698"/>
            <a:ext cx="2890255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sp>
        <p:nvSpPr>
          <p:cNvPr id="46" name="矩形 45"/>
          <p:cNvSpPr/>
          <p:nvPr/>
        </p:nvSpPr>
        <p:spPr>
          <a:xfrm>
            <a:off x="1921811" y="3284984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1921123" y="3607982"/>
            <a:ext cx="2890255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sp>
        <p:nvSpPr>
          <p:cNvPr id="48" name="矩形 47"/>
          <p:cNvSpPr/>
          <p:nvPr/>
        </p:nvSpPr>
        <p:spPr>
          <a:xfrm>
            <a:off x="1345747" y="4368820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1345059" y="4691818"/>
            <a:ext cx="2890255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7321723" y="1916832"/>
            <a:ext cx="278384" cy="184511"/>
            <a:chOff x="9482595" y="2565731"/>
            <a:chExt cx="278384" cy="184511"/>
          </a:xfrm>
        </p:grpSpPr>
        <p:sp>
          <p:nvSpPr>
            <p:cNvPr id="51" name="椭圆 50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1740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65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>
            <a:off x="0" y="2637077"/>
            <a:ext cx="3720434" cy="16207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0" name="组合 159"/>
          <p:cNvGrpSpPr/>
          <p:nvPr/>
        </p:nvGrpSpPr>
        <p:grpSpPr>
          <a:xfrm>
            <a:off x="2753554" y="2651020"/>
            <a:ext cx="1846387" cy="1664728"/>
            <a:chOff x="3720691" y="2824413"/>
            <a:chExt cx="1341120" cy="1209172"/>
          </a:xfrm>
        </p:grpSpPr>
        <p:sp>
          <p:nvSpPr>
            <p:cNvPr id="161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63" name="Freeform 5"/>
          <p:cNvSpPr>
            <a:spLocks/>
          </p:cNvSpPr>
          <p:nvPr/>
        </p:nvSpPr>
        <p:spPr bwMode="auto">
          <a:xfrm rot="1855731">
            <a:off x="2879988" y="2765015"/>
            <a:ext cx="1593518" cy="143673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64" name="组合 163"/>
          <p:cNvGrpSpPr/>
          <p:nvPr/>
        </p:nvGrpSpPr>
        <p:grpSpPr>
          <a:xfrm>
            <a:off x="4468898" y="2771587"/>
            <a:ext cx="278384" cy="184511"/>
            <a:chOff x="9482595" y="2565731"/>
            <a:chExt cx="278384" cy="184511"/>
          </a:xfrm>
        </p:grpSpPr>
        <p:sp>
          <p:nvSpPr>
            <p:cNvPr id="165" name="椭圆 164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椭圆 165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8" name="KSO_Shape"/>
          <p:cNvSpPr>
            <a:spLocks/>
          </p:cNvSpPr>
          <p:nvPr/>
        </p:nvSpPr>
        <p:spPr bwMode="auto">
          <a:xfrm>
            <a:off x="3280194" y="3093763"/>
            <a:ext cx="793106" cy="785175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5449515" y="2600316"/>
            <a:ext cx="6552728" cy="162077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673651" y="2600316"/>
            <a:ext cx="5544616" cy="1620772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 flipH="1">
            <a:off x="5881563" y="2788464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</a:t>
            </a:r>
            <a:endParaRPr lang="id-ID" sz="66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8" name="文本框 9"/>
          <p:cNvSpPr txBox="1"/>
          <p:nvPr/>
        </p:nvSpPr>
        <p:spPr>
          <a:xfrm>
            <a:off x="6961683" y="2672324"/>
            <a:ext cx="273630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项目成果展示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13388" y="3144509"/>
            <a:ext cx="49448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</p:spTree>
    <p:extLst>
      <p:ext uri="{BB962C8B-B14F-4D97-AF65-F5344CB8AC3E}">
        <p14:creationId xmlns:p14="http://schemas.microsoft.com/office/powerpoint/2010/main" val="558742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63" grpId="0" animBg="1"/>
      <p:bldP spid="168" grpId="0" animBg="1"/>
      <p:bldP spid="45" grpId="0" animBg="1"/>
      <p:bldP spid="46" grpId="0" animBg="1"/>
      <p:bldP spid="47" grpId="0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23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5" name="KSO_Shape"/>
          <p:cNvSpPr>
            <a:spLocks/>
          </p:cNvSpPr>
          <p:nvPr/>
        </p:nvSpPr>
        <p:spPr bwMode="auto">
          <a:xfrm>
            <a:off x="704095" y="312315"/>
            <a:ext cx="365361" cy="3617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721323" y="2090999"/>
            <a:ext cx="4768768" cy="4794385"/>
            <a:chOff x="3513680" y="1931126"/>
            <a:chExt cx="5164640" cy="5192384"/>
          </a:xfrm>
        </p:grpSpPr>
        <p:pic>
          <p:nvPicPr>
            <p:cNvPr id="42" name="Picture 2" descr="E:\lizzy\PPT-by lizzy\自制PNG\iphone5-b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43229"/>
            <a:stretch/>
          </p:blipFill>
          <p:spPr bwMode="auto">
            <a:xfrm>
              <a:off x="3513680" y="1931126"/>
              <a:ext cx="5164640" cy="5192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矩形 42"/>
            <p:cNvSpPr/>
            <p:nvPr/>
          </p:nvSpPr>
          <p:spPr>
            <a:xfrm>
              <a:off x="4405360" y="3112169"/>
              <a:ext cx="3276704" cy="4011341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465739" y="3227907"/>
            <a:ext cx="670560" cy="604586"/>
            <a:chOff x="5424755" y="1340768"/>
            <a:chExt cx="670560" cy="604586"/>
          </a:xfrm>
        </p:grpSpPr>
        <p:grpSp>
          <p:nvGrpSpPr>
            <p:cNvPr id="45" name="组合 4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48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8318275" y="3072676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8318275" y="3395674"/>
            <a:ext cx="281987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7465739" y="4740075"/>
            <a:ext cx="670560" cy="604586"/>
            <a:chOff x="5424755" y="1340768"/>
            <a:chExt cx="670560" cy="604586"/>
          </a:xfrm>
        </p:grpSpPr>
        <p:grpSp>
          <p:nvGrpSpPr>
            <p:cNvPr id="54" name="组合 5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9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57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8318275" y="4584844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8318275" y="4907842"/>
            <a:ext cx="274786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3907521" y="4077072"/>
            <a:ext cx="670560" cy="604586"/>
            <a:chOff x="5424755" y="1340768"/>
            <a:chExt cx="670560" cy="604586"/>
          </a:xfrm>
        </p:grpSpPr>
        <p:grpSp>
          <p:nvGrpSpPr>
            <p:cNvPr id="63" name="组合 6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5" name="组合 6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7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69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66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4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1201043" y="386104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1201043" y="4184046"/>
            <a:ext cx="273630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7681763" y="2092361"/>
            <a:ext cx="278384" cy="184511"/>
            <a:chOff x="9482595" y="2565731"/>
            <a:chExt cx="278384" cy="184511"/>
          </a:xfrm>
        </p:grpSpPr>
        <p:sp>
          <p:nvSpPr>
            <p:cNvPr id="76" name="椭圆 75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490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1" grpId="0"/>
      <p:bldP spid="52" grpId="0"/>
      <p:bldP spid="60" grpId="0"/>
      <p:bldP spid="61" grpId="0"/>
      <p:bldP spid="73" grpId="0"/>
      <p:bldP spid="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24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5" name="KSO_Shape"/>
          <p:cNvSpPr>
            <a:spLocks/>
          </p:cNvSpPr>
          <p:nvPr/>
        </p:nvSpPr>
        <p:spPr bwMode="auto">
          <a:xfrm>
            <a:off x="704095" y="312315"/>
            <a:ext cx="365361" cy="3617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836791" y="2801340"/>
            <a:ext cx="471514" cy="425123"/>
            <a:chOff x="3720691" y="2824413"/>
            <a:chExt cx="1341120" cy="1209172"/>
          </a:xfrm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714096" y="1763635"/>
            <a:ext cx="1602768" cy="1445077"/>
            <a:chOff x="4702856" y="2924944"/>
            <a:chExt cx="1401009" cy="1263169"/>
          </a:xfrm>
        </p:grpSpPr>
        <p:grpSp>
          <p:nvGrpSpPr>
            <p:cNvPr id="19" name="组合 18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4" name="Freeform 5"/>
                <p:cNvSpPr>
                  <a:spLocks/>
                </p:cNvSpPr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2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4749023" y="3356992"/>
              <a:ext cx="1296145" cy="322833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en-US" altLang="zh-CN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64362" y="2428938"/>
            <a:ext cx="1393703" cy="1256581"/>
            <a:chOff x="4702856" y="2924944"/>
            <a:chExt cx="1401009" cy="1263169"/>
          </a:xfrm>
        </p:grpSpPr>
        <p:grpSp>
          <p:nvGrpSpPr>
            <p:cNvPr id="26" name="组合 25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9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4767661" y="3356992"/>
              <a:ext cx="1296145" cy="371260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en-US" altLang="zh-CN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85419" y="3548428"/>
            <a:ext cx="471514" cy="425123"/>
            <a:chOff x="3720691" y="2824413"/>
            <a:chExt cx="1341120" cy="1209172"/>
          </a:xfrm>
        </p:grpSpPr>
        <p:sp>
          <p:nvSpPr>
            <p:cNvPr id="33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040441" y="1588020"/>
            <a:ext cx="323407" cy="291588"/>
            <a:chOff x="3720691" y="2824413"/>
            <a:chExt cx="1341120" cy="1209172"/>
          </a:xfrm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300134" y="3293211"/>
            <a:ext cx="115655" cy="104276"/>
            <a:chOff x="3720691" y="2824413"/>
            <a:chExt cx="1341120" cy="1209172"/>
          </a:xfrm>
        </p:grpSpPr>
        <p:sp>
          <p:nvSpPr>
            <p:cNvPr id="39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41" name="直接箭头连接符 40"/>
          <p:cNvCxnSpPr/>
          <p:nvPr/>
        </p:nvCxnSpPr>
        <p:spPr>
          <a:xfrm>
            <a:off x="7249714" y="2591590"/>
            <a:ext cx="2664297" cy="0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29"/>
          <p:cNvSpPr txBox="1"/>
          <p:nvPr/>
        </p:nvSpPr>
        <p:spPr>
          <a:xfrm flipH="1">
            <a:off x="7328107" y="2245842"/>
            <a:ext cx="2729920" cy="31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zh-CN" sz="1800" b="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2015.10-2015.12</a:t>
            </a:r>
            <a:endParaRPr lang="zh-CN" altLang="en-US" sz="1800" b="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3" name="TextBox 30"/>
          <p:cNvSpPr txBox="1"/>
          <p:nvPr/>
        </p:nvSpPr>
        <p:spPr>
          <a:xfrm>
            <a:off x="7328106" y="2605399"/>
            <a:ext cx="272992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44" name="直接箭头连接符 43"/>
          <p:cNvCxnSpPr/>
          <p:nvPr/>
        </p:nvCxnSpPr>
        <p:spPr>
          <a:xfrm>
            <a:off x="2281162" y="2743990"/>
            <a:ext cx="2664297" cy="0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29"/>
          <p:cNvSpPr txBox="1"/>
          <p:nvPr/>
        </p:nvSpPr>
        <p:spPr>
          <a:xfrm flipH="1">
            <a:off x="2281163" y="2389858"/>
            <a:ext cx="2647665" cy="31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zh-CN" sz="1800" b="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2015.05-2015.07</a:t>
            </a:r>
            <a:endParaRPr lang="zh-CN" altLang="en-US" sz="1800" b="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6" name="TextBox 30"/>
          <p:cNvSpPr txBox="1"/>
          <p:nvPr/>
        </p:nvSpPr>
        <p:spPr>
          <a:xfrm>
            <a:off x="2281163" y="2749415"/>
            <a:ext cx="272992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6673651" y="1484784"/>
            <a:ext cx="278384" cy="184511"/>
            <a:chOff x="9482595" y="2565731"/>
            <a:chExt cx="278384" cy="184511"/>
          </a:xfrm>
        </p:grpSpPr>
        <p:sp>
          <p:nvSpPr>
            <p:cNvPr id="48" name="椭圆 47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357322" y="4278925"/>
            <a:ext cx="526544" cy="474739"/>
            <a:chOff x="5424755" y="1340768"/>
            <a:chExt cx="670560" cy="604586"/>
          </a:xfrm>
        </p:grpSpPr>
        <p:grpSp>
          <p:nvGrpSpPr>
            <p:cNvPr id="51" name="组合 50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53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2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5" name="文本框 9"/>
          <p:cNvSpPr txBox="1"/>
          <p:nvPr/>
        </p:nvSpPr>
        <p:spPr>
          <a:xfrm>
            <a:off x="1993131" y="4293096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2065139" y="4653136"/>
            <a:ext cx="816736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10375371" y="4522712"/>
            <a:ext cx="258720" cy="233265"/>
            <a:chOff x="3720691" y="2824413"/>
            <a:chExt cx="1341120" cy="1209172"/>
          </a:xfrm>
        </p:grpSpPr>
        <p:sp>
          <p:nvSpPr>
            <p:cNvPr id="58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968549" y="4800693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</p:spTree>
    <p:extLst>
      <p:ext uri="{BB962C8B-B14F-4D97-AF65-F5344CB8AC3E}">
        <p14:creationId xmlns:p14="http://schemas.microsoft.com/office/powerpoint/2010/main" val="3793774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3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3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21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1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71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460"/>
                            </p:stCondLst>
                            <p:childTnLst>
                              <p:par>
                                <p:cTn id="9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96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2" grpId="0"/>
      <p:bldP spid="43" grpId="0"/>
      <p:bldP spid="45" grpId="0"/>
      <p:bldP spid="46" grpId="0"/>
      <p:bldP spid="55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25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5" name="KSO_Shape"/>
          <p:cNvSpPr>
            <a:spLocks/>
          </p:cNvSpPr>
          <p:nvPr/>
        </p:nvSpPr>
        <p:spPr bwMode="auto">
          <a:xfrm>
            <a:off x="704095" y="312315"/>
            <a:ext cx="365361" cy="3617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14" name="组合 184"/>
          <p:cNvGrpSpPr>
            <a:grpSpLocks/>
          </p:cNvGrpSpPr>
          <p:nvPr/>
        </p:nvGrpSpPr>
        <p:grpSpPr bwMode="auto">
          <a:xfrm>
            <a:off x="1559117" y="1540098"/>
            <a:ext cx="5284788" cy="4121150"/>
            <a:chOff x="0" y="0"/>
            <a:chExt cx="5407191" cy="4756567"/>
          </a:xfrm>
          <a:solidFill>
            <a:srgbClr val="F2F2F2">
              <a:alpha val="12941"/>
            </a:srgbClr>
          </a:solidFill>
        </p:grpSpPr>
        <p:sp>
          <p:nvSpPr>
            <p:cNvPr id="16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7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8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19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20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21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22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23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24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25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26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27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28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29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30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31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32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33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34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35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36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37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38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39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40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41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42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43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44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45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46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  <p:sp>
          <p:nvSpPr>
            <p:cNvPr id="47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 cmpd="sng">
              <a:solidFill>
                <a:schemeClr val="bg1">
                  <a:lumMod val="50000"/>
                </a:scheme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14B28B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方正兰亭黑_GBK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688600" y="1758054"/>
            <a:ext cx="786074" cy="707466"/>
            <a:chOff x="5966154" y="1913676"/>
            <a:chExt cx="720080" cy="648071"/>
          </a:xfrm>
        </p:grpSpPr>
        <p:sp>
          <p:nvSpPr>
            <p:cNvPr id="49" name="泪滴形 48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1" name="TextBox 6"/>
            <p:cNvSpPr txBox="1"/>
            <p:nvPr/>
          </p:nvSpPr>
          <p:spPr>
            <a:xfrm>
              <a:off x="5966154" y="2031184"/>
              <a:ext cx="720080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04</a:t>
              </a:r>
              <a:endParaRPr lang="zh-CN" altLang="en-US" sz="20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778085" y="2061811"/>
            <a:ext cx="716851" cy="707466"/>
            <a:chOff x="5993560" y="1913676"/>
            <a:chExt cx="656670" cy="648071"/>
          </a:xfrm>
        </p:grpSpPr>
        <p:sp>
          <p:nvSpPr>
            <p:cNvPr id="53" name="泪滴形 52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5" name="TextBox 11"/>
            <p:cNvSpPr txBox="1"/>
            <p:nvPr/>
          </p:nvSpPr>
          <p:spPr>
            <a:xfrm>
              <a:off x="5993560" y="2046068"/>
              <a:ext cx="645427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01</a:t>
              </a:r>
              <a:endParaRPr lang="zh-CN" altLang="en-US" sz="20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973770" y="2966680"/>
            <a:ext cx="786074" cy="707466"/>
            <a:chOff x="5966153" y="1913676"/>
            <a:chExt cx="720080" cy="648071"/>
          </a:xfrm>
        </p:grpSpPr>
        <p:sp>
          <p:nvSpPr>
            <p:cNvPr id="57" name="泪滴形 56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9" name="TextBox 15"/>
            <p:cNvSpPr txBox="1"/>
            <p:nvPr/>
          </p:nvSpPr>
          <p:spPr>
            <a:xfrm>
              <a:off x="5966153" y="2030038"/>
              <a:ext cx="720080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02</a:t>
              </a:r>
              <a:endParaRPr lang="zh-CN" altLang="en-US" sz="20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589182" y="3645987"/>
            <a:ext cx="786074" cy="707466"/>
            <a:chOff x="5966154" y="1913676"/>
            <a:chExt cx="720080" cy="648071"/>
          </a:xfrm>
        </p:grpSpPr>
        <p:sp>
          <p:nvSpPr>
            <p:cNvPr id="61" name="泪滴形 60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63" name="TextBox 19"/>
            <p:cNvSpPr txBox="1"/>
            <p:nvPr/>
          </p:nvSpPr>
          <p:spPr>
            <a:xfrm>
              <a:off x="5966154" y="2039630"/>
              <a:ext cx="720080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03</a:t>
              </a:r>
              <a:endParaRPr lang="zh-CN" altLang="en-US" sz="20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889675" y="2199385"/>
            <a:ext cx="670560" cy="604586"/>
            <a:chOff x="5424755" y="1340768"/>
            <a:chExt cx="670560" cy="604586"/>
          </a:xfrm>
        </p:grpSpPr>
        <p:grpSp>
          <p:nvGrpSpPr>
            <p:cNvPr id="65" name="组合 6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3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74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69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75" name="矩形 74"/>
          <p:cNvSpPr/>
          <p:nvPr/>
        </p:nvSpPr>
        <p:spPr>
          <a:xfrm>
            <a:off x="7742211" y="2044154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矩形 47"/>
          <p:cNvSpPr>
            <a:spLocks noChangeArrowheads="1"/>
          </p:cNvSpPr>
          <p:nvPr/>
        </p:nvSpPr>
        <p:spPr bwMode="auto">
          <a:xfrm>
            <a:off x="7742211" y="2367152"/>
            <a:ext cx="31799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6889675" y="3023744"/>
            <a:ext cx="670560" cy="604586"/>
            <a:chOff x="5424755" y="1340768"/>
            <a:chExt cx="670560" cy="604586"/>
          </a:xfrm>
        </p:grpSpPr>
        <p:grpSp>
          <p:nvGrpSpPr>
            <p:cNvPr id="78" name="组合 7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3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84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82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85" name="矩形 84"/>
          <p:cNvSpPr/>
          <p:nvPr/>
        </p:nvSpPr>
        <p:spPr>
          <a:xfrm>
            <a:off x="7742211" y="2868513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7742211" y="3191511"/>
            <a:ext cx="31799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87" name="组合 86"/>
          <p:cNvGrpSpPr/>
          <p:nvPr/>
        </p:nvGrpSpPr>
        <p:grpSpPr>
          <a:xfrm>
            <a:off x="6889675" y="3859285"/>
            <a:ext cx="670560" cy="604586"/>
            <a:chOff x="5424755" y="1340768"/>
            <a:chExt cx="670560" cy="604586"/>
          </a:xfrm>
        </p:grpSpPr>
        <p:grpSp>
          <p:nvGrpSpPr>
            <p:cNvPr id="88" name="组合 8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0" name="组合 8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2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93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91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8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94" name="矩形 93"/>
          <p:cNvSpPr/>
          <p:nvPr/>
        </p:nvSpPr>
        <p:spPr>
          <a:xfrm>
            <a:off x="7742211" y="3704054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5" name="矩形 47"/>
          <p:cNvSpPr>
            <a:spLocks noChangeArrowheads="1"/>
          </p:cNvSpPr>
          <p:nvPr/>
        </p:nvSpPr>
        <p:spPr bwMode="auto">
          <a:xfrm>
            <a:off x="7742211" y="4027052"/>
            <a:ext cx="31799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96" name="组合 95"/>
          <p:cNvGrpSpPr/>
          <p:nvPr/>
        </p:nvGrpSpPr>
        <p:grpSpPr>
          <a:xfrm>
            <a:off x="6889675" y="4679928"/>
            <a:ext cx="670560" cy="604586"/>
            <a:chOff x="5424755" y="1340768"/>
            <a:chExt cx="670560" cy="604586"/>
          </a:xfrm>
        </p:grpSpPr>
        <p:grpSp>
          <p:nvGrpSpPr>
            <p:cNvPr id="97" name="组合 9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9" name="组合 9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1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02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00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04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103" name="矩形 102"/>
          <p:cNvSpPr/>
          <p:nvPr/>
        </p:nvSpPr>
        <p:spPr>
          <a:xfrm>
            <a:off x="7742211" y="4524697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" name="矩形 47"/>
          <p:cNvSpPr>
            <a:spLocks noChangeArrowheads="1"/>
          </p:cNvSpPr>
          <p:nvPr/>
        </p:nvSpPr>
        <p:spPr bwMode="auto">
          <a:xfrm>
            <a:off x="7742211" y="4847695"/>
            <a:ext cx="31799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105" name="组合 104"/>
          <p:cNvGrpSpPr/>
          <p:nvPr/>
        </p:nvGrpSpPr>
        <p:grpSpPr>
          <a:xfrm>
            <a:off x="6673651" y="1684114"/>
            <a:ext cx="278384" cy="184511"/>
            <a:chOff x="9482595" y="2565731"/>
            <a:chExt cx="278384" cy="184511"/>
          </a:xfrm>
        </p:grpSpPr>
        <p:sp>
          <p:nvSpPr>
            <p:cNvPr id="106" name="椭圆 105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884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8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4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4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7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6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5" grpId="0"/>
      <p:bldP spid="76" grpId="0"/>
      <p:bldP spid="85" grpId="0"/>
      <p:bldP spid="86" grpId="0"/>
      <p:bldP spid="94" grpId="0"/>
      <p:bldP spid="95" grpId="0"/>
      <p:bldP spid="103" grpId="0"/>
      <p:bldP spid="10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26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5" name="KSO_Shape"/>
          <p:cNvSpPr>
            <a:spLocks/>
          </p:cNvSpPr>
          <p:nvPr/>
        </p:nvSpPr>
        <p:spPr bwMode="auto">
          <a:xfrm>
            <a:off x="704095" y="312315"/>
            <a:ext cx="365361" cy="3617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834739" y="1799838"/>
            <a:ext cx="670560" cy="604586"/>
            <a:chOff x="5424755" y="1340768"/>
            <a:chExt cx="670560" cy="604586"/>
          </a:xfrm>
        </p:grpSpPr>
        <p:grpSp>
          <p:nvGrpSpPr>
            <p:cNvPr id="16" name="组合 1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8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" name="Freeform 126"/>
          <p:cNvSpPr>
            <a:spLocks noChangeAspect="1" noEditPoints="1"/>
          </p:cNvSpPr>
          <p:nvPr/>
        </p:nvSpPr>
        <p:spPr bwMode="auto">
          <a:xfrm>
            <a:off x="3034593" y="1941190"/>
            <a:ext cx="267902" cy="335227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2425179" y="2568667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2353171" y="2879958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425179" y="4176102"/>
            <a:ext cx="1368152" cy="166876"/>
            <a:chOff x="1921123" y="5180051"/>
            <a:chExt cx="1368152" cy="166876"/>
          </a:xfrm>
          <a:solidFill>
            <a:srgbClr val="C00000"/>
          </a:solidFill>
        </p:grpSpPr>
        <p:sp>
          <p:nvSpPr>
            <p:cNvPr id="24" name="矩形 23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06947" y="1799838"/>
            <a:ext cx="670560" cy="604586"/>
            <a:chOff x="5424755" y="1340768"/>
            <a:chExt cx="670560" cy="604586"/>
          </a:xfrm>
        </p:grpSpPr>
        <p:grpSp>
          <p:nvGrpSpPr>
            <p:cNvPr id="27" name="组合 2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29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8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261"/>
          <p:cNvSpPr>
            <a:spLocks/>
          </p:cNvSpPr>
          <p:nvPr/>
        </p:nvSpPr>
        <p:spPr bwMode="auto">
          <a:xfrm>
            <a:off x="4877814" y="1971461"/>
            <a:ext cx="325875" cy="325875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文本框 9"/>
          <p:cNvSpPr txBox="1"/>
          <p:nvPr/>
        </p:nvSpPr>
        <p:spPr>
          <a:xfrm>
            <a:off x="4369395" y="2545807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33" name="文本框 9"/>
          <p:cNvSpPr txBox="1"/>
          <p:nvPr/>
        </p:nvSpPr>
        <p:spPr>
          <a:xfrm>
            <a:off x="4297387" y="2857098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4369395" y="4153242"/>
            <a:ext cx="1368152" cy="166876"/>
            <a:chOff x="1921123" y="5180051"/>
            <a:chExt cx="1368152" cy="166876"/>
          </a:xfrm>
          <a:solidFill>
            <a:srgbClr val="C00000"/>
          </a:solidFill>
        </p:grpSpPr>
        <p:sp>
          <p:nvSpPr>
            <p:cNvPr id="35" name="矩形 34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35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579155" y="1799838"/>
            <a:ext cx="670560" cy="604586"/>
            <a:chOff x="5424755" y="1340768"/>
            <a:chExt cx="670560" cy="604586"/>
          </a:xfrm>
        </p:grpSpPr>
        <p:grpSp>
          <p:nvGrpSpPr>
            <p:cNvPr id="38" name="组合 37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40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9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>
            <a:grpSpLocks noChangeAspect="1"/>
          </p:cNvGrpSpPr>
          <p:nvPr/>
        </p:nvGrpSpPr>
        <p:grpSpPr>
          <a:xfrm>
            <a:off x="6740111" y="1959625"/>
            <a:ext cx="354291" cy="303915"/>
            <a:chOff x="5084763" y="971548"/>
            <a:chExt cx="323865" cy="277813"/>
          </a:xfrm>
          <a:solidFill>
            <a:srgbClr val="C00000"/>
          </a:solidFill>
        </p:grpSpPr>
        <p:sp>
          <p:nvSpPr>
            <p:cNvPr id="43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6" name="文本框 9"/>
          <p:cNvSpPr txBox="1"/>
          <p:nvPr/>
        </p:nvSpPr>
        <p:spPr>
          <a:xfrm>
            <a:off x="6241603" y="2545807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47" name="文本框 9"/>
          <p:cNvSpPr txBox="1"/>
          <p:nvPr/>
        </p:nvSpPr>
        <p:spPr>
          <a:xfrm>
            <a:off x="6169595" y="2857098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6241603" y="4153242"/>
            <a:ext cx="1368152" cy="166876"/>
            <a:chOff x="1921123" y="5180051"/>
            <a:chExt cx="1368152" cy="166876"/>
          </a:xfrm>
          <a:solidFill>
            <a:srgbClr val="C00000"/>
          </a:solidFill>
        </p:grpSpPr>
        <p:sp>
          <p:nvSpPr>
            <p:cNvPr id="49" name="矩形 48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等腰三角形 49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523371" y="1799838"/>
            <a:ext cx="670560" cy="604586"/>
            <a:chOff x="5424755" y="1340768"/>
            <a:chExt cx="670560" cy="604586"/>
          </a:xfrm>
        </p:grpSpPr>
        <p:grpSp>
          <p:nvGrpSpPr>
            <p:cNvPr id="52" name="组合 5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54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3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6" name="Freeform 206"/>
          <p:cNvSpPr>
            <a:spLocks noChangeAspect="1" noEditPoints="1"/>
          </p:cNvSpPr>
          <p:nvPr/>
        </p:nvSpPr>
        <p:spPr bwMode="auto">
          <a:xfrm>
            <a:off x="8709162" y="1921385"/>
            <a:ext cx="304622" cy="368224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9"/>
          <p:cNvSpPr txBox="1"/>
          <p:nvPr/>
        </p:nvSpPr>
        <p:spPr>
          <a:xfrm>
            <a:off x="8185819" y="2545807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58" name="文本框 9"/>
          <p:cNvSpPr txBox="1"/>
          <p:nvPr/>
        </p:nvSpPr>
        <p:spPr>
          <a:xfrm>
            <a:off x="8113811" y="2857098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8185819" y="4153242"/>
            <a:ext cx="1368152" cy="166876"/>
            <a:chOff x="1921123" y="5180051"/>
            <a:chExt cx="1368152" cy="166876"/>
          </a:xfrm>
          <a:solidFill>
            <a:srgbClr val="C00000"/>
          </a:solidFill>
        </p:grpSpPr>
        <p:sp>
          <p:nvSpPr>
            <p:cNvPr id="60" name="矩形 59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等腰三角形 60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357322" y="4919042"/>
            <a:ext cx="526544" cy="474739"/>
            <a:chOff x="5424755" y="1340768"/>
            <a:chExt cx="670560" cy="604586"/>
          </a:xfrm>
        </p:grpSpPr>
        <p:grpSp>
          <p:nvGrpSpPr>
            <p:cNvPr id="63" name="组合 6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5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4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7" name="文本框 9"/>
          <p:cNvSpPr txBox="1"/>
          <p:nvPr/>
        </p:nvSpPr>
        <p:spPr>
          <a:xfrm>
            <a:off x="1993131" y="4933213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69" name="直接连接符 68"/>
          <p:cNvCxnSpPr/>
          <p:nvPr/>
        </p:nvCxnSpPr>
        <p:spPr>
          <a:xfrm>
            <a:off x="2065139" y="5293253"/>
            <a:ext cx="816736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72"/>
          <p:cNvGrpSpPr/>
          <p:nvPr/>
        </p:nvGrpSpPr>
        <p:grpSpPr>
          <a:xfrm>
            <a:off x="10375371" y="5162829"/>
            <a:ext cx="258720" cy="233265"/>
            <a:chOff x="3720691" y="2824413"/>
            <a:chExt cx="1341120" cy="1209172"/>
          </a:xfrm>
        </p:grpSpPr>
        <p:sp>
          <p:nvSpPr>
            <p:cNvPr id="74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968549" y="5440810"/>
            <a:ext cx="854523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9059563" y="1660313"/>
            <a:ext cx="278384" cy="184511"/>
            <a:chOff x="9482595" y="2565731"/>
            <a:chExt cx="278384" cy="184511"/>
          </a:xfrm>
        </p:grpSpPr>
        <p:sp>
          <p:nvSpPr>
            <p:cNvPr id="78" name="椭圆 77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358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250"/>
                            </p:stCondLst>
                            <p:childTnLst>
                              <p:par>
                                <p:cTn id="1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/>
      <p:bldP spid="22" grpId="0"/>
      <p:bldP spid="31" grpId="0" animBg="1"/>
      <p:bldP spid="32" grpId="0"/>
      <p:bldP spid="33" grpId="0"/>
      <p:bldP spid="46" grpId="0"/>
      <p:bldP spid="47" grpId="0"/>
      <p:bldP spid="56" grpId="0" animBg="1"/>
      <p:bldP spid="57" grpId="0"/>
      <p:bldP spid="58" grpId="0"/>
      <p:bldP spid="67" grpId="0"/>
      <p:bldP spid="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27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5" name="KSO_Shape"/>
          <p:cNvSpPr>
            <a:spLocks/>
          </p:cNvSpPr>
          <p:nvPr/>
        </p:nvSpPr>
        <p:spPr bwMode="auto">
          <a:xfrm>
            <a:off x="704095" y="312315"/>
            <a:ext cx="365361" cy="3617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1777107" y="1843140"/>
            <a:ext cx="1584176" cy="1584176"/>
            <a:chOff x="1057027" y="2420888"/>
            <a:chExt cx="864096" cy="864096"/>
          </a:xfrm>
        </p:grpSpPr>
        <p:sp>
          <p:nvSpPr>
            <p:cNvPr id="67" name="椭圆 66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椭圆 72"/>
          <p:cNvSpPr/>
          <p:nvPr/>
        </p:nvSpPr>
        <p:spPr>
          <a:xfrm>
            <a:off x="2012792" y="2078261"/>
            <a:ext cx="1113933" cy="1113933"/>
          </a:xfrm>
          <a:prstGeom prst="ellipse">
            <a:avLst/>
          </a:prstGeom>
          <a:noFill/>
          <a:ln w="190500">
            <a:solidFill>
              <a:schemeClr val="bg1">
                <a:lumMod val="50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弧形 73"/>
          <p:cNvSpPr/>
          <p:nvPr/>
        </p:nvSpPr>
        <p:spPr>
          <a:xfrm>
            <a:off x="2012792" y="2078261"/>
            <a:ext cx="1113933" cy="1113933"/>
          </a:xfrm>
          <a:prstGeom prst="arc">
            <a:avLst>
              <a:gd name="adj1" fmla="val 12287900"/>
              <a:gd name="adj2" fmla="val 1569112"/>
            </a:avLst>
          </a:prstGeom>
          <a:ln w="190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文本框 9"/>
          <p:cNvSpPr txBox="1"/>
          <p:nvPr/>
        </p:nvSpPr>
        <p:spPr>
          <a:xfrm>
            <a:off x="2068027" y="2474226"/>
            <a:ext cx="100811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50%</a:t>
            </a:r>
            <a:endParaRPr lang="zh-CN" altLang="en-US" sz="200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508187" y="1842521"/>
            <a:ext cx="258720" cy="233265"/>
            <a:chOff x="3720691" y="2824413"/>
            <a:chExt cx="1341120" cy="1209172"/>
          </a:xfrm>
        </p:grpSpPr>
        <p:sp>
          <p:nvSpPr>
            <p:cNvPr id="77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79" name="矩形 78"/>
          <p:cNvSpPr/>
          <p:nvPr/>
        </p:nvSpPr>
        <p:spPr>
          <a:xfrm>
            <a:off x="3591076" y="2092380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3590389" y="2415378"/>
            <a:ext cx="279811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6593667" y="1844824"/>
            <a:ext cx="1584176" cy="1584176"/>
            <a:chOff x="1057027" y="2420888"/>
            <a:chExt cx="864096" cy="864096"/>
          </a:xfrm>
        </p:grpSpPr>
        <p:sp>
          <p:nvSpPr>
            <p:cNvPr id="83" name="椭圆 82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5" name="椭圆 84"/>
          <p:cNvSpPr/>
          <p:nvPr/>
        </p:nvSpPr>
        <p:spPr>
          <a:xfrm>
            <a:off x="6828788" y="2092380"/>
            <a:ext cx="1113933" cy="1113933"/>
          </a:xfrm>
          <a:prstGeom prst="ellipse">
            <a:avLst/>
          </a:prstGeom>
          <a:noFill/>
          <a:ln w="190500">
            <a:solidFill>
              <a:schemeClr val="bg1">
                <a:lumMod val="50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弧形 85"/>
          <p:cNvSpPr/>
          <p:nvPr/>
        </p:nvSpPr>
        <p:spPr>
          <a:xfrm>
            <a:off x="6828788" y="2092380"/>
            <a:ext cx="1113933" cy="1113933"/>
          </a:xfrm>
          <a:prstGeom prst="arc">
            <a:avLst>
              <a:gd name="adj1" fmla="val 10413717"/>
              <a:gd name="adj2" fmla="val 1569112"/>
            </a:avLst>
          </a:prstGeom>
          <a:ln w="190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文本框 9"/>
          <p:cNvSpPr txBox="1"/>
          <p:nvPr/>
        </p:nvSpPr>
        <p:spPr>
          <a:xfrm>
            <a:off x="6884587" y="2475910"/>
            <a:ext cx="100811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60%</a:t>
            </a:r>
            <a:endParaRPr lang="zh-CN" altLang="en-US" sz="200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8324747" y="1844205"/>
            <a:ext cx="258720" cy="233265"/>
            <a:chOff x="3720691" y="2824413"/>
            <a:chExt cx="1341120" cy="1209172"/>
          </a:xfrm>
        </p:grpSpPr>
        <p:sp>
          <p:nvSpPr>
            <p:cNvPr id="89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0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91" name="矩形 90"/>
          <p:cNvSpPr/>
          <p:nvPr/>
        </p:nvSpPr>
        <p:spPr>
          <a:xfrm>
            <a:off x="8407636" y="2094064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2" name="矩形 47"/>
          <p:cNvSpPr>
            <a:spLocks noChangeArrowheads="1"/>
          </p:cNvSpPr>
          <p:nvPr/>
        </p:nvSpPr>
        <p:spPr bwMode="auto">
          <a:xfrm>
            <a:off x="8406949" y="2417062"/>
            <a:ext cx="279811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93" name="组合 92"/>
          <p:cNvGrpSpPr/>
          <p:nvPr/>
        </p:nvGrpSpPr>
        <p:grpSpPr>
          <a:xfrm>
            <a:off x="4585419" y="4077691"/>
            <a:ext cx="1584176" cy="1584176"/>
            <a:chOff x="1057027" y="2420888"/>
            <a:chExt cx="864096" cy="864096"/>
          </a:xfrm>
        </p:grpSpPr>
        <p:sp>
          <p:nvSpPr>
            <p:cNvPr id="94" name="椭圆 93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6" name="椭圆 95"/>
          <p:cNvSpPr/>
          <p:nvPr/>
        </p:nvSpPr>
        <p:spPr>
          <a:xfrm>
            <a:off x="4821104" y="4312812"/>
            <a:ext cx="1113933" cy="1113933"/>
          </a:xfrm>
          <a:prstGeom prst="ellipse">
            <a:avLst/>
          </a:prstGeom>
          <a:noFill/>
          <a:ln w="190500">
            <a:solidFill>
              <a:schemeClr val="bg1">
                <a:lumMod val="50000"/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弧形 96"/>
          <p:cNvSpPr/>
          <p:nvPr/>
        </p:nvSpPr>
        <p:spPr>
          <a:xfrm>
            <a:off x="4821104" y="4312812"/>
            <a:ext cx="1113933" cy="1113933"/>
          </a:xfrm>
          <a:prstGeom prst="arc">
            <a:avLst>
              <a:gd name="adj1" fmla="val 4362280"/>
              <a:gd name="adj2" fmla="val 1569112"/>
            </a:avLst>
          </a:prstGeom>
          <a:ln w="190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文本框 9"/>
          <p:cNvSpPr txBox="1"/>
          <p:nvPr/>
        </p:nvSpPr>
        <p:spPr>
          <a:xfrm>
            <a:off x="4876339" y="4708777"/>
            <a:ext cx="100811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20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90%</a:t>
            </a:r>
            <a:endParaRPr lang="zh-CN" altLang="en-US" sz="200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6316499" y="4077072"/>
            <a:ext cx="258720" cy="233265"/>
            <a:chOff x="3720691" y="2824413"/>
            <a:chExt cx="1341120" cy="1209172"/>
          </a:xfrm>
        </p:grpSpPr>
        <p:sp>
          <p:nvSpPr>
            <p:cNvPr id="100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02" name="矩形 101"/>
          <p:cNvSpPr/>
          <p:nvPr/>
        </p:nvSpPr>
        <p:spPr>
          <a:xfrm>
            <a:off x="6399388" y="4326931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6398701" y="4649929"/>
            <a:ext cx="279811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104" name="组合 103"/>
          <p:cNvGrpSpPr/>
          <p:nvPr/>
        </p:nvGrpSpPr>
        <p:grpSpPr>
          <a:xfrm>
            <a:off x="5665539" y="3892561"/>
            <a:ext cx="278384" cy="184511"/>
            <a:chOff x="9482595" y="2565731"/>
            <a:chExt cx="278384" cy="184511"/>
          </a:xfrm>
        </p:grpSpPr>
        <p:sp>
          <p:nvSpPr>
            <p:cNvPr id="105" name="椭圆 104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962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25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75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3" grpId="0" animBg="1"/>
      <p:bldP spid="74" grpId="0" animBg="1"/>
      <p:bldP spid="75" grpId="0"/>
      <p:bldP spid="79" grpId="0"/>
      <p:bldP spid="80" grpId="0"/>
      <p:bldP spid="85" grpId="0" animBg="1"/>
      <p:bldP spid="86" grpId="0" animBg="1"/>
      <p:bldP spid="87" grpId="0"/>
      <p:bldP spid="91" grpId="0"/>
      <p:bldP spid="92" grpId="0"/>
      <p:bldP spid="96" grpId="0" animBg="1"/>
      <p:bldP spid="97" grpId="0" animBg="1"/>
      <p:bldP spid="98" grpId="0"/>
      <p:bldP spid="102" grpId="0"/>
      <p:bldP spid="10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28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5" name="KSO_Shape"/>
          <p:cNvSpPr>
            <a:spLocks/>
          </p:cNvSpPr>
          <p:nvPr/>
        </p:nvSpPr>
        <p:spPr bwMode="auto">
          <a:xfrm>
            <a:off x="704095" y="312315"/>
            <a:ext cx="365361" cy="3617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785219" y="1844824"/>
            <a:ext cx="864096" cy="864096"/>
            <a:chOff x="1057027" y="2420888"/>
            <a:chExt cx="864096" cy="864096"/>
          </a:xfrm>
        </p:grpSpPr>
        <p:sp>
          <p:nvSpPr>
            <p:cNvPr id="16" name="椭圆 15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Freeform 95"/>
          <p:cNvSpPr>
            <a:spLocks noEditPoints="1"/>
          </p:cNvSpPr>
          <p:nvPr/>
        </p:nvSpPr>
        <p:spPr bwMode="auto">
          <a:xfrm>
            <a:off x="3006953" y="2076546"/>
            <a:ext cx="421243" cy="418889"/>
          </a:xfrm>
          <a:custGeom>
            <a:avLst/>
            <a:gdLst>
              <a:gd name="T0" fmla="*/ 128 w 197"/>
              <a:gd name="T1" fmla="*/ 100 h 196"/>
              <a:gd name="T2" fmla="*/ 147 w 197"/>
              <a:gd name="T3" fmla="*/ 104 h 196"/>
              <a:gd name="T4" fmla="*/ 197 w 197"/>
              <a:gd name="T5" fmla="*/ 54 h 196"/>
              <a:gd name="T6" fmla="*/ 196 w 197"/>
              <a:gd name="T7" fmla="*/ 45 h 196"/>
              <a:gd name="T8" fmla="*/ 161 w 197"/>
              <a:gd name="T9" fmla="*/ 83 h 196"/>
              <a:gd name="T10" fmla="*/ 127 w 197"/>
              <a:gd name="T11" fmla="*/ 77 h 196"/>
              <a:gd name="T12" fmla="*/ 115 w 197"/>
              <a:gd name="T13" fmla="*/ 45 h 196"/>
              <a:gd name="T14" fmla="*/ 154 w 197"/>
              <a:gd name="T15" fmla="*/ 4 h 196"/>
              <a:gd name="T16" fmla="*/ 147 w 197"/>
              <a:gd name="T17" fmla="*/ 3 h 196"/>
              <a:gd name="T18" fmla="*/ 96 w 197"/>
              <a:gd name="T19" fmla="*/ 54 h 196"/>
              <a:gd name="T20" fmla="*/ 101 w 197"/>
              <a:gd name="T21" fmla="*/ 74 h 196"/>
              <a:gd name="T22" fmla="*/ 53 w 197"/>
              <a:gd name="T23" fmla="*/ 133 h 196"/>
              <a:gd name="T24" fmla="*/ 44 w 197"/>
              <a:gd name="T25" fmla="*/ 131 h 196"/>
              <a:gd name="T26" fmla="*/ 12 w 197"/>
              <a:gd name="T27" fmla="*/ 162 h 196"/>
              <a:gd name="T28" fmla="*/ 44 w 197"/>
              <a:gd name="T29" fmla="*/ 194 h 196"/>
              <a:gd name="T30" fmla="*/ 75 w 197"/>
              <a:gd name="T31" fmla="*/ 162 h 196"/>
              <a:gd name="T32" fmla="*/ 72 w 197"/>
              <a:gd name="T33" fmla="*/ 151 h 196"/>
              <a:gd name="T34" fmla="*/ 128 w 197"/>
              <a:gd name="T35" fmla="*/ 100 h 196"/>
              <a:gd name="T36" fmla="*/ 44 w 197"/>
              <a:gd name="T37" fmla="*/ 179 h 196"/>
              <a:gd name="T38" fmla="*/ 27 w 197"/>
              <a:gd name="T39" fmla="*/ 162 h 196"/>
              <a:gd name="T40" fmla="*/ 44 w 197"/>
              <a:gd name="T41" fmla="*/ 146 h 196"/>
              <a:gd name="T42" fmla="*/ 60 w 197"/>
              <a:gd name="T43" fmla="*/ 162 h 196"/>
              <a:gd name="T44" fmla="*/ 44 w 197"/>
              <a:gd name="T45" fmla="*/ 179 h 196"/>
              <a:gd name="T46" fmla="*/ 47 w 197"/>
              <a:gd name="T47" fmla="*/ 61 h 196"/>
              <a:gd name="T48" fmla="*/ 76 w 197"/>
              <a:gd name="T49" fmla="*/ 92 h 196"/>
              <a:gd name="T50" fmla="*/ 90 w 197"/>
              <a:gd name="T51" fmla="*/ 77 h 196"/>
              <a:gd name="T52" fmla="*/ 61 w 197"/>
              <a:gd name="T53" fmla="*/ 47 h 196"/>
              <a:gd name="T54" fmla="*/ 68 w 197"/>
              <a:gd name="T55" fmla="*/ 40 h 196"/>
              <a:gd name="T56" fmla="*/ 28 w 197"/>
              <a:gd name="T57" fmla="*/ 0 h 196"/>
              <a:gd name="T58" fmla="*/ 0 w 197"/>
              <a:gd name="T59" fmla="*/ 29 h 196"/>
              <a:gd name="T60" fmla="*/ 39 w 197"/>
              <a:gd name="T61" fmla="*/ 68 h 196"/>
              <a:gd name="T62" fmla="*/ 47 w 197"/>
              <a:gd name="T63" fmla="*/ 61 h 196"/>
              <a:gd name="T64" fmla="*/ 138 w 197"/>
              <a:gd name="T65" fmla="*/ 107 h 196"/>
              <a:gd name="T66" fmla="*/ 97 w 197"/>
              <a:gd name="T67" fmla="*/ 143 h 196"/>
              <a:gd name="T68" fmla="*/ 142 w 197"/>
              <a:gd name="T69" fmla="*/ 188 h 196"/>
              <a:gd name="T70" fmla="*/ 170 w 197"/>
              <a:gd name="T71" fmla="*/ 188 h 196"/>
              <a:gd name="T72" fmla="*/ 182 w 197"/>
              <a:gd name="T73" fmla="*/ 177 h 196"/>
              <a:gd name="T74" fmla="*/ 182 w 197"/>
              <a:gd name="T75" fmla="*/ 149 h 196"/>
              <a:gd name="T76" fmla="*/ 138 w 197"/>
              <a:gd name="T77" fmla="*/ 107 h 196"/>
              <a:gd name="T78" fmla="*/ 158 w 197"/>
              <a:gd name="T79" fmla="*/ 180 h 196"/>
              <a:gd name="T80" fmla="*/ 151 w 197"/>
              <a:gd name="T81" fmla="*/ 180 h 196"/>
              <a:gd name="T82" fmla="*/ 114 w 197"/>
              <a:gd name="T83" fmla="*/ 144 h 196"/>
              <a:gd name="T84" fmla="*/ 114 w 197"/>
              <a:gd name="T85" fmla="*/ 137 h 196"/>
              <a:gd name="T86" fmla="*/ 121 w 197"/>
              <a:gd name="T87" fmla="*/ 137 h 196"/>
              <a:gd name="T88" fmla="*/ 158 w 197"/>
              <a:gd name="T89" fmla="*/ 173 h 196"/>
              <a:gd name="T90" fmla="*/ 158 w 197"/>
              <a:gd name="T91" fmla="*/ 180 h 196"/>
              <a:gd name="T92" fmla="*/ 174 w 197"/>
              <a:gd name="T93" fmla="*/ 164 h 196"/>
              <a:gd name="T94" fmla="*/ 167 w 197"/>
              <a:gd name="T95" fmla="*/ 164 h 196"/>
              <a:gd name="T96" fmla="*/ 130 w 197"/>
              <a:gd name="T97" fmla="*/ 128 h 196"/>
              <a:gd name="T98" fmla="*/ 130 w 197"/>
              <a:gd name="T99" fmla="*/ 121 h 196"/>
              <a:gd name="T100" fmla="*/ 137 w 197"/>
              <a:gd name="T101" fmla="*/ 121 h 196"/>
              <a:gd name="T102" fmla="*/ 174 w 197"/>
              <a:gd name="T103" fmla="*/ 157 h 196"/>
              <a:gd name="T104" fmla="*/ 174 w 197"/>
              <a:gd name="T105" fmla="*/ 16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7" h="196">
                <a:moveTo>
                  <a:pt x="128" y="100"/>
                </a:moveTo>
                <a:cubicBezTo>
                  <a:pt x="134" y="103"/>
                  <a:pt x="140" y="104"/>
                  <a:pt x="147" y="104"/>
                </a:cubicBezTo>
                <a:cubicBezTo>
                  <a:pt x="175" y="104"/>
                  <a:pt x="197" y="82"/>
                  <a:pt x="197" y="54"/>
                </a:cubicBezTo>
                <a:cubicBezTo>
                  <a:pt x="197" y="51"/>
                  <a:pt x="197" y="48"/>
                  <a:pt x="196" y="45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15" y="45"/>
                  <a:pt x="115" y="45"/>
                  <a:pt x="115" y="45"/>
                </a:cubicBezTo>
                <a:cubicBezTo>
                  <a:pt x="154" y="4"/>
                  <a:pt x="154" y="4"/>
                  <a:pt x="154" y="4"/>
                </a:cubicBezTo>
                <a:cubicBezTo>
                  <a:pt x="152" y="3"/>
                  <a:pt x="149" y="3"/>
                  <a:pt x="147" y="3"/>
                </a:cubicBezTo>
                <a:cubicBezTo>
                  <a:pt x="119" y="3"/>
                  <a:pt x="96" y="26"/>
                  <a:pt x="96" y="54"/>
                </a:cubicBezTo>
                <a:cubicBezTo>
                  <a:pt x="96" y="61"/>
                  <a:pt x="98" y="68"/>
                  <a:pt x="101" y="74"/>
                </a:cubicBezTo>
                <a:cubicBezTo>
                  <a:pt x="85" y="101"/>
                  <a:pt x="62" y="124"/>
                  <a:pt x="53" y="133"/>
                </a:cubicBezTo>
                <a:cubicBezTo>
                  <a:pt x="50" y="132"/>
                  <a:pt x="47" y="131"/>
                  <a:pt x="44" y="131"/>
                </a:cubicBezTo>
                <a:cubicBezTo>
                  <a:pt x="26" y="131"/>
                  <a:pt x="12" y="145"/>
                  <a:pt x="12" y="162"/>
                </a:cubicBezTo>
                <a:cubicBezTo>
                  <a:pt x="12" y="180"/>
                  <a:pt x="26" y="194"/>
                  <a:pt x="44" y="194"/>
                </a:cubicBezTo>
                <a:cubicBezTo>
                  <a:pt x="61" y="194"/>
                  <a:pt x="75" y="180"/>
                  <a:pt x="75" y="162"/>
                </a:cubicBezTo>
                <a:cubicBezTo>
                  <a:pt x="75" y="158"/>
                  <a:pt x="74" y="154"/>
                  <a:pt x="72" y="151"/>
                </a:cubicBezTo>
                <a:cubicBezTo>
                  <a:pt x="79" y="141"/>
                  <a:pt x="98" y="119"/>
                  <a:pt x="128" y="100"/>
                </a:cubicBezTo>
                <a:close/>
                <a:moveTo>
                  <a:pt x="44" y="179"/>
                </a:moveTo>
                <a:cubicBezTo>
                  <a:pt x="34" y="179"/>
                  <a:pt x="27" y="172"/>
                  <a:pt x="27" y="162"/>
                </a:cubicBezTo>
                <a:cubicBezTo>
                  <a:pt x="27" y="153"/>
                  <a:pt x="34" y="146"/>
                  <a:pt x="44" y="146"/>
                </a:cubicBezTo>
                <a:cubicBezTo>
                  <a:pt x="53" y="146"/>
                  <a:pt x="60" y="153"/>
                  <a:pt x="60" y="162"/>
                </a:cubicBezTo>
                <a:cubicBezTo>
                  <a:pt x="60" y="172"/>
                  <a:pt x="53" y="179"/>
                  <a:pt x="44" y="179"/>
                </a:cubicBezTo>
                <a:close/>
                <a:moveTo>
                  <a:pt x="47" y="61"/>
                </a:moveTo>
                <a:cubicBezTo>
                  <a:pt x="76" y="92"/>
                  <a:pt x="76" y="92"/>
                  <a:pt x="76" y="92"/>
                </a:cubicBezTo>
                <a:cubicBezTo>
                  <a:pt x="90" y="77"/>
                  <a:pt x="90" y="77"/>
                  <a:pt x="90" y="77"/>
                </a:cubicBezTo>
                <a:cubicBezTo>
                  <a:pt x="61" y="47"/>
                  <a:pt x="61" y="47"/>
                  <a:pt x="61" y="47"/>
                </a:cubicBezTo>
                <a:cubicBezTo>
                  <a:pt x="68" y="40"/>
                  <a:pt x="68" y="40"/>
                  <a:pt x="68" y="40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29"/>
                  <a:pt x="0" y="29"/>
                  <a:pt x="0" y="29"/>
                </a:cubicBezTo>
                <a:cubicBezTo>
                  <a:pt x="39" y="68"/>
                  <a:pt x="39" y="68"/>
                  <a:pt x="39" y="68"/>
                </a:cubicBezTo>
                <a:lnTo>
                  <a:pt x="47" y="61"/>
                </a:lnTo>
                <a:close/>
                <a:moveTo>
                  <a:pt x="138" y="107"/>
                </a:moveTo>
                <a:cubicBezTo>
                  <a:pt x="138" y="107"/>
                  <a:pt x="114" y="114"/>
                  <a:pt x="97" y="143"/>
                </a:cubicBezTo>
                <a:cubicBezTo>
                  <a:pt x="97" y="141"/>
                  <a:pt x="142" y="188"/>
                  <a:pt x="142" y="188"/>
                </a:cubicBezTo>
                <a:cubicBezTo>
                  <a:pt x="150" y="196"/>
                  <a:pt x="163" y="196"/>
                  <a:pt x="170" y="188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9" y="169"/>
                  <a:pt x="189" y="156"/>
                  <a:pt x="182" y="149"/>
                </a:cubicBezTo>
                <a:lnTo>
                  <a:pt x="138" y="107"/>
                </a:lnTo>
                <a:close/>
                <a:moveTo>
                  <a:pt x="158" y="180"/>
                </a:moveTo>
                <a:cubicBezTo>
                  <a:pt x="156" y="182"/>
                  <a:pt x="153" y="182"/>
                  <a:pt x="151" y="180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2" y="142"/>
                  <a:pt x="112" y="139"/>
                  <a:pt x="114" y="137"/>
                </a:cubicBezTo>
                <a:cubicBezTo>
                  <a:pt x="116" y="135"/>
                  <a:pt x="120" y="135"/>
                  <a:pt x="121" y="137"/>
                </a:cubicBezTo>
                <a:cubicBezTo>
                  <a:pt x="158" y="173"/>
                  <a:pt x="158" y="173"/>
                  <a:pt x="158" y="173"/>
                </a:cubicBezTo>
                <a:cubicBezTo>
                  <a:pt x="160" y="175"/>
                  <a:pt x="160" y="178"/>
                  <a:pt x="158" y="180"/>
                </a:cubicBezTo>
                <a:close/>
                <a:moveTo>
                  <a:pt x="174" y="164"/>
                </a:moveTo>
                <a:cubicBezTo>
                  <a:pt x="172" y="166"/>
                  <a:pt x="169" y="166"/>
                  <a:pt x="167" y="16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28" y="126"/>
                  <a:pt x="128" y="123"/>
                  <a:pt x="130" y="121"/>
                </a:cubicBezTo>
                <a:cubicBezTo>
                  <a:pt x="132" y="119"/>
                  <a:pt x="136" y="119"/>
                  <a:pt x="137" y="121"/>
                </a:cubicBezTo>
                <a:cubicBezTo>
                  <a:pt x="174" y="157"/>
                  <a:pt x="174" y="157"/>
                  <a:pt x="174" y="157"/>
                </a:cubicBezTo>
                <a:cubicBezTo>
                  <a:pt x="176" y="159"/>
                  <a:pt x="176" y="162"/>
                  <a:pt x="174" y="16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641203" y="2771644"/>
            <a:ext cx="1512168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2033019" y="3745018"/>
            <a:ext cx="25202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1790775" y="3748844"/>
            <a:ext cx="0" cy="94096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045270" y="4468924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881563" y="1844824"/>
            <a:ext cx="864096" cy="864096"/>
            <a:chOff x="1057027" y="2420888"/>
            <a:chExt cx="864096" cy="864096"/>
          </a:xfrm>
        </p:grpSpPr>
        <p:sp>
          <p:nvSpPr>
            <p:cNvPr id="24" name="椭圆 23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5737547" y="2771644"/>
            <a:ext cx="1512168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5189807" y="3745018"/>
            <a:ext cx="25202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4947563" y="3748844"/>
            <a:ext cx="0" cy="94096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5202058" y="4468924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Freeform 63"/>
          <p:cNvSpPr>
            <a:spLocks noEditPoints="1"/>
          </p:cNvSpPr>
          <p:nvPr/>
        </p:nvSpPr>
        <p:spPr bwMode="auto">
          <a:xfrm>
            <a:off x="6145321" y="2096536"/>
            <a:ext cx="381650" cy="398899"/>
          </a:xfrm>
          <a:custGeom>
            <a:avLst/>
            <a:gdLst>
              <a:gd name="T0" fmla="*/ 17 w 195"/>
              <a:gd name="T1" fmla="*/ 103 h 203"/>
              <a:gd name="T2" fmla="*/ 17 w 195"/>
              <a:gd name="T3" fmla="*/ 45 h 203"/>
              <a:gd name="T4" fmla="*/ 0 w 195"/>
              <a:gd name="T5" fmla="*/ 74 h 203"/>
              <a:gd name="T6" fmla="*/ 17 w 195"/>
              <a:gd name="T7" fmla="*/ 103 h 203"/>
              <a:gd name="T8" fmla="*/ 29 w 195"/>
              <a:gd name="T9" fmla="*/ 112 h 203"/>
              <a:gd name="T10" fmla="*/ 77 w 195"/>
              <a:gd name="T11" fmla="*/ 112 h 203"/>
              <a:gd name="T12" fmla="*/ 77 w 195"/>
              <a:gd name="T13" fmla="*/ 40 h 203"/>
              <a:gd name="T14" fmla="*/ 29 w 195"/>
              <a:gd name="T15" fmla="*/ 40 h 203"/>
              <a:gd name="T16" fmla="*/ 21 w 195"/>
              <a:gd name="T17" fmla="*/ 48 h 203"/>
              <a:gd name="T18" fmla="*/ 21 w 195"/>
              <a:gd name="T19" fmla="*/ 104 h 203"/>
              <a:gd name="T20" fmla="*/ 29 w 195"/>
              <a:gd name="T21" fmla="*/ 112 h 203"/>
              <a:gd name="T22" fmla="*/ 161 w 195"/>
              <a:gd name="T23" fmla="*/ 13 h 203"/>
              <a:gd name="T24" fmla="*/ 81 w 195"/>
              <a:gd name="T25" fmla="*/ 40 h 203"/>
              <a:gd name="T26" fmla="*/ 81 w 195"/>
              <a:gd name="T27" fmla="*/ 113 h 203"/>
              <a:gd name="T28" fmla="*/ 161 w 195"/>
              <a:gd name="T29" fmla="*/ 140 h 203"/>
              <a:gd name="T30" fmla="*/ 161 w 195"/>
              <a:gd name="T31" fmla="*/ 13 h 203"/>
              <a:gd name="T32" fmla="*/ 89 w 195"/>
              <a:gd name="T33" fmla="*/ 68 h 203"/>
              <a:gd name="T34" fmla="*/ 89 w 195"/>
              <a:gd name="T35" fmla="*/ 52 h 203"/>
              <a:gd name="T36" fmla="*/ 154 w 195"/>
              <a:gd name="T37" fmla="*/ 29 h 203"/>
              <a:gd name="T38" fmla="*/ 89 w 195"/>
              <a:gd name="T39" fmla="*/ 68 h 203"/>
              <a:gd name="T40" fmla="*/ 177 w 195"/>
              <a:gd name="T41" fmla="*/ 0 h 203"/>
              <a:gd name="T42" fmla="*/ 165 w 195"/>
              <a:gd name="T43" fmla="*/ 0 h 203"/>
              <a:gd name="T44" fmla="*/ 165 w 195"/>
              <a:gd name="T45" fmla="*/ 152 h 203"/>
              <a:gd name="T46" fmla="*/ 177 w 195"/>
              <a:gd name="T47" fmla="*/ 152 h 203"/>
              <a:gd name="T48" fmla="*/ 177 w 195"/>
              <a:gd name="T49" fmla="*/ 0 h 203"/>
              <a:gd name="T50" fmla="*/ 195 w 195"/>
              <a:gd name="T51" fmla="*/ 75 h 203"/>
              <a:gd name="T52" fmla="*/ 181 w 195"/>
              <a:gd name="T53" fmla="*/ 54 h 203"/>
              <a:gd name="T54" fmla="*/ 181 w 195"/>
              <a:gd name="T55" fmla="*/ 96 h 203"/>
              <a:gd name="T56" fmla="*/ 195 w 195"/>
              <a:gd name="T57" fmla="*/ 75 h 203"/>
              <a:gd name="T58" fmla="*/ 65 w 195"/>
              <a:gd name="T59" fmla="*/ 116 h 203"/>
              <a:gd name="T60" fmla="*/ 29 w 195"/>
              <a:gd name="T61" fmla="*/ 116 h 203"/>
              <a:gd name="T62" fmla="*/ 41 w 195"/>
              <a:gd name="T63" fmla="*/ 186 h 203"/>
              <a:gd name="T64" fmla="*/ 65 w 195"/>
              <a:gd name="T65" fmla="*/ 180 h 203"/>
              <a:gd name="T66" fmla="*/ 65 w 195"/>
              <a:gd name="T67" fmla="*/ 116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5" h="203">
                <a:moveTo>
                  <a:pt x="17" y="103"/>
                </a:moveTo>
                <a:cubicBezTo>
                  <a:pt x="17" y="45"/>
                  <a:pt x="17" y="45"/>
                  <a:pt x="17" y="45"/>
                </a:cubicBezTo>
                <a:cubicBezTo>
                  <a:pt x="7" y="48"/>
                  <a:pt x="0" y="60"/>
                  <a:pt x="0" y="74"/>
                </a:cubicBezTo>
                <a:cubicBezTo>
                  <a:pt x="0" y="88"/>
                  <a:pt x="7" y="100"/>
                  <a:pt x="17" y="103"/>
                </a:cubicBezTo>
                <a:close/>
                <a:moveTo>
                  <a:pt x="29" y="112"/>
                </a:moveTo>
                <a:cubicBezTo>
                  <a:pt x="77" y="112"/>
                  <a:pt x="77" y="112"/>
                  <a:pt x="77" y="112"/>
                </a:cubicBezTo>
                <a:cubicBezTo>
                  <a:pt x="77" y="40"/>
                  <a:pt x="77" y="40"/>
                  <a:pt x="77" y="40"/>
                </a:cubicBezTo>
                <a:cubicBezTo>
                  <a:pt x="29" y="40"/>
                  <a:pt x="29" y="40"/>
                  <a:pt x="29" y="40"/>
                </a:cubicBezTo>
                <a:cubicBezTo>
                  <a:pt x="24" y="40"/>
                  <a:pt x="21" y="44"/>
                  <a:pt x="21" y="48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9"/>
                  <a:pt x="24" y="112"/>
                  <a:pt x="29" y="112"/>
                </a:cubicBezTo>
                <a:close/>
                <a:moveTo>
                  <a:pt x="161" y="13"/>
                </a:moveTo>
                <a:cubicBezTo>
                  <a:pt x="161" y="13"/>
                  <a:pt x="122" y="40"/>
                  <a:pt x="81" y="40"/>
                </a:cubicBezTo>
                <a:cubicBezTo>
                  <a:pt x="81" y="57"/>
                  <a:pt x="81" y="107"/>
                  <a:pt x="81" y="113"/>
                </a:cubicBezTo>
                <a:cubicBezTo>
                  <a:pt x="122" y="113"/>
                  <a:pt x="161" y="140"/>
                  <a:pt x="161" y="140"/>
                </a:cubicBezTo>
                <a:lnTo>
                  <a:pt x="161" y="13"/>
                </a:lnTo>
                <a:close/>
                <a:moveTo>
                  <a:pt x="89" y="68"/>
                </a:moveTo>
                <a:cubicBezTo>
                  <a:pt x="89" y="52"/>
                  <a:pt x="89" y="52"/>
                  <a:pt x="89" y="52"/>
                </a:cubicBezTo>
                <a:cubicBezTo>
                  <a:pt x="89" y="52"/>
                  <a:pt x="124" y="54"/>
                  <a:pt x="154" y="29"/>
                </a:cubicBezTo>
                <a:cubicBezTo>
                  <a:pt x="154" y="53"/>
                  <a:pt x="89" y="68"/>
                  <a:pt x="89" y="68"/>
                </a:cubicBezTo>
                <a:close/>
                <a:moveTo>
                  <a:pt x="177" y="0"/>
                </a:moveTo>
                <a:cubicBezTo>
                  <a:pt x="165" y="0"/>
                  <a:pt x="165" y="0"/>
                  <a:pt x="165" y="0"/>
                </a:cubicBezTo>
                <a:cubicBezTo>
                  <a:pt x="165" y="152"/>
                  <a:pt x="165" y="152"/>
                  <a:pt x="165" y="152"/>
                </a:cubicBezTo>
                <a:cubicBezTo>
                  <a:pt x="177" y="152"/>
                  <a:pt x="177" y="152"/>
                  <a:pt x="177" y="152"/>
                </a:cubicBezTo>
                <a:lnTo>
                  <a:pt x="177" y="0"/>
                </a:lnTo>
                <a:close/>
                <a:moveTo>
                  <a:pt x="195" y="75"/>
                </a:moveTo>
                <a:cubicBezTo>
                  <a:pt x="195" y="66"/>
                  <a:pt x="189" y="58"/>
                  <a:pt x="181" y="54"/>
                </a:cubicBezTo>
                <a:cubicBezTo>
                  <a:pt x="181" y="96"/>
                  <a:pt x="181" y="96"/>
                  <a:pt x="181" y="96"/>
                </a:cubicBezTo>
                <a:cubicBezTo>
                  <a:pt x="189" y="92"/>
                  <a:pt x="195" y="84"/>
                  <a:pt x="195" y="75"/>
                </a:cubicBezTo>
                <a:close/>
                <a:moveTo>
                  <a:pt x="65" y="116"/>
                </a:moveTo>
                <a:cubicBezTo>
                  <a:pt x="62" y="116"/>
                  <a:pt x="29" y="116"/>
                  <a:pt x="29" y="116"/>
                </a:cubicBezTo>
                <a:cubicBezTo>
                  <a:pt x="29" y="116"/>
                  <a:pt x="27" y="161"/>
                  <a:pt x="41" y="186"/>
                </a:cubicBezTo>
                <a:cubicBezTo>
                  <a:pt x="59" y="203"/>
                  <a:pt x="67" y="185"/>
                  <a:pt x="65" y="180"/>
                </a:cubicBezTo>
                <a:cubicBezTo>
                  <a:pt x="63" y="175"/>
                  <a:pt x="51" y="135"/>
                  <a:pt x="65" y="11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8977907" y="1844824"/>
            <a:ext cx="864096" cy="864096"/>
            <a:chOff x="1057027" y="2420888"/>
            <a:chExt cx="864096" cy="864096"/>
          </a:xfrm>
        </p:grpSpPr>
        <p:sp>
          <p:nvSpPr>
            <p:cNvPr id="32" name="椭圆 31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8833891" y="2771644"/>
            <a:ext cx="1512168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318958" y="3422020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8318271" y="3745018"/>
            <a:ext cx="25202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8076027" y="3748844"/>
            <a:ext cx="0" cy="94096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8330522" y="4468924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8329835" y="4791922"/>
            <a:ext cx="25202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sp>
        <p:nvSpPr>
          <p:cNvPr id="40" name="Freeform 77"/>
          <p:cNvSpPr>
            <a:spLocks noEditPoints="1"/>
          </p:cNvSpPr>
          <p:nvPr/>
        </p:nvSpPr>
        <p:spPr bwMode="auto">
          <a:xfrm>
            <a:off x="9264004" y="2097642"/>
            <a:ext cx="292518" cy="376696"/>
          </a:xfrm>
          <a:custGeom>
            <a:avLst/>
            <a:gdLst>
              <a:gd name="T0" fmla="*/ 153 w 154"/>
              <a:gd name="T1" fmla="*/ 85 h 197"/>
              <a:gd name="T2" fmla="*/ 78 w 154"/>
              <a:gd name="T3" fmla="*/ 197 h 197"/>
              <a:gd name="T4" fmla="*/ 3 w 154"/>
              <a:gd name="T5" fmla="*/ 101 h 197"/>
              <a:gd name="T6" fmla="*/ 0 w 154"/>
              <a:gd name="T7" fmla="*/ 77 h 197"/>
              <a:gd name="T8" fmla="*/ 77 w 154"/>
              <a:gd name="T9" fmla="*/ 0 h 197"/>
              <a:gd name="T10" fmla="*/ 154 w 154"/>
              <a:gd name="T11" fmla="*/ 77 h 197"/>
              <a:gd name="T12" fmla="*/ 153 w 154"/>
              <a:gd name="T13" fmla="*/ 85 h 197"/>
              <a:gd name="T14" fmla="*/ 77 w 154"/>
              <a:gd name="T15" fmla="*/ 28 h 197"/>
              <a:gd name="T16" fmla="*/ 33 w 154"/>
              <a:gd name="T17" fmla="*/ 71 h 197"/>
              <a:gd name="T18" fmla="*/ 77 w 154"/>
              <a:gd name="T19" fmla="*/ 114 h 197"/>
              <a:gd name="T20" fmla="*/ 120 w 154"/>
              <a:gd name="T21" fmla="*/ 71 h 197"/>
              <a:gd name="T22" fmla="*/ 77 w 154"/>
              <a:gd name="T23" fmla="*/ 2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4" h="197">
                <a:moveTo>
                  <a:pt x="153" y="85"/>
                </a:moveTo>
                <a:cubicBezTo>
                  <a:pt x="150" y="153"/>
                  <a:pt x="78" y="197"/>
                  <a:pt x="78" y="197"/>
                </a:cubicBezTo>
                <a:cubicBezTo>
                  <a:pt x="78" y="197"/>
                  <a:pt x="15" y="160"/>
                  <a:pt x="3" y="101"/>
                </a:cubicBezTo>
                <a:cubicBezTo>
                  <a:pt x="1" y="93"/>
                  <a:pt x="0" y="85"/>
                  <a:pt x="0" y="77"/>
                </a:cubicBezTo>
                <a:cubicBezTo>
                  <a:pt x="0" y="34"/>
                  <a:pt x="34" y="0"/>
                  <a:pt x="77" y="0"/>
                </a:cubicBezTo>
                <a:cubicBezTo>
                  <a:pt x="119" y="0"/>
                  <a:pt x="154" y="34"/>
                  <a:pt x="154" y="77"/>
                </a:cubicBezTo>
                <a:cubicBezTo>
                  <a:pt x="154" y="80"/>
                  <a:pt x="153" y="83"/>
                  <a:pt x="153" y="85"/>
                </a:cubicBezTo>
                <a:close/>
                <a:moveTo>
                  <a:pt x="77" y="28"/>
                </a:moveTo>
                <a:cubicBezTo>
                  <a:pt x="53" y="28"/>
                  <a:pt x="33" y="47"/>
                  <a:pt x="33" y="71"/>
                </a:cubicBezTo>
                <a:cubicBezTo>
                  <a:pt x="33" y="95"/>
                  <a:pt x="53" y="114"/>
                  <a:pt x="77" y="114"/>
                </a:cubicBezTo>
                <a:cubicBezTo>
                  <a:pt x="100" y="114"/>
                  <a:pt x="120" y="95"/>
                  <a:pt x="120" y="71"/>
                </a:cubicBezTo>
                <a:cubicBezTo>
                  <a:pt x="120" y="47"/>
                  <a:pt x="100" y="28"/>
                  <a:pt x="77" y="2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9635627" y="1700808"/>
            <a:ext cx="278384" cy="184511"/>
            <a:chOff x="9482595" y="2565731"/>
            <a:chExt cx="278384" cy="184511"/>
          </a:xfrm>
        </p:grpSpPr>
        <p:sp>
          <p:nvSpPr>
            <p:cNvPr id="42" name="椭圆 41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661415" y="3532819"/>
            <a:ext cx="258720" cy="233265"/>
            <a:chOff x="3720691" y="2824413"/>
            <a:chExt cx="1341120" cy="1209172"/>
          </a:xfrm>
        </p:grpSpPr>
        <p:sp>
          <p:nvSpPr>
            <p:cNvPr id="45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2033706" y="3422020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818203" y="3532819"/>
            <a:ext cx="258720" cy="233265"/>
            <a:chOff x="3720691" y="2824413"/>
            <a:chExt cx="1341120" cy="1209172"/>
          </a:xfrm>
        </p:grpSpPr>
        <p:sp>
          <p:nvSpPr>
            <p:cNvPr id="49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5190494" y="3422020"/>
            <a:ext cx="1192756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7946667" y="3532819"/>
            <a:ext cx="258720" cy="233265"/>
            <a:chOff x="3720691" y="2824413"/>
            <a:chExt cx="1341120" cy="1209172"/>
          </a:xfrm>
        </p:grpSpPr>
        <p:sp>
          <p:nvSpPr>
            <p:cNvPr id="53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672979" y="4579723"/>
            <a:ext cx="258720" cy="233265"/>
            <a:chOff x="3720691" y="2824413"/>
            <a:chExt cx="1341120" cy="1209172"/>
          </a:xfrm>
        </p:grpSpPr>
        <p:sp>
          <p:nvSpPr>
            <p:cNvPr id="5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2044583" y="4791922"/>
            <a:ext cx="25202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4829767" y="4579723"/>
            <a:ext cx="258720" cy="233265"/>
            <a:chOff x="3720691" y="2824413"/>
            <a:chExt cx="1341120" cy="1209172"/>
          </a:xfrm>
        </p:grpSpPr>
        <p:sp>
          <p:nvSpPr>
            <p:cNvPr id="60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5201371" y="4791922"/>
            <a:ext cx="252028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7958231" y="4579723"/>
            <a:ext cx="258720" cy="233265"/>
            <a:chOff x="3720691" y="2824413"/>
            <a:chExt cx="1341120" cy="1209172"/>
          </a:xfrm>
        </p:grpSpPr>
        <p:sp>
          <p:nvSpPr>
            <p:cNvPr id="64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398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25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250"/>
                            </p:stCondLst>
                            <p:childTnLst>
                              <p:par>
                                <p:cTn id="1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750"/>
                            </p:stCondLst>
                            <p:childTnLst>
                              <p:par>
                                <p:cTn id="1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750"/>
                            </p:stCondLst>
                            <p:childTnLst>
                              <p:par>
                                <p:cTn id="1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  <p:bldP spid="20" grpId="0"/>
      <p:bldP spid="22" grpId="0"/>
      <p:bldP spid="26" grpId="0"/>
      <p:bldP spid="27" grpId="0"/>
      <p:bldP spid="29" grpId="0"/>
      <p:bldP spid="30" grpId="0" animBg="1"/>
      <p:bldP spid="34" grpId="0"/>
      <p:bldP spid="35" grpId="0"/>
      <p:bldP spid="36" grpId="0"/>
      <p:bldP spid="38" grpId="0"/>
      <p:bldP spid="39" grpId="0"/>
      <p:bldP spid="40" grpId="0" animBg="1"/>
      <p:bldP spid="47" grpId="0"/>
      <p:bldP spid="51" grpId="0"/>
      <p:bldP spid="58" grpId="0"/>
      <p:bldP spid="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29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5" name="KSO_Shape"/>
          <p:cNvSpPr>
            <a:spLocks/>
          </p:cNvSpPr>
          <p:nvPr/>
        </p:nvSpPr>
        <p:spPr bwMode="auto">
          <a:xfrm>
            <a:off x="704095" y="312315"/>
            <a:ext cx="365361" cy="3617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3505299" y="1142684"/>
            <a:ext cx="5235536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400" b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sz="2400" b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Rectangle 2"/>
          <p:cNvSpPr/>
          <p:nvPr/>
        </p:nvSpPr>
        <p:spPr>
          <a:xfrm>
            <a:off x="7537747" y="1740272"/>
            <a:ext cx="3442990" cy="233278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176" r="-35740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Rectangle 2"/>
          <p:cNvSpPr/>
          <p:nvPr/>
        </p:nvSpPr>
        <p:spPr>
          <a:xfrm>
            <a:off x="1273051" y="1740272"/>
            <a:ext cx="3168352" cy="2332788"/>
          </a:xfrm>
          <a:prstGeom prst="rect">
            <a:avLst/>
          </a:prstGeom>
          <a:blipFill>
            <a:blip r:embed="rId4"/>
            <a:srcRect/>
            <a:stretch>
              <a:fillRect l="-3587" t="-4012" r="3587" b="-7100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弧形 43"/>
          <p:cNvSpPr/>
          <p:nvPr/>
        </p:nvSpPr>
        <p:spPr>
          <a:xfrm>
            <a:off x="4297387" y="1052736"/>
            <a:ext cx="504056" cy="504056"/>
          </a:xfrm>
          <a:prstGeom prst="arc">
            <a:avLst>
              <a:gd name="adj1" fmla="val 18916496"/>
              <a:gd name="adj2" fmla="val 2632855"/>
            </a:avLst>
          </a:prstGeom>
          <a:ln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Rectangle 2"/>
          <p:cNvSpPr/>
          <p:nvPr/>
        </p:nvSpPr>
        <p:spPr>
          <a:xfrm>
            <a:off x="4297387" y="1740272"/>
            <a:ext cx="3600400" cy="2332788"/>
          </a:xfrm>
          <a:prstGeom prst="rect">
            <a:avLst/>
          </a:prstGeom>
          <a:solidFill>
            <a:schemeClr val="tx1">
              <a:lumMod val="95000"/>
              <a:lumOff val="5000"/>
              <a:alpha val="7059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TextBox 59"/>
          <p:cNvSpPr txBox="1">
            <a:spLocks noChangeArrowheads="1"/>
          </p:cNvSpPr>
          <p:nvPr/>
        </p:nvSpPr>
        <p:spPr bwMode="auto">
          <a:xfrm flipH="1">
            <a:off x="4441403" y="2132856"/>
            <a:ext cx="2630914" cy="393320"/>
          </a:xfrm>
          <a:prstGeom prst="rect">
            <a:avLst/>
          </a:prstGeom>
          <a:noFill/>
          <a:ln>
            <a:noFill/>
          </a:ln>
        </p:spPr>
        <p:txBody>
          <a:bodyPr wrap="square" lIns="115196" tIns="57598" rIns="115196" bIns="575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4441798" y="2477127"/>
            <a:ext cx="3154563" cy="140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191" tIns="57595" rIns="115191" bIns="5759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在此录入上述图表的描述说明，在此录入上述图表的描述说明，在此录入上述图表的描述说明。在此录入上述图表的描述说明。在此录入上述图表的描述说明。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357322" y="4638965"/>
            <a:ext cx="526544" cy="474739"/>
            <a:chOff x="5424755" y="1340768"/>
            <a:chExt cx="670560" cy="604586"/>
          </a:xfrm>
        </p:grpSpPr>
        <p:grpSp>
          <p:nvGrpSpPr>
            <p:cNvPr id="49" name="组合 4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51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0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3" name="文本框 9"/>
          <p:cNvSpPr txBox="1"/>
          <p:nvPr/>
        </p:nvSpPr>
        <p:spPr>
          <a:xfrm>
            <a:off x="1993131" y="4653136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2065139" y="5013176"/>
            <a:ext cx="816736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10375371" y="4882752"/>
            <a:ext cx="258720" cy="233265"/>
            <a:chOff x="3720691" y="2824413"/>
            <a:chExt cx="1341120" cy="1209172"/>
          </a:xfrm>
        </p:grpSpPr>
        <p:sp>
          <p:nvSpPr>
            <p:cNvPr id="5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968549" y="5160733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11003779" y="1556073"/>
            <a:ext cx="278384" cy="184511"/>
            <a:chOff x="9482595" y="2565731"/>
            <a:chExt cx="278384" cy="184511"/>
          </a:xfrm>
        </p:grpSpPr>
        <p:sp>
          <p:nvSpPr>
            <p:cNvPr id="60" name="椭圆 59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2003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53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2209155" y="2132457"/>
            <a:ext cx="1368152" cy="1368152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71000"/>
                      </a14:imgEffect>
                    </a14:imgLayer>
                  </a14:imgProps>
                </a:ext>
              </a:extLst>
            </a:blip>
            <a:srcRect/>
            <a:stretch>
              <a:fillRect l="-242072" t="-30254" r="-363113" b="-198656"/>
            </a:stretch>
          </a:blipFill>
          <a:ln w="57150">
            <a:solidFill>
              <a:srgbClr val="C00000"/>
            </a:solidFill>
            <a:miter lim="800000"/>
          </a:ln>
          <a:effectLst>
            <a:outerShdw blurRad="1905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9"/>
          <p:cNvSpPr txBox="1"/>
          <p:nvPr/>
        </p:nvSpPr>
        <p:spPr>
          <a:xfrm>
            <a:off x="2209155" y="3621765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代用名</a:t>
            </a:r>
          </a:p>
        </p:txBody>
      </p:sp>
      <p:sp>
        <p:nvSpPr>
          <p:cNvPr id="46" name="文本框 9"/>
          <p:cNvSpPr txBox="1"/>
          <p:nvPr/>
        </p:nvSpPr>
        <p:spPr>
          <a:xfrm>
            <a:off x="2209155" y="3909797"/>
            <a:ext cx="136815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职位名称</a:t>
            </a:r>
          </a:p>
        </p:txBody>
      </p:sp>
      <p:sp>
        <p:nvSpPr>
          <p:cNvPr id="47" name="文本框 9"/>
          <p:cNvSpPr txBox="1"/>
          <p:nvPr/>
        </p:nvSpPr>
        <p:spPr>
          <a:xfrm>
            <a:off x="2137147" y="4269837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48" name="矩形 47"/>
          <p:cNvSpPr/>
          <p:nvPr/>
        </p:nvSpPr>
        <p:spPr>
          <a:xfrm>
            <a:off x="4297387" y="2132457"/>
            <a:ext cx="1368152" cy="1368152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71000"/>
                      </a14:imgEffect>
                    </a14:imgLayer>
                  </a14:imgProps>
                </a:ext>
              </a:extLst>
            </a:blip>
            <a:srcRect/>
            <a:stretch>
              <a:fillRect l="-334168" t="-13151" r="-292068" b="-213129"/>
            </a:stretch>
          </a:blipFill>
          <a:ln w="57150">
            <a:solidFill>
              <a:srgbClr val="C00000"/>
            </a:solidFill>
            <a:miter lim="800000"/>
          </a:ln>
          <a:effectLst>
            <a:outerShdw blurRad="1905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9"/>
          <p:cNvSpPr txBox="1"/>
          <p:nvPr/>
        </p:nvSpPr>
        <p:spPr>
          <a:xfrm>
            <a:off x="4297387" y="3621765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代用名</a:t>
            </a:r>
          </a:p>
        </p:txBody>
      </p:sp>
      <p:sp>
        <p:nvSpPr>
          <p:cNvPr id="50" name="文本框 9"/>
          <p:cNvSpPr txBox="1"/>
          <p:nvPr/>
        </p:nvSpPr>
        <p:spPr>
          <a:xfrm>
            <a:off x="4297387" y="3909797"/>
            <a:ext cx="136815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职位名称</a:t>
            </a:r>
          </a:p>
        </p:txBody>
      </p:sp>
      <p:sp>
        <p:nvSpPr>
          <p:cNvPr id="51" name="文本框 9"/>
          <p:cNvSpPr txBox="1"/>
          <p:nvPr/>
        </p:nvSpPr>
        <p:spPr>
          <a:xfrm>
            <a:off x="4225379" y="4269837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2" name="矩形 51"/>
          <p:cNvSpPr/>
          <p:nvPr/>
        </p:nvSpPr>
        <p:spPr>
          <a:xfrm>
            <a:off x="6457627" y="2132457"/>
            <a:ext cx="1368152" cy="1368152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71000"/>
                      </a14:imgEffect>
                    </a14:imgLayer>
                  </a14:imgProps>
                </a:ext>
              </a:extLst>
            </a:blip>
            <a:srcRect/>
            <a:stretch>
              <a:fillRect l="-65777" t="-43410" r="-539409" b="-185500"/>
            </a:stretch>
          </a:blipFill>
          <a:ln w="57150">
            <a:solidFill>
              <a:srgbClr val="C00000"/>
            </a:solidFill>
            <a:miter lim="800000"/>
          </a:ln>
          <a:effectLst>
            <a:outerShdw blurRad="1905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9"/>
          <p:cNvSpPr txBox="1"/>
          <p:nvPr/>
        </p:nvSpPr>
        <p:spPr>
          <a:xfrm>
            <a:off x="6457627" y="3621765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代用名</a:t>
            </a:r>
          </a:p>
        </p:txBody>
      </p:sp>
      <p:sp>
        <p:nvSpPr>
          <p:cNvPr id="54" name="文本框 9"/>
          <p:cNvSpPr txBox="1"/>
          <p:nvPr/>
        </p:nvSpPr>
        <p:spPr>
          <a:xfrm>
            <a:off x="6457627" y="3909797"/>
            <a:ext cx="136815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职位名称</a:t>
            </a:r>
          </a:p>
        </p:txBody>
      </p:sp>
      <p:sp>
        <p:nvSpPr>
          <p:cNvPr id="55" name="文本框 9"/>
          <p:cNvSpPr txBox="1"/>
          <p:nvPr/>
        </p:nvSpPr>
        <p:spPr>
          <a:xfrm>
            <a:off x="6385619" y="4269837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6" name="矩形 55"/>
          <p:cNvSpPr/>
          <p:nvPr/>
        </p:nvSpPr>
        <p:spPr>
          <a:xfrm>
            <a:off x="8545859" y="2132457"/>
            <a:ext cx="1368152" cy="1368152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71000"/>
                      </a14:imgEffect>
                    </a14:imgLayer>
                  </a14:imgProps>
                </a:ext>
              </a:extLst>
            </a:blip>
            <a:srcRect/>
            <a:stretch>
              <a:fillRect l="-160504" t="-30254" r="-444681" b="-198656"/>
            </a:stretch>
          </a:blipFill>
          <a:ln w="57150">
            <a:solidFill>
              <a:srgbClr val="C00000"/>
            </a:solidFill>
            <a:miter lim="800000"/>
          </a:ln>
          <a:effectLst>
            <a:outerShdw blurRad="1905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9"/>
          <p:cNvSpPr txBox="1"/>
          <p:nvPr/>
        </p:nvSpPr>
        <p:spPr>
          <a:xfrm>
            <a:off x="8545859" y="3621765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代用名</a:t>
            </a:r>
          </a:p>
        </p:txBody>
      </p:sp>
      <p:sp>
        <p:nvSpPr>
          <p:cNvPr id="66" name="文本框 9"/>
          <p:cNvSpPr txBox="1"/>
          <p:nvPr/>
        </p:nvSpPr>
        <p:spPr>
          <a:xfrm>
            <a:off x="8545859" y="3909797"/>
            <a:ext cx="136815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职位名称</a:t>
            </a:r>
          </a:p>
        </p:txBody>
      </p:sp>
      <p:sp>
        <p:nvSpPr>
          <p:cNvPr id="67" name="文本框 9"/>
          <p:cNvSpPr txBox="1"/>
          <p:nvPr/>
        </p:nvSpPr>
        <p:spPr>
          <a:xfrm>
            <a:off x="8473851" y="4269837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9914011" y="1876337"/>
            <a:ext cx="278384" cy="184511"/>
            <a:chOff x="9482595" y="2565731"/>
            <a:chExt cx="278384" cy="184511"/>
          </a:xfrm>
        </p:grpSpPr>
        <p:sp>
          <p:nvSpPr>
            <p:cNvPr id="69" name="椭圆 68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2" name="组合 7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4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3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6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团队介绍</a:t>
            </a:r>
          </a:p>
        </p:txBody>
      </p:sp>
      <p:cxnSp>
        <p:nvCxnSpPr>
          <p:cNvPr id="77" name="直接连接符 76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79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81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03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711080" y="298182"/>
            <a:ext cx="359986" cy="347664"/>
            <a:chOff x="5512720" y="2152017"/>
            <a:chExt cx="583915" cy="496874"/>
          </a:xfrm>
          <a:solidFill>
            <a:srgbClr val="C00000"/>
          </a:solidFill>
        </p:grpSpPr>
        <p:sp>
          <p:nvSpPr>
            <p:cNvPr id="83" name="Freeform 159"/>
            <p:cNvSpPr>
              <a:spLocks/>
            </p:cNvSpPr>
            <p:nvPr/>
          </p:nvSpPr>
          <p:spPr bwMode="auto">
            <a:xfrm>
              <a:off x="5574376" y="2246314"/>
              <a:ext cx="460603" cy="402577"/>
            </a:xfrm>
            <a:custGeom>
              <a:avLst/>
              <a:gdLst>
                <a:gd name="T0" fmla="*/ 29 w 54"/>
                <a:gd name="T1" fmla="*/ 1 h 47"/>
                <a:gd name="T2" fmla="*/ 24 w 54"/>
                <a:gd name="T3" fmla="*/ 1 h 47"/>
                <a:gd name="T4" fmla="*/ 2 w 54"/>
                <a:gd name="T5" fmla="*/ 15 h 47"/>
                <a:gd name="T6" fmla="*/ 0 w 54"/>
                <a:gd name="T7" fmla="*/ 20 h 47"/>
                <a:gd name="T8" fmla="*/ 0 w 54"/>
                <a:gd name="T9" fmla="*/ 44 h 47"/>
                <a:gd name="T10" fmla="*/ 3 w 54"/>
                <a:gd name="T11" fmla="*/ 47 h 47"/>
                <a:gd name="T12" fmla="*/ 13 w 54"/>
                <a:gd name="T13" fmla="*/ 47 h 47"/>
                <a:gd name="T14" fmla="*/ 16 w 54"/>
                <a:gd name="T15" fmla="*/ 44 h 47"/>
                <a:gd name="T16" fmla="*/ 16 w 54"/>
                <a:gd name="T17" fmla="*/ 27 h 47"/>
                <a:gd name="T18" fmla="*/ 19 w 54"/>
                <a:gd name="T19" fmla="*/ 24 h 47"/>
                <a:gd name="T20" fmla="*/ 35 w 54"/>
                <a:gd name="T21" fmla="*/ 24 h 47"/>
                <a:gd name="T22" fmla="*/ 38 w 54"/>
                <a:gd name="T23" fmla="*/ 27 h 47"/>
                <a:gd name="T24" fmla="*/ 38 w 54"/>
                <a:gd name="T25" fmla="*/ 44 h 47"/>
                <a:gd name="T26" fmla="*/ 41 w 54"/>
                <a:gd name="T27" fmla="*/ 47 h 47"/>
                <a:gd name="T28" fmla="*/ 51 w 54"/>
                <a:gd name="T29" fmla="*/ 47 h 47"/>
                <a:gd name="T30" fmla="*/ 54 w 54"/>
                <a:gd name="T31" fmla="*/ 44 h 47"/>
                <a:gd name="T32" fmla="*/ 54 w 54"/>
                <a:gd name="T33" fmla="*/ 20 h 47"/>
                <a:gd name="T34" fmla="*/ 52 w 54"/>
                <a:gd name="T35" fmla="*/ 16 h 47"/>
                <a:gd name="T36" fmla="*/ 29 w 54"/>
                <a:gd name="T3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47">
                  <a:moveTo>
                    <a:pt x="29" y="1"/>
                  </a:moveTo>
                  <a:cubicBezTo>
                    <a:pt x="28" y="0"/>
                    <a:pt x="25" y="0"/>
                    <a:pt x="24" y="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0" y="18"/>
                    <a:pt x="0" y="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1" y="47"/>
                    <a:pt x="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7"/>
                    <a:pt x="16" y="46"/>
                    <a:pt x="16" y="44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7" y="24"/>
                    <a:pt x="1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7" y="24"/>
                    <a:pt x="38" y="26"/>
                    <a:pt x="38" y="27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6"/>
                    <a:pt x="39" y="47"/>
                    <a:pt x="4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7"/>
                    <a:pt x="54" y="46"/>
                    <a:pt x="54" y="44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3" y="17"/>
                    <a:pt x="52" y="16"/>
                  </a:cubicBezTo>
                  <a:lnTo>
                    <a:pt x="2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/>
            </a:p>
          </p:txBody>
        </p:sp>
        <p:sp>
          <p:nvSpPr>
            <p:cNvPr id="84" name="Freeform 160"/>
            <p:cNvSpPr>
              <a:spLocks/>
            </p:cNvSpPr>
            <p:nvPr/>
          </p:nvSpPr>
          <p:spPr bwMode="auto">
            <a:xfrm>
              <a:off x="5512720" y="2152017"/>
              <a:ext cx="583915" cy="224863"/>
            </a:xfrm>
            <a:custGeom>
              <a:avLst/>
              <a:gdLst>
                <a:gd name="T0" fmla="*/ 64 w 68"/>
                <a:gd name="T1" fmla="*/ 20 h 26"/>
                <a:gd name="T2" fmla="*/ 61 w 68"/>
                <a:gd name="T3" fmla="*/ 15 h 26"/>
                <a:gd name="T4" fmla="*/ 61 w 68"/>
                <a:gd name="T5" fmla="*/ 10 h 26"/>
                <a:gd name="T6" fmla="*/ 58 w 68"/>
                <a:gd name="T7" fmla="*/ 7 h 26"/>
                <a:gd name="T8" fmla="*/ 57 w 68"/>
                <a:gd name="T9" fmla="*/ 7 h 26"/>
                <a:gd name="T10" fmla="*/ 54 w 68"/>
                <a:gd name="T11" fmla="*/ 10 h 26"/>
                <a:gd name="T12" fmla="*/ 54 w 68"/>
                <a:gd name="T13" fmla="*/ 10 h 26"/>
                <a:gd name="T14" fmla="*/ 52 w 68"/>
                <a:gd name="T15" fmla="*/ 12 h 26"/>
                <a:gd name="T16" fmla="*/ 36 w 68"/>
                <a:gd name="T17" fmla="*/ 1 h 26"/>
                <a:gd name="T18" fmla="*/ 33 w 68"/>
                <a:gd name="T19" fmla="*/ 0 h 26"/>
                <a:gd name="T20" fmla="*/ 30 w 68"/>
                <a:gd name="T21" fmla="*/ 1 h 26"/>
                <a:gd name="T22" fmla="*/ 2 w 68"/>
                <a:gd name="T23" fmla="*/ 20 h 26"/>
                <a:gd name="T24" fmla="*/ 1 w 68"/>
                <a:gd name="T25" fmla="*/ 24 h 26"/>
                <a:gd name="T26" fmla="*/ 5 w 68"/>
                <a:gd name="T27" fmla="*/ 24 h 26"/>
                <a:gd name="T28" fmla="*/ 31 w 68"/>
                <a:gd name="T29" fmla="*/ 7 h 26"/>
                <a:gd name="T30" fmla="*/ 36 w 68"/>
                <a:gd name="T31" fmla="*/ 7 h 26"/>
                <a:gd name="T32" fmla="*/ 63 w 68"/>
                <a:gd name="T33" fmla="*/ 25 h 26"/>
                <a:gd name="T34" fmla="*/ 67 w 68"/>
                <a:gd name="T35" fmla="*/ 25 h 26"/>
                <a:gd name="T36" fmla="*/ 66 w 68"/>
                <a:gd name="T37" fmla="*/ 21 h 26"/>
                <a:gd name="T38" fmla="*/ 64 w 68"/>
                <a:gd name="T3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6">
                  <a:moveTo>
                    <a:pt x="64" y="20"/>
                  </a:moveTo>
                  <a:cubicBezTo>
                    <a:pt x="62" y="19"/>
                    <a:pt x="61" y="17"/>
                    <a:pt x="61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8"/>
                    <a:pt x="60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4" y="8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2"/>
                    <a:pt x="53" y="13"/>
                    <a:pt x="52" y="1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3" y="0"/>
                    <a:pt x="33" y="0"/>
                  </a:cubicBezTo>
                  <a:cubicBezTo>
                    <a:pt x="33" y="0"/>
                    <a:pt x="32" y="1"/>
                    <a:pt x="30" y="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2" y="25"/>
                    <a:pt x="3" y="25"/>
                    <a:pt x="5" y="2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4" y="6"/>
                    <a:pt x="36" y="7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4" y="26"/>
                    <a:pt x="66" y="26"/>
                    <a:pt x="67" y="25"/>
                  </a:cubicBezTo>
                  <a:cubicBezTo>
                    <a:pt x="68" y="24"/>
                    <a:pt x="67" y="22"/>
                    <a:pt x="66" y="21"/>
                  </a:cubicBezTo>
                  <a:lnTo>
                    <a:pt x="6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/>
            </a:p>
          </p:txBody>
        </p:sp>
      </p:grpSp>
    </p:spTree>
    <p:extLst>
      <p:ext uri="{BB962C8B-B14F-4D97-AF65-F5344CB8AC3E}">
        <p14:creationId xmlns:p14="http://schemas.microsoft.com/office/powerpoint/2010/main" val="858638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/>
      <p:bldP spid="47" grpId="0"/>
      <p:bldP spid="48" grpId="0" animBg="1"/>
      <p:bldP spid="49" grpId="0"/>
      <p:bldP spid="50" grpId="0"/>
      <p:bldP spid="51" grpId="0"/>
      <p:bldP spid="52" grpId="0" animBg="1"/>
      <p:bldP spid="53" grpId="0"/>
      <p:bldP spid="54" grpId="0"/>
      <p:bldP spid="55" grpId="0"/>
      <p:bldP spid="56" grpId="0" animBg="1"/>
      <p:bldP spid="65" grpId="0"/>
      <p:bldP spid="66" grpId="0"/>
      <p:bldP spid="6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0" y="2637077"/>
            <a:ext cx="3720434" cy="16207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7" name="组合 126"/>
          <p:cNvGrpSpPr/>
          <p:nvPr/>
        </p:nvGrpSpPr>
        <p:grpSpPr>
          <a:xfrm>
            <a:off x="2753554" y="2651020"/>
            <a:ext cx="1846387" cy="1664728"/>
            <a:chOff x="3720691" y="2824413"/>
            <a:chExt cx="1341120" cy="1209172"/>
          </a:xfrm>
        </p:grpSpPr>
        <p:sp>
          <p:nvSpPr>
            <p:cNvPr id="140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2" name="Freeform 5"/>
          <p:cNvSpPr>
            <a:spLocks/>
          </p:cNvSpPr>
          <p:nvPr/>
        </p:nvSpPr>
        <p:spPr bwMode="auto">
          <a:xfrm rot="1855731">
            <a:off x="2879988" y="2765015"/>
            <a:ext cx="1593518" cy="143673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43" name="组合 142"/>
          <p:cNvGrpSpPr/>
          <p:nvPr/>
        </p:nvGrpSpPr>
        <p:grpSpPr>
          <a:xfrm>
            <a:off x="4468898" y="2771587"/>
            <a:ext cx="278384" cy="184511"/>
            <a:chOff x="9482595" y="2565731"/>
            <a:chExt cx="278384" cy="184511"/>
          </a:xfrm>
        </p:grpSpPr>
        <p:sp>
          <p:nvSpPr>
            <p:cNvPr id="144" name="椭圆 143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KSO_Shape"/>
          <p:cNvSpPr>
            <a:spLocks/>
          </p:cNvSpPr>
          <p:nvPr/>
        </p:nvSpPr>
        <p:spPr bwMode="auto">
          <a:xfrm>
            <a:off x="3317402" y="3122424"/>
            <a:ext cx="734233" cy="734233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5449515" y="2600316"/>
            <a:ext cx="6552728" cy="162077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673651" y="2600316"/>
            <a:ext cx="5544616" cy="1620772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 flipH="1">
            <a:off x="5881563" y="2788464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4</a:t>
            </a:r>
            <a:endParaRPr lang="id-ID" sz="66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9" name="文本框 9"/>
          <p:cNvSpPr txBox="1"/>
          <p:nvPr/>
        </p:nvSpPr>
        <p:spPr>
          <a:xfrm>
            <a:off x="6961683" y="2672324"/>
            <a:ext cx="273630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工作不足之处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13388" y="3144509"/>
            <a:ext cx="49448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</p:spTree>
    <p:extLst>
      <p:ext uri="{BB962C8B-B14F-4D97-AF65-F5344CB8AC3E}">
        <p14:creationId xmlns:p14="http://schemas.microsoft.com/office/powerpoint/2010/main" val="1949105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42" grpId="0" animBg="1"/>
      <p:bldP spid="40" grpId="0" animBg="1"/>
      <p:bldP spid="46" grpId="0" animBg="1"/>
      <p:bldP spid="47" grpId="0" animBg="1"/>
      <p:bldP spid="48" grpId="0"/>
      <p:bldP spid="49" grpId="0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653741" y="3539481"/>
            <a:ext cx="698004" cy="629329"/>
            <a:chOff x="3720691" y="2824413"/>
            <a:chExt cx="1341120" cy="1209172"/>
          </a:xfrm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808204" y="3226645"/>
            <a:ext cx="885704" cy="798561"/>
            <a:chOff x="3720691" y="2824413"/>
            <a:chExt cx="1341120" cy="1209172"/>
          </a:xfrm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31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145259" y="1910115"/>
            <a:ext cx="2304256" cy="2077548"/>
            <a:chOff x="3001243" y="2824413"/>
            <a:chExt cx="1341120" cy="1209172"/>
          </a:xfrm>
        </p:grpSpPr>
        <p:grpSp>
          <p:nvGrpSpPr>
            <p:cNvPr id="16" name="组合 15"/>
            <p:cNvGrpSpPr/>
            <p:nvPr/>
          </p:nvGrpSpPr>
          <p:grpSpPr>
            <a:xfrm>
              <a:off x="3001243" y="2824413"/>
              <a:ext cx="1341120" cy="1209172"/>
              <a:chOff x="3720691" y="2824413"/>
              <a:chExt cx="1341120" cy="1209172"/>
            </a:xfrm>
          </p:grpSpPr>
          <p:sp>
            <p:nvSpPr>
              <p:cNvPr id="18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" name="Freeform 5"/>
            <p:cNvSpPr>
              <a:spLocks/>
            </p:cNvSpPr>
            <p:nvPr/>
          </p:nvSpPr>
          <p:spPr bwMode="auto">
            <a:xfrm rot="12638635">
              <a:off x="3175023" y="2830745"/>
              <a:ext cx="1020383" cy="64571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  <a:gd name="connsiteX0" fmla="*/ 7850 w 10000"/>
                <a:gd name="connsiteY0" fmla="*/ 9461 h 9993"/>
                <a:gd name="connsiteX1" fmla="*/ 7500 w 10000"/>
                <a:gd name="connsiteY1" fmla="*/ 9850 h 9993"/>
                <a:gd name="connsiteX2" fmla="*/ 7000 w 10000"/>
                <a:gd name="connsiteY2" fmla="*/ 9993 h 9993"/>
                <a:gd name="connsiteX3" fmla="*/ 2978 w 10000"/>
                <a:gd name="connsiteY3" fmla="*/ 9993 h 9993"/>
                <a:gd name="connsiteX4" fmla="*/ 2500 w 10000"/>
                <a:gd name="connsiteY4" fmla="*/ 9850 h 9993"/>
                <a:gd name="connsiteX5" fmla="*/ 2150 w 10000"/>
                <a:gd name="connsiteY5" fmla="*/ 9457 h 9993"/>
                <a:gd name="connsiteX6" fmla="*/ 0 w 10000"/>
                <a:gd name="connsiteY6" fmla="*/ 4997 h 9993"/>
                <a:gd name="connsiteX7" fmla="*/ 131 w 10000"/>
                <a:gd name="connsiteY7" fmla="*/ 4449 h 9993"/>
                <a:gd name="connsiteX8" fmla="*/ 2142 w 10000"/>
                <a:gd name="connsiteY8" fmla="*/ 549 h 9993"/>
                <a:gd name="connsiteX9" fmla="*/ 2500 w 10000"/>
                <a:gd name="connsiteY9" fmla="*/ 148 h 9993"/>
                <a:gd name="connsiteX10" fmla="*/ 2956 w 10000"/>
                <a:gd name="connsiteY10" fmla="*/ 1 h 9993"/>
                <a:gd name="connsiteX11" fmla="*/ 6993 w 10000"/>
                <a:gd name="connsiteY11" fmla="*/ 1 h 9993"/>
                <a:gd name="connsiteX12" fmla="*/ 7500 w 10000"/>
                <a:gd name="connsiteY12" fmla="*/ 148 h 9993"/>
                <a:gd name="connsiteX13" fmla="*/ 7850 w 10000"/>
                <a:gd name="connsiteY13" fmla="*/ 537 h 9993"/>
                <a:gd name="connsiteX14" fmla="*/ 9861 w 10000"/>
                <a:gd name="connsiteY14" fmla="*/ 4437 h 9993"/>
                <a:gd name="connsiteX15" fmla="*/ 10000 w 10000"/>
                <a:gd name="connsiteY15" fmla="*/ 4997 h 9993"/>
                <a:gd name="connsiteX16" fmla="*/ 9858 w 10000"/>
                <a:gd name="connsiteY16" fmla="*/ 5561 h 9993"/>
                <a:gd name="connsiteX17" fmla="*/ 7850 w 10000"/>
                <a:gd name="connsiteY17" fmla="*/ 9461 h 9993"/>
                <a:gd name="connsiteX0" fmla="*/ 7719 w 9869"/>
                <a:gd name="connsiteY0" fmla="*/ 9468 h 10000"/>
                <a:gd name="connsiteX1" fmla="*/ 7369 w 9869"/>
                <a:gd name="connsiteY1" fmla="*/ 9857 h 10000"/>
                <a:gd name="connsiteX2" fmla="*/ 6869 w 9869"/>
                <a:gd name="connsiteY2" fmla="*/ 10000 h 10000"/>
                <a:gd name="connsiteX3" fmla="*/ 2847 w 9869"/>
                <a:gd name="connsiteY3" fmla="*/ 10000 h 10000"/>
                <a:gd name="connsiteX4" fmla="*/ 2369 w 9869"/>
                <a:gd name="connsiteY4" fmla="*/ 9857 h 10000"/>
                <a:gd name="connsiteX5" fmla="*/ 2019 w 9869"/>
                <a:gd name="connsiteY5" fmla="*/ 9464 h 10000"/>
                <a:gd name="connsiteX6" fmla="*/ 0 w 9869"/>
                <a:gd name="connsiteY6" fmla="*/ 4452 h 10000"/>
                <a:gd name="connsiteX7" fmla="*/ 2011 w 9869"/>
                <a:gd name="connsiteY7" fmla="*/ 549 h 10000"/>
                <a:gd name="connsiteX8" fmla="*/ 2369 w 9869"/>
                <a:gd name="connsiteY8" fmla="*/ 148 h 10000"/>
                <a:gd name="connsiteX9" fmla="*/ 2825 w 9869"/>
                <a:gd name="connsiteY9" fmla="*/ 1 h 10000"/>
                <a:gd name="connsiteX10" fmla="*/ 6862 w 9869"/>
                <a:gd name="connsiteY10" fmla="*/ 1 h 10000"/>
                <a:gd name="connsiteX11" fmla="*/ 7369 w 9869"/>
                <a:gd name="connsiteY11" fmla="*/ 148 h 10000"/>
                <a:gd name="connsiteX12" fmla="*/ 7719 w 9869"/>
                <a:gd name="connsiteY12" fmla="*/ 537 h 10000"/>
                <a:gd name="connsiteX13" fmla="*/ 9730 w 9869"/>
                <a:gd name="connsiteY13" fmla="*/ 4440 h 10000"/>
                <a:gd name="connsiteX14" fmla="*/ 9869 w 9869"/>
                <a:gd name="connsiteY14" fmla="*/ 5001 h 10000"/>
                <a:gd name="connsiteX15" fmla="*/ 9727 w 9869"/>
                <a:gd name="connsiteY15" fmla="*/ 5565 h 10000"/>
                <a:gd name="connsiteX16" fmla="*/ 7719 w 9869"/>
                <a:gd name="connsiteY16" fmla="*/ 9468 h 10000"/>
                <a:gd name="connsiteX0" fmla="*/ 5783 w 7962"/>
                <a:gd name="connsiteY0" fmla="*/ 9468 h 10000"/>
                <a:gd name="connsiteX1" fmla="*/ 5429 w 7962"/>
                <a:gd name="connsiteY1" fmla="*/ 9857 h 10000"/>
                <a:gd name="connsiteX2" fmla="*/ 4922 w 7962"/>
                <a:gd name="connsiteY2" fmla="*/ 10000 h 10000"/>
                <a:gd name="connsiteX3" fmla="*/ 847 w 7962"/>
                <a:gd name="connsiteY3" fmla="*/ 10000 h 10000"/>
                <a:gd name="connsiteX4" fmla="*/ 362 w 7962"/>
                <a:gd name="connsiteY4" fmla="*/ 9857 h 10000"/>
                <a:gd name="connsiteX5" fmla="*/ 8 w 7962"/>
                <a:gd name="connsiteY5" fmla="*/ 9464 h 10000"/>
                <a:gd name="connsiteX6" fmla="*/ 0 w 7962"/>
                <a:gd name="connsiteY6" fmla="*/ 549 h 10000"/>
                <a:gd name="connsiteX7" fmla="*/ 362 w 7962"/>
                <a:gd name="connsiteY7" fmla="*/ 148 h 10000"/>
                <a:gd name="connsiteX8" fmla="*/ 824 w 7962"/>
                <a:gd name="connsiteY8" fmla="*/ 1 h 10000"/>
                <a:gd name="connsiteX9" fmla="*/ 4915 w 7962"/>
                <a:gd name="connsiteY9" fmla="*/ 1 h 10000"/>
                <a:gd name="connsiteX10" fmla="*/ 5429 w 7962"/>
                <a:gd name="connsiteY10" fmla="*/ 148 h 10000"/>
                <a:gd name="connsiteX11" fmla="*/ 5783 w 7962"/>
                <a:gd name="connsiteY11" fmla="*/ 537 h 10000"/>
                <a:gd name="connsiteX12" fmla="*/ 7821 w 7962"/>
                <a:gd name="connsiteY12" fmla="*/ 4440 h 10000"/>
                <a:gd name="connsiteX13" fmla="*/ 7962 w 7962"/>
                <a:gd name="connsiteY13" fmla="*/ 5001 h 10000"/>
                <a:gd name="connsiteX14" fmla="*/ 7818 w 7962"/>
                <a:gd name="connsiteY14" fmla="*/ 5565 h 10000"/>
                <a:gd name="connsiteX15" fmla="*/ 5783 w 7962"/>
                <a:gd name="connsiteY15" fmla="*/ 9468 h 10000"/>
                <a:gd name="connsiteX0" fmla="*/ 7253 w 9990"/>
                <a:gd name="connsiteY0" fmla="*/ 10060 h 10592"/>
                <a:gd name="connsiteX1" fmla="*/ 6809 w 9990"/>
                <a:gd name="connsiteY1" fmla="*/ 10449 h 10592"/>
                <a:gd name="connsiteX2" fmla="*/ 6172 w 9990"/>
                <a:gd name="connsiteY2" fmla="*/ 10592 h 10592"/>
                <a:gd name="connsiteX3" fmla="*/ 1054 w 9990"/>
                <a:gd name="connsiteY3" fmla="*/ 10592 h 10592"/>
                <a:gd name="connsiteX4" fmla="*/ 445 w 9990"/>
                <a:gd name="connsiteY4" fmla="*/ 10449 h 10592"/>
                <a:gd name="connsiteX5" fmla="*/ 0 w 9990"/>
                <a:gd name="connsiteY5" fmla="*/ 10056 h 10592"/>
                <a:gd name="connsiteX6" fmla="*/ 445 w 9990"/>
                <a:gd name="connsiteY6" fmla="*/ 740 h 10592"/>
                <a:gd name="connsiteX7" fmla="*/ 1025 w 9990"/>
                <a:gd name="connsiteY7" fmla="*/ 593 h 10592"/>
                <a:gd name="connsiteX8" fmla="*/ 6163 w 9990"/>
                <a:gd name="connsiteY8" fmla="*/ 593 h 10592"/>
                <a:gd name="connsiteX9" fmla="*/ 6809 w 9990"/>
                <a:gd name="connsiteY9" fmla="*/ 740 h 10592"/>
                <a:gd name="connsiteX10" fmla="*/ 7253 w 9990"/>
                <a:gd name="connsiteY10" fmla="*/ 1129 h 10592"/>
                <a:gd name="connsiteX11" fmla="*/ 9813 w 9990"/>
                <a:gd name="connsiteY11" fmla="*/ 5032 h 10592"/>
                <a:gd name="connsiteX12" fmla="*/ 9990 w 9990"/>
                <a:gd name="connsiteY12" fmla="*/ 5593 h 10592"/>
                <a:gd name="connsiteX13" fmla="*/ 9809 w 9990"/>
                <a:gd name="connsiteY13" fmla="*/ 6157 h 10592"/>
                <a:gd name="connsiteX14" fmla="*/ 7253 w 9990"/>
                <a:gd name="connsiteY14" fmla="*/ 10060 h 10592"/>
                <a:gd name="connsiteX0" fmla="*/ 7260 w 10000"/>
                <a:gd name="connsiteY0" fmla="*/ 8939 h 9441"/>
                <a:gd name="connsiteX1" fmla="*/ 6816 w 10000"/>
                <a:gd name="connsiteY1" fmla="*/ 9306 h 9441"/>
                <a:gd name="connsiteX2" fmla="*/ 6178 w 10000"/>
                <a:gd name="connsiteY2" fmla="*/ 9441 h 9441"/>
                <a:gd name="connsiteX3" fmla="*/ 1055 w 10000"/>
                <a:gd name="connsiteY3" fmla="*/ 9441 h 9441"/>
                <a:gd name="connsiteX4" fmla="*/ 445 w 10000"/>
                <a:gd name="connsiteY4" fmla="*/ 9306 h 9441"/>
                <a:gd name="connsiteX5" fmla="*/ 0 w 10000"/>
                <a:gd name="connsiteY5" fmla="*/ 8935 h 9441"/>
                <a:gd name="connsiteX6" fmla="*/ 1026 w 10000"/>
                <a:gd name="connsiteY6" fmla="*/ 1 h 9441"/>
                <a:gd name="connsiteX7" fmla="*/ 6169 w 10000"/>
                <a:gd name="connsiteY7" fmla="*/ 1 h 9441"/>
                <a:gd name="connsiteX8" fmla="*/ 6816 w 10000"/>
                <a:gd name="connsiteY8" fmla="*/ 140 h 9441"/>
                <a:gd name="connsiteX9" fmla="*/ 7260 w 10000"/>
                <a:gd name="connsiteY9" fmla="*/ 507 h 9441"/>
                <a:gd name="connsiteX10" fmla="*/ 9823 w 10000"/>
                <a:gd name="connsiteY10" fmla="*/ 4192 h 9441"/>
                <a:gd name="connsiteX11" fmla="*/ 10000 w 10000"/>
                <a:gd name="connsiteY11" fmla="*/ 4721 h 9441"/>
                <a:gd name="connsiteX12" fmla="*/ 9819 w 10000"/>
                <a:gd name="connsiteY12" fmla="*/ 5254 h 9441"/>
                <a:gd name="connsiteX13" fmla="*/ 7260 w 10000"/>
                <a:gd name="connsiteY13" fmla="*/ 8939 h 9441"/>
                <a:gd name="connsiteX0" fmla="*/ 7260 w 10000"/>
                <a:gd name="connsiteY0" fmla="*/ 9468 h 10000"/>
                <a:gd name="connsiteX1" fmla="*/ 6816 w 10000"/>
                <a:gd name="connsiteY1" fmla="*/ 9857 h 10000"/>
                <a:gd name="connsiteX2" fmla="*/ 6178 w 10000"/>
                <a:gd name="connsiteY2" fmla="*/ 10000 h 10000"/>
                <a:gd name="connsiteX3" fmla="*/ 1055 w 10000"/>
                <a:gd name="connsiteY3" fmla="*/ 10000 h 10000"/>
                <a:gd name="connsiteX4" fmla="*/ 445 w 10000"/>
                <a:gd name="connsiteY4" fmla="*/ 9857 h 10000"/>
                <a:gd name="connsiteX5" fmla="*/ 0 w 10000"/>
                <a:gd name="connsiteY5" fmla="*/ 9464 h 10000"/>
                <a:gd name="connsiteX6" fmla="*/ 6169 w 10000"/>
                <a:gd name="connsiteY6" fmla="*/ 1 h 10000"/>
                <a:gd name="connsiteX7" fmla="*/ 6816 w 10000"/>
                <a:gd name="connsiteY7" fmla="*/ 148 h 10000"/>
                <a:gd name="connsiteX8" fmla="*/ 7260 w 10000"/>
                <a:gd name="connsiteY8" fmla="*/ 537 h 10000"/>
                <a:gd name="connsiteX9" fmla="*/ 9823 w 10000"/>
                <a:gd name="connsiteY9" fmla="*/ 4440 h 10000"/>
                <a:gd name="connsiteX10" fmla="*/ 10000 w 10000"/>
                <a:gd name="connsiteY10" fmla="*/ 5001 h 10000"/>
                <a:gd name="connsiteX11" fmla="*/ 9819 w 10000"/>
                <a:gd name="connsiteY11" fmla="*/ 5565 h 10000"/>
                <a:gd name="connsiteX12" fmla="*/ 7260 w 10000"/>
                <a:gd name="connsiteY12" fmla="*/ 9468 h 10000"/>
                <a:gd name="connsiteX0" fmla="*/ 7260 w 10000"/>
                <a:gd name="connsiteY0" fmla="*/ 9320 h 9852"/>
                <a:gd name="connsiteX1" fmla="*/ 6816 w 10000"/>
                <a:gd name="connsiteY1" fmla="*/ 9709 h 9852"/>
                <a:gd name="connsiteX2" fmla="*/ 6178 w 10000"/>
                <a:gd name="connsiteY2" fmla="*/ 9852 h 9852"/>
                <a:gd name="connsiteX3" fmla="*/ 1055 w 10000"/>
                <a:gd name="connsiteY3" fmla="*/ 9852 h 9852"/>
                <a:gd name="connsiteX4" fmla="*/ 445 w 10000"/>
                <a:gd name="connsiteY4" fmla="*/ 9709 h 9852"/>
                <a:gd name="connsiteX5" fmla="*/ 0 w 10000"/>
                <a:gd name="connsiteY5" fmla="*/ 9316 h 9852"/>
                <a:gd name="connsiteX6" fmla="*/ 6816 w 10000"/>
                <a:gd name="connsiteY6" fmla="*/ 0 h 9852"/>
                <a:gd name="connsiteX7" fmla="*/ 7260 w 10000"/>
                <a:gd name="connsiteY7" fmla="*/ 389 h 9852"/>
                <a:gd name="connsiteX8" fmla="*/ 9823 w 10000"/>
                <a:gd name="connsiteY8" fmla="*/ 4292 h 9852"/>
                <a:gd name="connsiteX9" fmla="*/ 10000 w 10000"/>
                <a:gd name="connsiteY9" fmla="*/ 4853 h 9852"/>
                <a:gd name="connsiteX10" fmla="*/ 9819 w 10000"/>
                <a:gd name="connsiteY10" fmla="*/ 5417 h 9852"/>
                <a:gd name="connsiteX11" fmla="*/ 7260 w 10000"/>
                <a:gd name="connsiteY11" fmla="*/ 9320 h 9852"/>
                <a:gd name="connsiteX0" fmla="*/ 7260 w 10000"/>
                <a:gd name="connsiteY0" fmla="*/ 9065 h 9605"/>
                <a:gd name="connsiteX1" fmla="*/ 6816 w 10000"/>
                <a:gd name="connsiteY1" fmla="*/ 9460 h 9605"/>
                <a:gd name="connsiteX2" fmla="*/ 6178 w 10000"/>
                <a:gd name="connsiteY2" fmla="*/ 9605 h 9605"/>
                <a:gd name="connsiteX3" fmla="*/ 1055 w 10000"/>
                <a:gd name="connsiteY3" fmla="*/ 9605 h 9605"/>
                <a:gd name="connsiteX4" fmla="*/ 445 w 10000"/>
                <a:gd name="connsiteY4" fmla="*/ 9460 h 9605"/>
                <a:gd name="connsiteX5" fmla="*/ 0 w 10000"/>
                <a:gd name="connsiteY5" fmla="*/ 9061 h 9605"/>
                <a:gd name="connsiteX6" fmla="*/ 7260 w 10000"/>
                <a:gd name="connsiteY6" fmla="*/ 0 h 9605"/>
                <a:gd name="connsiteX7" fmla="*/ 9823 w 10000"/>
                <a:gd name="connsiteY7" fmla="*/ 3961 h 9605"/>
                <a:gd name="connsiteX8" fmla="*/ 10000 w 10000"/>
                <a:gd name="connsiteY8" fmla="*/ 4531 h 9605"/>
                <a:gd name="connsiteX9" fmla="*/ 9819 w 10000"/>
                <a:gd name="connsiteY9" fmla="*/ 5103 h 9605"/>
                <a:gd name="connsiteX10" fmla="*/ 7260 w 10000"/>
                <a:gd name="connsiteY10" fmla="*/ 9065 h 9605"/>
                <a:gd name="connsiteX0" fmla="*/ 7260 w 10000"/>
                <a:gd name="connsiteY0" fmla="*/ 5314 h 5876"/>
                <a:gd name="connsiteX1" fmla="*/ 6816 w 10000"/>
                <a:gd name="connsiteY1" fmla="*/ 5725 h 5876"/>
                <a:gd name="connsiteX2" fmla="*/ 6178 w 10000"/>
                <a:gd name="connsiteY2" fmla="*/ 5876 h 5876"/>
                <a:gd name="connsiteX3" fmla="*/ 1055 w 10000"/>
                <a:gd name="connsiteY3" fmla="*/ 5876 h 5876"/>
                <a:gd name="connsiteX4" fmla="*/ 445 w 10000"/>
                <a:gd name="connsiteY4" fmla="*/ 5725 h 5876"/>
                <a:gd name="connsiteX5" fmla="*/ 0 w 10000"/>
                <a:gd name="connsiteY5" fmla="*/ 5310 h 5876"/>
                <a:gd name="connsiteX6" fmla="*/ 9823 w 10000"/>
                <a:gd name="connsiteY6" fmla="*/ 0 h 5876"/>
                <a:gd name="connsiteX7" fmla="*/ 10000 w 10000"/>
                <a:gd name="connsiteY7" fmla="*/ 593 h 5876"/>
                <a:gd name="connsiteX8" fmla="*/ 9819 w 10000"/>
                <a:gd name="connsiteY8" fmla="*/ 1189 h 5876"/>
                <a:gd name="connsiteX9" fmla="*/ 7260 w 10000"/>
                <a:gd name="connsiteY9" fmla="*/ 5314 h 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5876">
                  <a:moveTo>
                    <a:pt x="7260" y="5314"/>
                  </a:moveTo>
                  <a:cubicBezTo>
                    <a:pt x="7153" y="5478"/>
                    <a:pt x="7007" y="5621"/>
                    <a:pt x="6816" y="5725"/>
                  </a:cubicBezTo>
                  <a:cubicBezTo>
                    <a:pt x="6616" y="5832"/>
                    <a:pt x="6396" y="5880"/>
                    <a:pt x="6178" y="5876"/>
                  </a:cubicBezTo>
                  <a:lnTo>
                    <a:pt x="1055" y="5876"/>
                  </a:lnTo>
                  <a:cubicBezTo>
                    <a:pt x="851" y="5876"/>
                    <a:pt x="637" y="5829"/>
                    <a:pt x="445" y="5725"/>
                  </a:cubicBezTo>
                  <a:cubicBezTo>
                    <a:pt x="254" y="5621"/>
                    <a:pt x="102" y="5478"/>
                    <a:pt x="0" y="5310"/>
                  </a:cubicBezTo>
                  <a:cubicBezTo>
                    <a:pt x="1563" y="4356"/>
                    <a:pt x="8156" y="786"/>
                    <a:pt x="9823" y="0"/>
                  </a:cubicBezTo>
                  <a:cubicBezTo>
                    <a:pt x="9935" y="173"/>
                    <a:pt x="10000" y="377"/>
                    <a:pt x="10000" y="593"/>
                  </a:cubicBezTo>
                  <a:cubicBezTo>
                    <a:pt x="10000" y="814"/>
                    <a:pt x="9935" y="1017"/>
                    <a:pt x="9819" y="1189"/>
                  </a:cubicBezTo>
                  <a:lnTo>
                    <a:pt x="7260" y="5314"/>
                  </a:ln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" name="标题 4"/>
          <p:cNvSpPr txBox="1">
            <a:spLocks/>
          </p:cNvSpPr>
          <p:nvPr/>
        </p:nvSpPr>
        <p:spPr>
          <a:xfrm>
            <a:off x="2857227" y="2126139"/>
            <a:ext cx="288032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3380711" y="2669612"/>
            <a:ext cx="186932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600400" y="1700808"/>
            <a:ext cx="471514" cy="425123"/>
            <a:chOff x="3720691" y="2824413"/>
            <a:chExt cx="1341120" cy="1209172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025579" y="1784031"/>
            <a:ext cx="670560" cy="604586"/>
            <a:chOff x="5424755" y="1340768"/>
            <a:chExt cx="670560" cy="604586"/>
          </a:xfrm>
        </p:grpSpPr>
        <p:grpSp>
          <p:nvGrpSpPr>
            <p:cNvPr id="32" name="组合 31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6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35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3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6878115" y="1628800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6878115" y="1951798"/>
            <a:ext cx="31799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025579" y="2727567"/>
            <a:ext cx="670560" cy="604586"/>
            <a:chOff x="5424755" y="1340768"/>
            <a:chExt cx="670560" cy="604586"/>
          </a:xfrm>
        </p:grpSpPr>
        <p:grpSp>
          <p:nvGrpSpPr>
            <p:cNvPr id="41" name="组合 4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44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6878115" y="2572336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6878115" y="2895334"/>
            <a:ext cx="31799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6025579" y="3659955"/>
            <a:ext cx="670560" cy="604586"/>
            <a:chOff x="5424755" y="1340768"/>
            <a:chExt cx="670560" cy="604586"/>
          </a:xfrm>
        </p:grpSpPr>
        <p:grpSp>
          <p:nvGrpSpPr>
            <p:cNvPr id="53" name="组合 5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7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56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4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6878115" y="3504724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6878115" y="3827722"/>
            <a:ext cx="31799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1357322" y="4422941"/>
            <a:ext cx="526544" cy="474739"/>
            <a:chOff x="5424755" y="1340768"/>
            <a:chExt cx="670560" cy="604586"/>
          </a:xfrm>
        </p:grpSpPr>
        <p:grpSp>
          <p:nvGrpSpPr>
            <p:cNvPr id="62" name="组合 6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4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6" name="文本框 9"/>
          <p:cNvSpPr txBox="1"/>
          <p:nvPr/>
        </p:nvSpPr>
        <p:spPr>
          <a:xfrm>
            <a:off x="1993131" y="443711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67" name="直接连接符 66"/>
          <p:cNvCxnSpPr/>
          <p:nvPr/>
        </p:nvCxnSpPr>
        <p:spPr>
          <a:xfrm>
            <a:off x="2065139" y="4797152"/>
            <a:ext cx="816736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组合 68"/>
          <p:cNvGrpSpPr/>
          <p:nvPr/>
        </p:nvGrpSpPr>
        <p:grpSpPr>
          <a:xfrm>
            <a:off x="10375371" y="4666728"/>
            <a:ext cx="258720" cy="233265"/>
            <a:chOff x="3720691" y="2824413"/>
            <a:chExt cx="1341120" cy="1209172"/>
          </a:xfrm>
        </p:grpSpPr>
        <p:sp>
          <p:nvSpPr>
            <p:cNvPr id="73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968549" y="4944709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4873451" y="1844824"/>
            <a:ext cx="278384" cy="184511"/>
            <a:chOff x="9482595" y="2565731"/>
            <a:chExt cx="278384" cy="184511"/>
          </a:xfrm>
        </p:grpSpPr>
        <p:sp>
          <p:nvSpPr>
            <p:cNvPr id="77" name="椭圆 76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80" name="组合 7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83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2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5" name="KSO_Shape"/>
          <p:cNvSpPr>
            <a:spLocks/>
          </p:cNvSpPr>
          <p:nvPr/>
        </p:nvSpPr>
        <p:spPr bwMode="auto">
          <a:xfrm>
            <a:off x="734417" y="340810"/>
            <a:ext cx="304717" cy="304717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5765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650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45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95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95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700"/>
                            </p:stCondLst>
                            <p:childTnLst>
                              <p:par>
                                <p:cTn id="1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2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8" grpId="0"/>
      <p:bldP spid="39" grpId="0"/>
      <p:bldP spid="47" grpId="0"/>
      <p:bldP spid="48" grpId="0"/>
      <p:bldP spid="59" grpId="0"/>
      <p:bldP spid="60" grpId="0"/>
      <p:bldP spid="66" grpId="0"/>
      <p:bldP spid="75" grpId="0"/>
      <p:bldP spid="8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32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80" name="组合 7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83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2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5" name="KSO_Shape"/>
          <p:cNvSpPr>
            <a:spLocks/>
          </p:cNvSpPr>
          <p:nvPr/>
        </p:nvSpPr>
        <p:spPr bwMode="auto">
          <a:xfrm>
            <a:off x="734417" y="340810"/>
            <a:ext cx="304717" cy="304717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 flipH="1">
            <a:off x="5659553" y="5803176"/>
            <a:ext cx="893867" cy="192303"/>
          </a:xfrm>
          <a:custGeom>
            <a:avLst/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351"/>
          </a:p>
        </p:txBody>
      </p:sp>
      <p:sp>
        <p:nvSpPr>
          <p:cNvPr id="15" name="Freeform 24"/>
          <p:cNvSpPr/>
          <p:nvPr/>
        </p:nvSpPr>
        <p:spPr>
          <a:xfrm flipH="1">
            <a:off x="5425266" y="5365918"/>
            <a:ext cx="1362439" cy="397176"/>
          </a:xfrm>
          <a:custGeom>
            <a:avLst/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Freeform 25"/>
          <p:cNvSpPr/>
          <p:nvPr/>
        </p:nvSpPr>
        <p:spPr>
          <a:xfrm flipH="1">
            <a:off x="5802604" y="6035562"/>
            <a:ext cx="607766" cy="129742"/>
          </a:xfrm>
          <a:custGeom>
            <a:avLst/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5997153" y="4598502"/>
            <a:ext cx="177800" cy="525463"/>
          </a:xfrm>
          <a:custGeom>
            <a:avLst/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>
            <a:off x="6047953" y="4504839"/>
            <a:ext cx="139700" cy="161925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7"/>
          <p:cNvSpPr>
            <a:spLocks/>
          </p:cNvSpPr>
          <p:nvPr/>
        </p:nvSpPr>
        <p:spPr bwMode="auto">
          <a:xfrm>
            <a:off x="6032078" y="4563577"/>
            <a:ext cx="152400" cy="147638"/>
          </a:xfrm>
          <a:custGeom>
            <a:avLst/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8"/>
          <p:cNvSpPr>
            <a:spLocks/>
          </p:cNvSpPr>
          <p:nvPr/>
        </p:nvSpPr>
        <p:spPr bwMode="auto">
          <a:xfrm>
            <a:off x="6020966" y="5104914"/>
            <a:ext cx="46038" cy="76200"/>
          </a:xfrm>
          <a:custGeom>
            <a:avLst/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Freeform 9"/>
          <p:cNvSpPr>
            <a:spLocks/>
          </p:cNvSpPr>
          <p:nvPr/>
        </p:nvSpPr>
        <p:spPr bwMode="auto">
          <a:xfrm>
            <a:off x="6181303" y="4596914"/>
            <a:ext cx="176213" cy="525463"/>
          </a:xfrm>
          <a:custGeom>
            <a:avLst/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Freeform 10"/>
          <p:cNvSpPr>
            <a:spLocks/>
          </p:cNvSpPr>
          <p:nvPr/>
        </p:nvSpPr>
        <p:spPr bwMode="auto">
          <a:xfrm>
            <a:off x="6230516" y="4500077"/>
            <a:ext cx="139700" cy="161925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11"/>
          <p:cNvSpPr>
            <a:spLocks/>
          </p:cNvSpPr>
          <p:nvPr/>
        </p:nvSpPr>
        <p:spPr bwMode="auto">
          <a:xfrm>
            <a:off x="6216228" y="4561989"/>
            <a:ext cx="152400" cy="146050"/>
          </a:xfrm>
          <a:custGeom>
            <a:avLst/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" name="Freeform 12"/>
          <p:cNvSpPr>
            <a:spLocks/>
          </p:cNvSpPr>
          <p:nvPr/>
        </p:nvSpPr>
        <p:spPr bwMode="auto">
          <a:xfrm>
            <a:off x="6205116" y="5100152"/>
            <a:ext cx="46038" cy="76200"/>
          </a:xfrm>
          <a:custGeom>
            <a:avLst/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Freeform 13"/>
          <p:cNvSpPr>
            <a:spLocks/>
          </p:cNvSpPr>
          <p:nvPr/>
        </p:nvSpPr>
        <p:spPr bwMode="auto">
          <a:xfrm>
            <a:off x="6341641" y="4600089"/>
            <a:ext cx="41275" cy="266700"/>
          </a:xfrm>
          <a:custGeom>
            <a:avLst/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6" name="Group 123"/>
          <p:cNvGrpSpPr/>
          <p:nvPr/>
        </p:nvGrpSpPr>
        <p:grpSpPr>
          <a:xfrm>
            <a:off x="5106566" y="4517539"/>
            <a:ext cx="817563" cy="620713"/>
            <a:chOff x="7170738" y="4168775"/>
            <a:chExt cx="817563" cy="620713"/>
          </a:xfrm>
          <a:solidFill>
            <a:srgbClr val="0D0D0D">
              <a:alpha val="21176"/>
            </a:srgbClr>
          </a:solidFill>
        </p:grpSpPr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7170738" y="4168775"/>
              <a:ext cx="785813" cy="354013"/>
            </a:xfrm>
            <a:custGeom>
              <a:avLst/>
              <a:gdLst>
                <a:gd name="T0" fmla="*/ 246 w 495"/>
                <a:gd name="T1" fmla="*/ 223 h 223"/>
                <a:gd name="T2" fmla="*/ 0 w 495"/>
                <a:gd name="T3" fmla="*/ 111 h 223"/>
                <a:gd name="T4" fmla="*/ 252 w 495"/>
                <a:gd name="T5" fmla="*/ 0 h 223"/>
                <a:gd name="T6" fmla="*/ 495 w 495"/>
                <a:gd name="T7" fmla="*/ 109 h 223"/>
                <a:gd name="T8" fmla="*/ 246 w 49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3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7924800" y="4335463"/>
              <a:ext cx="23813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Oval 16"/>
            <p:cNvSpPr>
              <a:spLocks noChangeArrowheads="1"/>
            </p:cNvSpPr>
            <p:nvPr/>
          </p:nvSpPr>
          <p:spPr bwMode="auto">
            <a:xfrm>
              <a:off x="7897813" y="456406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7888288" y="4605338"/>
              <a:ext cx="55563" cy="171450"/>
            </a:xfrm>
            <a:custGeom>
              <a:avLst/>
              <a:gdLst>
                <a:gd name="T0" fmla="*/ 14 w 26"/>
                <a:gd name="T1" fmla="*/ 4 h 79"/>
                <a:gd name="T2" fmla="*/ 6 w 26"/>
                <a:gd name="T3" fmla="*/ 79 h 79"/>
                <a:gd name="T4" fmla="*/ 26 w 26"/>
                <a:gd name="T5" fmla="*/ 79 h 79"/>
                <a:gd name="T6" fmla="*/ 26 w 26"/>
                <a:gd name="T7" fmla="*/ 0 h 79"/>
                <a:gd name="T8" fmla="*/ 14 w 26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9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7932738" y="4605338"/>
              <a:ext cx="55563" cy="171450"/>
            </a:xfrm>
            <a:custGeom>
              <a:avLst/>
              <a:gdLst>
                <a:gd name="T0" fmla="*/ 11 w 25"/>
                <a:gd name="T1" fmla="*/ 4 h 79"/>
                <a:gd name="T2" fmla="*/ 20 w 25"/>
                <a:gd name="T3" fmla="*/ 79 h 79"/>
                <a:gd name="T4" fmla="*/ 0 w 25"/>
                <a:gd name="T5" fmla="*/ 79 h 79"/>
                <a:gd name="T6" fmla="*/ 0 w 25"/>
                <a:gd name="T7" fmla="*/ 0 h 79"/>
                <a:gd name="T8" fmla="*/ 11 w 25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9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7327900" y="4449763"/>
              <a:ext cx="455613" cy="339725"/>
            </a:xfrm>
            <a:custGeom>
              <a:avLst/>
              <a:gdLst>
                <a:gd name="T0" fmla="*/ 209 w 209"/>
                <a:gd name="T1" fmla="*/ 0 h 156"/>
                <a:gd name="T2" fmla="*/ 104 w 209"/>
                <a:gd name="T3" fmla="*/ 49 h 156"/>
                <a:gd name="T4" fmla="*/ 0 w 209"/>
                <a:gd name="T5" fmla="*/ 0 h 156"/>
                <a:gd name="T6" fmla="*/ 0 w 209"/>
                <a:gd name="T7" fmla="*/ 120 h 156"/>
                <a:gd name="T8" fmla="*/ 102 w 209"/>
                <a:gd name="T9" fmla="*/ 156 h 156"/>
                <a:gd name="T10" fmla="*/ 102 w 209"/>
                <a:gd name="T11" fmla="*/ 156 h 156"/>
                <a:gd name="T12" fmla="*/ 104 w 209"/>
                <a:gd name="T13" fmla="*/ 156 h 156"/>
                <a:gd name="T14" fmla="*/ 107 w 209"/>
                <a:gd name="T15" fmla="*/ 156 h 156"/>
                <a:gd name="T16" fmla="*/ 107 w 209"/>
                <a:gd name="T17" fmla="*/ 156 h 156"/>
                <a:gd name="T18" fmla="*/ 209 w 209"/>
                <a:gd name="T19" fmla="*/ 120 h 156"/>
                <a:gd name="T20" fmla="*/ 209 w 20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6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3" name="Freeform 20"/>
          <p:cNvSpPr>
            <a:spLocks noEditPoints="1"/>
          </p:cNvSpPr>
          <p:nvPr/>
        </p:nvSpPr>
        <p:spPr bwMode="auto">
          <a:xfrm>
            <a:off x="4441403" y="2358539"/>
            <a:ext cx="477838" cy="503238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" name="Oval 21"/>
          <p:cNvSpPr>
            <a:spLocks noChangeArrowheads="1"/>
          </p:cNvSpPr>
          <p:nvPr/>
        </p:nvSpPr>
        <p:spPr bwMode="auto">
          <a:xfrm>
            <a:off x="7490991" y="2241064"/>
            <a:ext cx="141288" cy="141288"/>
          </a:xfrm>
          <a:prstGeom prst="ellipse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" name="Freeform 22"/>
          <p:cNvSpPr>
            <a:spLocks/>
          </p:cNvSpPr>
          <p:nvPr/>
        </p:nvSpPr>
        <p:spPr bwMode="auto">
          <a:xfrm>
            <a:off x="7541791" y="2345839"/>
            <a:ext cx="222250" cy="463550"/>
          </a:xfrm>
          <a:custGeom>
            <a:avLst/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" name="Freeform 23"/>
          <p:cNvSpPr>
            <a:spLocks/>
          </p:cNvSpPr>
          <p:nvPr/>
        </p:nvSpPr>
        <p:spPr bwMode="auto">
          <a:xfrm>
            <a:off x="7346528" y="2345839"/>
            <a:ext cx="238125" cy="457200"/>
          </a:xfrm>
          <a:custGeom>
            <a:avLst/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" name="Freeform 24"/>
          <p:cNvSpPr>
            <a:spLocks/>
          </p:cNvSpPr>
          <p:nvPr/>
        </p:nvSpPr>
        <p:spPr bwMode="auto">
          <a:xfrm>
            <a:off x="7554491" y="2190264"/>
            <a:ext cx="25400" cy="79375"/>
          </a:xfrm>
          <a:custGeom>
            <a:avLst/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Freeform 25"/>
          <p:cNvSpPr>
            <a:spLocks noEditPoints="1"/>
          </p:cNvSpPr>
          <p:nvPr/>
        </p:nvSpPr>
        <p:spPr bwMode="auto">
          <a:xfrm>
            <a:off x="6417841" y="1848952"/>
            <a:ext cx="225425" cy="609600"/>
          </a:xfrm>
          <a:custGeom>
            <a:avLst/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26"/>
          <p:cNvSpPr>
            <a:spLocks noEditPoints="1"/>
          </p:cNvSpPr>
          <p:nvPr/>
        </p:nvSpPr>
        <p:spPr bwMode="auto">
          <a:xfrm>
            <a:off x="6224166" y="2041039"/>
            <a:ext cx="611188" cy="223838"/>
          </a:xfrm>
          <a:custGeom>
            <a:avLst/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" name="Freeform 27"/>
          <p:cNvSpPr>
            <a:spLocks noEditPoints="1"/>
          </p:cNvSpPr>
          <p:nvPr/>
        </p:nvSpPr>
        <p:spPr bwMode="auto">
          <a:xfrm>
            <a:off x="6270203" y="1902927"/>
            <a:ext cx="519113" cy="498475"/>
          </a:xfrm>
          <a:custGeom>
            <a:avLst/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1" name="Freeform 28"/>
          <p:cNvSpPr>
            <a:spLocks noEditPoints="1"/>
          </p:cNvSpPr>
          <p:nvPr/>
        </p:nvSpPr>
        <p:spPr bwMode="auto">
          <a:xfrm>
            <a:off x="6270203" y="1902927"/>
            <a:ext cx="519113" cy="498475"/>
          </a:xfrm>
          <a:custGeom>
            <a:avLst/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2" name="Oval 29"/>
          <p:cNvSpPr>
            <a:spLocks noChangeArrowheads="1"/>
          </p:cNvSpPr>
          <p:nvPr/>
        </p:nvSpPr>
        <p:spPr bwMode="auto">
          <a:xfrm>
            <a:off x="6484516" y="2106127"/>
            <a:ext cx="93663" cy="93663"/>
          </a:xfrm>
          <a:prstGeom prst="ellipse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3" name="Freeform 30"/>
          <p:cNvSpPr>
            <a:spLocks noEditPoints="1"/>
          </p:cNvSpPr>
          <p:nvPr/>
        </p:nvSpPr>
        <p:spPr bwMode="auto">
          <a:xfrm>
            <a:off x="7203653" y="1675914"/>
            <a:ext cx="257175" cy="487363"/>
          </a:xfrm>
          <a:custGeom>
            <a:avLst/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4" name="Rectangle 31"/>
          <p:cNvSpPr>
            <a:spLocks noChangeArrowheads="1"/>
          </p:cNvSpPr>
          <p:nvPr/>
        </p:nvSpPr>
        <p:spPr bwMode="auto">
          <a:xfrm>
            <a:off x="7075066" y="1674327"/>
            <a:ext cx="65088" cy="474663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5" name="Freeform 32"/>
          <p:cNvSpPr>
            <a:spLocks noEditPoints="1"/>
          </p:cNvSpPr>
          <p:nvPr/>
        </p:nvSpPr>
        <p:spPr bwMode="auto">
          <a:xfrm>
            <a:off x="4966866" y="4065102"/>
            <a:ext cx="561975" cy="411163"/>
          </a:xfrm>
          <a:custGeom>
            <a:avLst/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6" name="Group 127"/>
          <p:cNvGrpSpPr/>
          <p:nvPr/>
        </p:nvGrpSpPr>
        <p:grpSpPr>
          <a:xfrm>
            <a:off x="6546428" y="4476264"/>
            <a:ext cx="508001" cy="654050"/>
            <a:chOff x="8610600" y="4127500"/>
            <a:chExt cx="508001" cy="654050"/>
          </a:xfrm>
          <a:solidFill>
            <a:srgbClr val="0D0D0D">
              <a:alpha val="21176"/>
            </a:srgbClr>
          </a:solidFill>
        </p:grpSpPr>
        <p:sp>
          <p:nvSpPr>
            <p:cNvPr id="47" name="Freeform 33"/>
            <p:cNvSpPr>
              <a:spLocks/>
            </p:cNvSpPr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36"/>
            <p:cNvSpPr>
              <a:spLocks/>
            </p:cNvSpPr>
            <p:nvPr/>
          </p:nvSpPr>
          <p:spPr bwMode="auto">
            <a:xfrm>
              <a:off x="8729663" y="4613275"/>
              <a:ext cx="141288" cy="168275"/>
            </a:xfrm>
            <a:custGeom>
              <a:avLst/>
              <a:gdLst>
                <a:gd name="T0" fmla="*/ 45 w 65"/>
                <a:gd name="T1" fmla="*/ 5 h 77"/>
                <a:gd name="T2" fmla="*/ 45 w 65"/>
                <a:gd name="T3" fmla="*/ 28 h 77"/>
                <a:gd name="T4" fmla="*/ 25 w 65"/>
                <a:gd name="T5" fmla="*/ 45 h 77"/>
                <a:gd name="T6" fmla="*/ 1 w 65"/>
                <a:gd name="T7" fmla="*/ 64 h 77"/>
                <a:gd name="T8" fmla="*/ 65 w 65"/>
                <a:gd name="T9" fmla="*/ 77 h 77"/>
                <a:gd name="T10" fmla="*/ 65 w 65"/>
                <a:gd name="T11" fmla="*/ 0 h 77"/>
                <a:gd name="T12" fmla="*/ 45 w 65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7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37"/>
            <p:cNvSpPr>
              <a:spLocks/>
            </p:cNvSpPr>
            <p:nvPr/>
          </p:nvSpPr>
          <p:spPr bwMode="auto">
            <a:xfrm>
              <a:off x="8855075" y="4613275"/>
              <a:ext cx="134938" cy="168275"/>
            </a:xfrm>
            <a:custGeom>
              <a:avLst/>
              <a:gdLst>
                <a:gd name="T0" fmla="*/ 14 w 62"/>
                <a:gd name="T1" fmla="*/ 5 h 77"/>
                <a:gd name="T2" fmla="*/ 14 w 62"/>
                <a:gd name="T3" fmla="*/ 28 h 77"/>
                <a:gd name="T4" fmla="*/ 32 w 62"/>
                <a:gd name="T5" fmla="*/ 45 h 77"/>
                <a:gd name="T6" fmla="*/ 61 w 62"/>
                <a:gd name="T7" fmla="*/ 64 h 77"/>
                <a:gd name="T8" fmla="*/ 0 w 62"/>
                <a:gd name="T9" fmla="*/ 77 h 77"/>
                <a:gd name="T10" fmla="*/ 0 w 62"/>
                <a:gd name="T11" fmla="*/ 0 h 77"/>
                <a:gd name="T12" fmla="*/ 14 w 62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7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38"/>
            <p:cNvSpPr>
              <a:spLocks/>
            </p:cNvSpPr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39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5" name="Freeform 41"/>
          <p:cNvSpPr>
            <a:spLocks noEditPoints="1"/>
          </p:cNvSpPr>
          <p:nvPr/>
        </p:nvSpPr>
        <p:spPr bwMode="auto">
          <a:xfrm>
            <a:off x="6967116" y="3815864"/>
            <a:ext cx="428625" cy="390525"/>
          </a:xfrm>
          <a:custGeom>
            <a:avLst/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6" name="Freeform 42"/>
          <p:cNvSpPr>
            <a:spLocks/>
          </p:cNvSpPr>
          <p:nvPr/>
        </p:nvSpPr>
        <p:spPr bwMode="auto">
          <a:xfrm>
            <a:off x="7078241" y="4176227"/>
            <a:ext cx="92075" cy="198438"/>
          </a:xfrm>
          <a:custGeom>
            <a:avLst/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7" name="Freeform 43"/>
          <p:cNvSpPr>
            <a:spLocks/>
          </p:cNvSpPr>
          <p:nvPr/>
        </p:nvSpPr>
        <p:spPr bwMode="auto">
          <a:xfrm>
            <a:off x="7040141" y="4236552"/>
            <a:ext cx="130175" cy="268288"/>
          </a:xfrm>
          <a:custGeom>
            <a:avLst/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8" name="Freeform 44"/>
          <p:cNvSpPr>
            <a:spLocks/>
          </p:cNvSpPr>
          <p:nvPr/>
        </p:nvSpPr>
        <p:spPr bwMode="auto">
          <a:xfrm>
            <a:off x="5851103" y="1231414"/>
            <a:ext cx="523875" cy="479425"/>
          </a:xfrm>
          <a:custGeom>
            <a:avLst/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9" name="Freeform 45"/>
          <p:cNvSpPr>
            <a:spLocks noEditPoints="1"/>
          </p:cNvSpPr>
          <p:nvPr/>
        </p:nvSpPr>
        <p:spPr bwMode="auto">
          <a:xfrm>
            <a:off x="5695528" y="3892064"/>
            <a:ext cx="638175" cy="528638"/>
          </a:xfrm>
          <a:custGeom>
            <a:avLst/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2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0" name="Freeform 46"/>
          <p:cNvSpPr>
            <a:spLocks noEditPoints="1"/>
          </p:cNvSpPr>
          <p:nvPr/>
        </p:nvSpPr>
        <p:spPr bwMode="auto">
          <a:xfrm>
            <a:off x="6824241" y="2839552"/>
            <a:ext cx="819150" cy="955675"/>
          </a:xfrm>
          <a:custGeom>
            <a:avLst/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1" name="Freeform 47"/>
          <p:cNvSpPr>
            <a:spLocks noEditPoints="1"/>
          </p:cNvSpPr>
          <p:nvPr/>
        </p:nvSpPr>
        <p:spPr bwMode="auto">
          <a:xfrm>
            <a:off x="7444953" y="3118952"/>
            <a:ext cx="354013" cy="695325"/>
          </a:xfrm>
          <a:custGeom>
            <a:avLst/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2" name="Freeform 48"/>
          <p:cNvSpPr>
            <a:spLocks noEditPoints="1"/>
          </p:cNvSpPr>
          <p:nvPr/>
        </p:nvSpPr>
        <p:spPr bwMode="auto">
          <a:xfrm>
            <a:off x="6209878" y="3207852"/>
            <a:ext cx="579438" cy="579438"/>
          </a:xfrm>
          <a:custGeom>
            <a:avLst/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3" name="Freeform 49"/>
          <p:cNvSpPr>
            <a:spLocks/>
          </p:cNvSpPr>
          <p:nvPr/>
        </p:nvSpPr>
        <p:spPr bwMode="auto">
          <a:xfrm>
            <a:off x="6316241" y="3392002"/>
            <a:ext cx="288925" cy="152400"/>
          </a:xfrm>
          <a:custGeom>
            <a:avLst/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4" name="Group 126"/>
          <p:cNvGrpSpPr/>
          <p:nvPr/>
        </p:nvGrpSpPr>
        <p:grpSpPr>
          <a:xfrm>
            <a:off x="6441653" y="3953977"/>
            <a:ext cx="454025" cy="431800"/>
            <a:chOff x="8505825" y="3605213"/>
            <a:chExt cx="454025" cy="431800"/>
          </a:xfrm>
          <a:solidFill>
            <a:srgbClr val="0D0D0D">
              <a:alpha val="21176"/>
            </a:srgbClr>
          </a:solidFill>
        </p:grpSpPr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8505825" y="3694113"/>
              <a:ext cx="454025" cy="342900"/>
            </a:xfrm>
            <a:custGeom>
              <a:avLst/>
              <a:gdLst>
                <a:gd name="T0" fmla="*/ 146 w 208"/>
                <a:gd name="T1" fmla="*/ 0 h 157"/>
                <a:gd name="T2" fmla="*/ 104 w 208"/>
                <a:gd name="T3" fmla="*/ 15 h 157"/>
                <a:gd name="T4" fmla="*/ 62 w 208"/>
                <a:gd name="T5" fmla="*/ 0 h 157"/>
                <a:gd name="T6" fmla="*/ 0 w 208"/>
                <a:gd name="T7" fmla="*/ 60 h 157"/>
                <a:gd name="T8" fmla="*/ 107 w 208"/>
                <a:gd name="T9" fmla="*/ 157 h 157"/>
                <a:gd name="T10" fmla="*/ 208 w 208"/>
                <a:gd name="T11" fmla="*/ 60 h 157"/>
                <a:gd name="T12" fmla="*/ 146 w 208"/>
                <a:gd name="T1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7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8709025" y="3605213"/>
              <a:ext cx="123825" cy="157163"/>
            </a:xfrm>
            <a:custGeom>
              <a:avLst/>
              <a:gdLst>
                <a:gd name="T0" fmla="*/ 12 w 57"/>
                <a:gd name="T1" fmla="*/ 72 h 72"/>
                <a:gd name="T2" fmla="*/ 27 w 57"/>
                <a:gd name="T3" fmla="*/ 0 h 72"/>
                <a:gd name="T4" fmla="*/ 57 w 57"/>
                <a:gd name="T5" fmla="*/ 6 h 72"/>
                <a:gd name="T6" fmla="*/ 12 w 57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2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7" name="Freeform 52"/>
          <p:cNvSpPr>
            <a:spLocks/>
          </p:cNvSpPr>
          <p:nvPr/>
        </p:nvSpPr>
        <p:spPr bwMode="auto">
          <a:xfrm>
            <a:off x="5041478" y="1383814"/>
            <a:ext cx="679450" cy="552450"/>
          </a:xfrm>
          <a:custGeom>
            <a:avLst/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8" name="Freeform 53"/>
          <p:cNvSpPr>
            <a:spLocks/>
          </p:cNvSpPr>
          <p:nvPr/>
        </p:nvSpPr>
        <p:spPr bwMode="auto">
          <a:xfrm>
            <a:off x="5557416" y="1353652"/>
            <a:ext cx="187325" cy="257175"/>
          </a:xfrm>
          <a:custGeom>
            <a:avLst/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9" name="Freeform 54"/>
          <p:cNvSpPr>
            <a:spLocks/>
          </p:cNvSpPr>
          <p:nvPr/>
        </p:nvSpPr>
        <p:spPr bwMode="auto">
          <a:xfrm>
            <a:off x="5130378" y="1529864"/>
            <a:ext cx="514350" cy="336550"/>
          </a:xfrm>
          <a:custGeom>
            <a:avLst/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0" name="Freeform 55"/>
          <p:cNvSpPr>
            <a:spLocks noEditPoints="1"/>
          </p:cNvSpPr>
          <p:nvPr/>
        </p:nvSpPr>
        <p:spPr bwMode="auto">
          <a:xfrm>
            <a:off x="4711278" y="1825139"/>
            <a:ext cx="296863" cy="520700"/>
          </a:xfrm>
          <a:custGeom>
            <a:avLst/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1" name="Freeform 56"/>
          <p:cNvSpPr>
            <a:spLocks noEditPoints="1"/>
          </p:cNvSpPr>
          <p:nvPr/>
        </p:nvSpPr>
        <p:spPr bwMode="auto">
          <a:xfrm>
            <a:off x="4441403" y="2915752"/>
            <a:ext cx="555625" cy="604838"/>
          </a:xfrm>
          <a:custGeom>
            <a:avLst/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2" name="Freeform 57"/>
          <p:cNvSpPr>
            <a:spLocks noEditPoints="1"/>
          </p:cNvSpPr>
          <p:nvPr/>
        </p:nvSpPr>
        <p:spPr bwMode="auto">
          <a:xfrm>
            <a:off x="6490866" y="1352064"/>
            <a:ext cx="528638" cy="519113"/>
          </a:xfrm>
          <a:custGeom>
            <a:avLst/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3" name="Freeform 58"/>
          <p:cNvSpPr>
            <a:spLocks noEditPoints="1"/>
          </p:cNvSpPr>
          <p:nvPr/>
        </p:nvSpPr>
        <p:spPr bwMode="auto">
          <a:xfrm>
            <a:off x="4623458" y="3517688"/>
            <a:ext cx="514350" cy="520700"/>
          </a:xfrm>
          <a:custGeom>
            <a:avLst/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4" name="Rectangle 59"/>
          <p:cNvSpPr>
            <a:spLocks noChangeArrowheads="1"/>
          </p:cNvSpPr>
          <p:nvPr/>
        </p:nvSpPr>
        <p:spPr bwMode="auto">
          <a:xfrm>
            <a:off x="6619453" y="3023702"/>
            <a:ext cx="627063" cy="3175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5" name="Rectangle 60"/>
          <p:cNvSpPr>
            <a:spLocks noChangeArrowheads="1"/>
          </p:cNvSpPr>
          <p:nvPr/>
        </p:nvSpPr>
        <p:spPr bwMode="auto">
          <a:xfrm>
            <a:off x="6644853" y="2960202"/>
            <a:ext cx="576263" cy="3175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6" name="Rectangle 61"/>
          <p:cNvSpPr>
            <a:spLocks noChangeArrowheads="1"/>
          </p:cNvSpPr>
          <p:nvPr/>
        </p:nvSpPr>
        <p:spPr bwMode="auto">
          <a:xfrm>
            <a:off x="6871866" y="2895114"/>
            <a:ext cx="122238" cy="3175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7" name="Rectangle 62"/>
          <p:cNvSpPr>
            <a:spLocks noChangeArrowheads="1"/>
          </p:cNvSpPr>
          <p:nvPr/>
        </p:nvSpPr>
        <p:spPr bwMode="auto">
          <a:xfrm>
            <a:off x="6894091" y="2661752"/>
            <a:ext cx="77788" cy="25400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Rectangle 63"/>
          <p:cNvSpPr>
            <a:spLocks noChangeArrowheads="1"/>
          </p:cNvSpPr>
          <p:nvPr/>
        </p:nvSpPr>
        <p:spPr bwMode="auto">
          <a:xfrm>
            <a:off x="6871866" y="2649052"/>
            <a:ext cx="122238" cy="3175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1" name="Rectangle 64"/>
          <p:cNvSpPr>
            <a:spLocks noChangeArrowheads="1"/>
          </p:cNvSpPr>
          <p:nvPr/>
        </p:nvSpPr>
        <p:spPr bwMode="auto">
          <a:xfrm>
            <a:off x="7057603" y="2895114"/>
            <a:ext cx="119063" cy="3175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6" name="Rectangle 65"/>
          <p:cNvSpPr>
            <a:spLocks noChangeArrowheads="1"/>
          </p:cNvSpPr>
          <p:nvPr/>
        </p:nvSpPr>
        <p:spPr bwMode="auto">
          <a:xfrm>
            <a:off x="7078241" y="2661752"/>
            <a:ext cx="76200" cy="25400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7" name="Rectangle 66"/>
          <p:cNvSpPr>
            <a:spLocks noChangeArrowheads="1"/>
          </p:cNvSpPr>
          <p:nvPr/>
        </p:nvSpPr>
        <p:spPr bwMode="auto">
          <a:xfrm>
            <a:off x="7057603" y="2649052"/>
            <a:ext cx="119063" cy="3175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8" name="Rectangle 67"/>
          <p:cNvSpPr>
            <a:spLocks noChangeArrowheads="1"/>
          </p:cNvSpPr>
          <p:nvPr/>
        </p:nvSpPr>
        <p:spPr bwMode="auto">
          <a:xfrm>
            <a:off x="6689303" y="2895114"/>
            <a:ext cx="122238" cy="3175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9" name="Rectangle 68"/>
          <p:cNvSpPr>
            <a:spLocks noChangeArrowheads="1"/>
          </p:cNvSpPr>
          <p:nvPr/>
        </p:nvSpPr>
        <p:spPr bwMode="auto">
          <a:xfrm>
            <a:off x="6709941" y="2661752"/>
            <a:ext cx="79375" cy="25400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Rectangle 69"/>
          <p:cNvSpPr>
            <a:spLocks noChangeArrowheads="1"/>
          </p:cNvSpPr>
          <p:nvPr/>
        </p:nvSpPr>
        <p:spPr bwMode="auto">
          <a:xfrm>
            <a:off x="6689303" y="2649052"/>
            <a:ext cx="122238" cy="3175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1" name="Rectangle 70"/>
          <p:cNvSpPr>
            <a:spLocks noChangeArrowheads="1"/>
          </p:cNvSpPr>
          <p:nvPr/>
        </p:nvSpPr>
        <p:spPr bwMode="auto">
          <a:xfrm>
            <a:off x="6644853" y="2579202"/>
            <a:ext cx="576263" cy="31750"/>
          </a:xfrm>
          <a:prstGeom prst="rect">
            <a:avLst/>
          </a:pr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" name="Freeform 71"/>
          <p:cNvSpPr>
            <a:spLocks/>
          </p:cNvSpPr>
          <p:nvPr/>
        </p:nvSpPr>
        <p:spPr bwMode="auto">
          <a:xfrm>
            <a:off x="6644853" y="2395052"/>
            <a:ext cx="576263" cy="184150"/>
          </a:xfrm>
          <a:custGeom>
            <a:avLst/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6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3" name="Freeform 72"/>
          <p:cNvSpPr>
            <a:spLocks noEditPoints="1"/>
          </p:cNvSpPr>
          <p:nvPr/>
        </p:nvSpPr>
        <p:spPr bwMode="auto">
          <a:xfrm>
            <a:off x="5060528" y="2561739"/>
            <a:ext cx="800100" cy="522288"/>
          </a:xfrm>
          <a:custGeom>
            <a:avLst/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4" name="Freeform 73"/>
          <p:cNvSpPr>
            <a:spLocks noEditPoints="1"/>
          </p:cNvSpPr>
          <p:nvPr/>
        </p:nvSpPr>
        <p:spPr bwMode="auto">
          <a:xfrm>
            <a:off x="6825828" y="3134827"/>
            <a:ext cx="187325" cy="327025"/>
          </a:xfrm>
          <a:custGeom>
            <a:avLst/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5" name="Freeform 74"/>
          <p:cNvSpPr>
            <a:spLocks noEditPoints="1"/>
          </p:cNvSpPr>
          <p:nvPr/>
        </p:nvSpPr>
        <p:spPr bwMode="auto">
          <a:xfrm>
            <a:off x="5190703" y="2014052"/>
            <a:ext cx="376238" cy="460375"/>
          </a:xfrm>
          <a:custGeom>
            <a:avLst/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6" name="Freeform 75"/>
          <p:cNvSpPr>
            <a:spLocks noEditPoints="1"/>
          </p:cNvSpPr>
          <p:nvPr/>
        </p:nvSpPr>
        <p:spPr bwMode="auto">
          <a:xfrm>
            <a:off x="5914603" y="2498239"/>
            <a:ext cx="569913" cy="571500"/>
          </a:xfrm>
          <a:custGeom>
            <a:avLst/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7" name="Freeform 76"/>
          <p:cNvSpPr>
            <a:spLocks noEditPoints="1"/>
          </p:cNvSpPr>
          <p:nvPr/>
        </p:nvSpPr>
        <p:spPr bwMode="auto">
          <a:xfrm>
            <a:off x="5346278" y="3234839"/>
            <a:ext cx="642938" cy="487363"/>
          </a:xfrm>
          <a:custGeom>
            <a:avLst/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8" name="Freeform 77"/>
          <p:cNvSpPr>
            <a:spLocks/>
          </p:cNvSpPr>
          <p:nvPr/>
        </p:nvSpPr>
        <p:spPr bwMode="auto">
          <a:xfrm>
            <a:off x="5627266" y="2520464"/>
            <a:ext cx="214313" cy="160338"/>
          </a:xfrm>
          <a:custGeom>
            <a:avLst/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9" name="Freeform 78"/>
          <p:cNvSpPr>
            <a:spLocks/>
          </p:cNvSpPr>
          <p:nvPr/>
        </p:nvSpPr>
        <p:spPr bwMode="auto">
          <a:xfrm>
            <a:off x="5722516" y="2479189"/>
            <a:ext cx="58738" cy="73025"/>
          </a:xfrm>
          <a:custGeom>
            <a:avLst/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0" name="Freeform 79"/>
          <p:cNvSpPr>
            <a:spLocks noEditPoints="1"/>
          </p:cNvSpPr>
          <p:nvPr/>
        </p:nvSpPr>
        <p:spPr bwMode="auto">
          <a:xfrm>
            <a:off x="5389141" y="3815864"/>
            <a:ext cx="225425" cy="312738"/>
          </a:xfrm>
          <a:custGeom>
            <a:avLst/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1" name="Freeform 80"/>
          <p:cNvSpPr>
            <a:spLocks noEditPoints="1"/>
          </p:cNvSpPr>
          <p:nvPr/>
        </p:nvSpPr>
        <p:spPr bwMode="auto">
          <a:xfrm>
            <a:off x="7121103" y="2212489"/>
            <a:ext cx="282575" cy="309563"/>
          </a:xfrm>
          <a:custGeom>
            <a:avLst/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" name="Freeform 81"/>
          <p:cNvSpPr>
            <a:spLocks noEditPoints="1"/>
          </p:cNvSpPr>
          <p:nvPr/>
        </p:nvSpPr>
        <p:spPr bwMode="auto">
          <a:xfrm>
            <a:off x="5708228" y="1796564"/>
            <a:ext cx="427038" cy="614363"/>
          </a:xfrm>
          <a:custGeom>
            <a:avLst/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" name="Freeform 82"/>
          <p:cNvSpPr>
            <a:spLocks noEditPoints="1"/>
          </p:cNvSpPr>
          <p:nvPr/>
        </p:nvSpPr>
        <p:spPr bwMode="auto">
          <a:xfrm>
            <a:off x="5555828" y="1709252"/>
            <a:ext cx="246063" cy="217488"/>
          </a:xfrm>
          <a:custGeom>
            <a:avLst/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" name="Freeform 83"/>
          <p:cNvSpPr>
            <a:spLocks/>
          </p:cNvSpPr>
          <p:nvPr/>
        </p:nvSpPr>
        <p:spPr bwMode="auto">
          <a:xfrm>
            <a:off x="5485978" y="1839427"/>
            <a:ext cx="107950" cy="68263"/>
          </a:xfrm>
          <a:custGeom>
            <a:avLst/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5" name="Freeform 84"/>
          <p:cNvSpPr>
            <a:spLocks/>
          </p:cNvSpPr>
          <p:nvPr/>
        </p:nvSpPr>
        <p:spPr bwMode="auto">
          <a:xfrm>
            <a:off x="5417716" y="1848952"/>
            <a:ext cx="146050" cy="88900"/>
          </a:xfrm>
          <a:custGeom>
            <a:avLst/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" name="Freeform 85"/>
          <p:cNvSpPr>
            <a:spLocks noEditPoints="1"/>
          </p:cNvSpPr>
          <p:nvPr/>
        </p:nvSpPr>
        <p:spPr bwMode="auto">
          <a:xfrm>
            <a:off x="5333578" y="3007827"/>
            <a:ext cx="446088" cy="158750"/>
          </a:xfrm>
          <a:custGeom>
            <a:avLst/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7" name="Freeform 86"/>
          <p:cNvSpPr>
            <a:spLocks/>
          </p:cNvSpPr>
          <p:nvPr/>
        </p:nvSpPr>
        <p:spPr bwMode="auto">
          <a:xfrm>
            <a:off x="7181428" y="3417402"/>
            <a:ext cx="246063" cy="315913"/>
          </a:xfrm>
          <a:custGeom>
            <a:avLst/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8" name="Freeform 87"/>
          <p:cNvSpPr>
            <a:spLocks/>
          </p:cNvSpPr>
          <p:nvPr/>
        </p:nvSpPr>
        <p:spPr bwMode="auto">
          <a:xfrm>
            <a:off x="7321128" y="3406289"/>
            <a:ext cx="119063" cy="82550"/>
          </a:xfrm>
          <a:custGeom>
            <a:avLst/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9" name="Freeform 88"/>
          <p:cNvSpPr>
            <a:spLocks/>
          </p:cNvSpPr>
          <p:nvPr/>
        </p:nvSpPr>
        <p:spPr bwMode="auto">
          <a:xfrm>
            <a:off x="7229053" y="3471377"/>
            <a:ext cx="163513" cy="227013"/>
          </a:xfrm>
          <a:custGeom>
            <a:avLst/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0" name="Freeform 89"/>
          <p:cNvSpPr>
            <a:spLocks noEditPoints="1"/>
          </p:cNvSpPr>
          <p:nvPr/>
        </p:nvSpPr>
        <p:spPr bwMode="auto">
          <a:xfrm>
            <a:off x="6848053" y="2179152"/>
            <a:ext cx="222250" cy="161925"/>
          </a:xfrm>
          <a:custGeom>
            <a:avLst/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1" name="Freeform 90"/>
          <p:cNvSpPr>
            <a:spLocks/>
          </p:cNvSpPr>
          <p:nvPr/>
        </p:nvSpPr>
        <p:spPr bwMode="auto">
          <a:xfrm>
            <a:off x="4995441" y="3239602"/>
            <a:ext cx="206375" cy="266700"/>
          </a:xfrm>
          <a:custGeom>
            <a:avLst/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2" name="Freeform 91"/>
          <p:cNvSpPr>
            <a:spLocks/>
          </p:cNvSpPr>
          <p:nvPr/>
        </p:nvSpPr>
        <p:spPr bwMode="auto">
          <a:xfrm>
            <a:off x="4982741" y="3230077"/>
            <a:ext cx="101600" cy="69850"/>
          </a:xfrm>
          <a:custGeom>
            <a:avLst/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3" name="Freeform 92"/>
          <p:cNvSpPr>
            <a:spLocks/>
          </p:cNvSpPr>
          <p:nvPr/>
        </p:nvSpPr>
        <p:spPr bwMode="auto">
          <a:xfrm>
            <a:off x="5024016" y="3287227"/>
            <a:ext cx="139700" cy="192088"/>
          </a:xfrm>
          <a:custGeom>
            <a:avLst/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4" name="Freeform 93"/>
          <p:cNvSpPr>
            <a:spLocks noEditPoints="1"/>
          </p:cNvSpPr>
          <p:nvPr/>
        </p:nvSpPr>
        <p:spPr bwMode="auto">
          <a:xfrm>
            <a:off x="6355928" y="4890602"/>
            <a:ext cx="219075" cy="239713"/>
          </a:xfrm>
          <a:custGeom>
            <a:avLst/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5" name="Freeform 94"/>
          <p:cNvSpPr>
            <a:spLocks/>
          </p:cNvSpPr>
          <p:nvPr/>
        </p:nvSpPr>
        <p:spPr bwMode="auto">
          <a:xfrm>
            <a:off x="6090816" y="3311039"/>
            <a:ext cx="63500" cy="60325"/>
          </a:xfrm>
          <a:custGeom>
            <a:avLst/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6" name="Freeform 95"/>
          <p:cNvSpPr>
            <a:spLocks/>
          </p:cNvSpPr>
          <p:nvPr/>
        </p:nvSpPr>
        <p:spPr bwMode="auto">
          <a:xfrm>
            <a:off x="6076528" y="3128477"/>
            <a:ext cx="58738" cy="196850"/>
          </a:xfrm>
          <a:custGeom>
            <a:avLst/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7" name="Freeform 96"/>
          <p:cNvSpPr>
            <a:spLocks/>
          </p:cNvSpPr>
          <p:nvPr/>
        </p:nvSpPr>
        <p:spPr bwMode="auto">
          <a:xfrm>
            <a:off x="6117803" y="3160227"/>
            <a:ext cx="127000" cy="169863"/>
          </a:xfrm>
          <a:custGeom>
            <a:avLst/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8" name="Freeform 97"/>
          <p:cNvSpPr>
            <a:spLocks/>
          </p:cNvSpPr>
          <p:nvPr/>
        </p:nvSpPr>
        <p:spPr bwMode="auto">
          <a:xfrm>
            <a:off x="6106691" y="3357077"/>
            <a:ext cx="15875" cy="31750"/>
          </a:xfrm>
          <a:custGeom>
            <a:avLst/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9" name="Freeform 98"/>
          <p:cNvSpPr>
            <a:spLocks noEditPoints="1"/>
          </p:cNvSpPr>
          <p:nvPr/>
        </p:nvSpPr>
        <p:spPr bwMode="auto">
          <a:xfrm>
            <a:off x="6055891" y="1748939"/>
            <a:ext cx="220663" cy="236538"/>
          </a:xfrm>
          <a:custGeom>
            <a:avLst/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0D0D0D">
              <a:alpha val="2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0" name="组合 119"/>
          <p:cNvGrpSpPr/>
          <p:nvPr/>
        </p:nvGrpSpPr>
        <p:grpSpPr>
          <a:xfrm>
            <a:off x="8041803" y="1784031"/>
            <a:ext cx="670560" cy="604586"/>
            <a:chOff x="5424755" y="1340768"/>
            <a:chExt cx="670560" cy="604586"/>
          </a:xfrm>
        </p:grpSpPr>
        <p:grpSp>
          <p:nvGrpSpPr>
            <p:cNvPr id="121" name="组合 12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28" name="组合 12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30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31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29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2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132" name="矩形 131"/>
          <p:cNvSpPr/>
          <p:nvPr/>
        </p:nvSpPr>
        <p:spPr>
          <a:xfrm>
            <a:off x="8833891" y="1628800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" name="矩形 47"/>
          <p:cNvSpPr>
            <a:spLocks noChangeArrowheads="1"/>
          </p:cNvSpPr>
          <p:nvPr/>
        </p:nvSpPr>
        <p:spPr bwMode="auto">
          <a:xfrm>
            <a:off x="8833891" y="1951798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cxnSp>
        <p:nvCxnSpPr>
          <p:cNvPr id="134" name="直接连接符 133"/>
          <p:cNvCxnSpPr/>
          <p:nvPr/>
        </p:nvCxnSpPr>
        <p:spPr>
          <a:xfrm>
            <a:off x="7382024" y="1982302"/>
            <a:ext cx="731787" cy="1587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组合 134"/>
          <p:cNvGrpSpPr/>
          <p:nvPr/>
        </p:nvGrpSpPr>
        <p:grpSpPr>
          <a:xfrm>
            <a:off x="8125518" y="3803971"/>
            <a:ext cx="670560" cy="604586"/>
            <a:chOff x="5424755" y="1340768"/>
            <a:chExt cx="670560" cy="604586"/>
          </a:xfrm>
        </p:grpSpPr>
        <p:grpSp>
          <p:nvGrpSpPr>
            <p:cNvPr id="136" name="组合 13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38" name="组合 13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40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41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39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3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142" name="矩形 141"/>
          <p:cNvSpPr/>
          <p:nvPr/>
        </p:nvSpPr>
        <p:spPr>
          <a:xfrm>
            <a:off x="8917606" y="3648740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3" name="矩形 47"/>
          <p:cNvSpPr>
            <a:spLocks noChangeArrowheads="1"/>
          </p:cNvSpPr>
          <p:nvPr/>
        </p:nvSpPr>
        <p:spPr bwMode="auto">
          <a:xfrm>
            <a:off x="8917606" y="3971738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cxnSp>
        <p:nvCxnSpPr>
          <p:cNvPr id="144" name="直接连接符 143"/>
          <p:cNvCxnSpPr/>
          <p:nvPr/>
        </p:nvCxnSpPr>
        <p:spPr>
          <a:xfrm>
            <a:off x="7465739" y="4003829"/>
            <a:ext cx="731787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/>
        </p:nvCxnSpPr>
        <p:spPr>
          <a:xfrm>
            <a:off x="4069656" y="1987253"/>
            <a:ext cx="731787" cy="1587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组合 145"/>
          <p:cNvGrpSpPr/>
          <p:nvPr/>
        </p:nvGrpSpPr>
        <p:grpSpPr>
          <a:xfrm>
            <a:off x="3482811" y="1772816"/>
            <a:ext cx="670560" cy="604586"/>
            <a:chOff x="5424755" y="1340768"/>
            <a:chExt cx="670560" cy="604586"/>
          </a:xfrm>
        </p:grpSpPr>
        <p:grpSp>
          <p:nvGrpSpPr>
            <p:cNvPr id="147" name="组合 14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49" name="组合 14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51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52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50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153" name="矩形 152"/>
          <p:cNvSpPr/>
          <p:nvPr/>
        </p:nvSpPr>
        <p:spPr>
          <a:xfrm>
            <a:off x="841003" y="1628800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4" name="矩形 47"/>
          <p:cNvSpPr>
            <a:spLocks noChangeArrowheads="1"/>
          </p:cNvSpPr>
          <p:nvPr/>
        </p:nvSpPr>
        <p:spPr bwMode="auto">
          <a:xfrm>
            <a:off x="841003" y="1951798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cxnSp>
        <p:nvCxnSpPr>
          <p:cNvPr id="155" name="直接连接符 154"/>
          <p:cNvCxnSpPr/>
          <p:nvPr/>
        </p:nvCxnSpPr>
        <p:spPr>
          <a:xfrm>
            <a:off x="4081363" y="4005064"/>
            <a:ext cx="731787" cy="1587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组合 155"/>
          <p:cNvGrpSpPr/>
          <p:nvPr/>
        </p:nvGrpSpPr>
        <p:grpSpPr>
          <a:xfrm>
            <a:off x="3482811" y="3720748"/>
            <a:ext cx="670560" cy="604586"/>
            <a:chOff x="5424755" y="1340768"/>
            <a:chExt cx="670560" cy="604586"/>
          </a:xfrm>
        </p:grpSpPr>
        <p:grpSp>
          <p:nvGrpSpPr>
            <p:cNvPr id="157" name="组合 15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59" name="组合 15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61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62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60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5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04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163" name="矩形 162"/>
          <p:cNvSpPr/>
          <p:nvPr/>
        </p:nvSpPr>
        <p:spPr>
          <a:xfrm>
            <a:off x="841003" y="3576732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4" name="矩形 47"/>
          <p:cNvSpPr>
            <a:spLocks noChangeArrowheads="1"/>
          </p:cNvSpPr>
          <p:nvPr/>
        </p:nvSpPr>
        <p:spPr bwMode="auto">
          <a:xfrm>
            <a:off x="841003" y="3899730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168" name="组合 167"/>
          <p:cNvGrpSpPr/>
          <p:nvPr/>
        </p:nvGrpSpPr>
        <p:grpSpPr>
          <a:xfrm>
            <a:off x="7331371" y="1556792"/>
            <a:ext cx="278384" cy="184511"/>
            <a:chOff x="9482595" y="2565731"/>
            <a:chExt cx="278384" cy="184511"/>
          </a:xfrm>
        </p:grpSpPr>
        <p:sp>
          <p:nvSpPr>
            <p:cNvPr id="169" name="椭圆 168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3290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750"/>
                            </p:stCondLst>
                            <p:childTnLst>
                              <p:par>
                                <p:cTn id="3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250"/>
                            </p:stCondLst>
                            <p:childTnLst>
                              <p:par>
                                <p:cTn id="3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0" dur="4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3" dur="4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150"/>
                            </p:stCondLst>
                            <p:childTnLst>
                              <p:par>
                                <p:cTn id="3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465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7" dur="4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0" dur="4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5550"/>
                            </p:stCondLst>
                            <p:childTnLst>
                              <p:par>
                                <p:cTn id="3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6050"/>
                            </p:stCondLst>
                            <p:childTnLst>
                              <p:par>
                                <p:cTn id="3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4" dur="4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7" dur="4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6950"/>
                            </p:stCondLst>
                            <p:childTnLst>
                              <p:par>
                                <p:cTn id="4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7450"/>
                            </p:stCondLst>
                            <p:childTnLst>
                              <p:par>
                                <p:cTn id="4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1" dur="4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4" dur="4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8350"/>
                            </p:stCondLst>
                            <p:childTnLst>
                              <p:par>
                                <p:cTn id="4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1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32" grpId="0"/>
      <p:bldP spid="133" grpId="0"/>
      <p:bldP spid="142" grpId="0"/>
      <p:bldP spid="143" grpId="0"/>
      <p:bldP spid="153" grpId="0"/>
      <p:bldP spid="154" grpId="0"/>
      <p:bldP spid="163" grpId="0"/>
      <p:bldP spid="16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直接连接符 114"/>
          <p:cNvCxnSpPr/>
          <p:nvPr/>
        </p:nvCxnSpPr>
        <p:spPr>
          <a:xfrm flipV="1">
            <a:off x="3649315" y="1988840"/>
            <a:ext cx="2412192" cy="701179"/>
          </a:xfrm>
          <a:prstGeom prst="line">
            <a:avLst/>
          </a:prstGeom>
          <a:ln w="7620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flipV="1">
            <a:off x="4354904" y="1988840"/>
            <a:ext cx="1706603" cy="1537722"/>
          </a:xfrm>
          <a:prstGeom prst="line">
            <a:avLst/>
          </a:prstGeom>
          <a:ln w="7620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 flipV="1">
            <a:off x="5411127" y="1988840"/>
            <a:ext cx="650380" cy="2027866"/>
          </a:xfrm>
          <a:prstGeom prst="line">
            <a:avLst/>
          </a:prstGeom>
          <a:ln w="7620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flipH="1" flipV="1">
            <a:off x="6061507" y="1988840"/>
            <a:ext cx="574541" cy="2075575"/>
          </a:xfrm>
          <a:prstGeom prst="line">
            <a:avLst/>
          </a:prstGeom>
          <a:ln w="7620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 flipH="1" flipV="1">
            <a:off x="6061507" y="1988840"/>
            <a:ext cx="1647314" cy="1537722"/>
          </a:xfrm>
          <a:prstGeom prst="line">
            <a:avLst/>
          </a:prstGeom>
          <a:ln w="7620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6061507" y="1988840"/>
            <a:ext cx="2437224" cy="757312"/>
          </a:xfrm>
          <a:prstGeom prst="line">
            <a:avLst/>
          </a:prstGeom>
          <a:ln w="7620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33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80" name="组合 7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83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2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5" name="KSO_Shape"/>
          <p:cNvSpPr>
            <a:spLocks/>
          </p:cNvSpPr>
          <p:nvPr/>
        </p:nvSpPr>
        <p:spPr bwMode="auto">
          <a:xfrm>
            <a:off x="734417" y="340810"/>
            <a:ext cx="304717" cy="304717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5313357" y="1327884"/>
            <a:ext cx="1568461" cy="1414146"/>
            <a:chOff x="3720691" y="2824413"/>
            <a:chExt cx="1341120" cy="1209172"/>
          </a:xfrm>
        </p:grpSpPr>
        <p:sp>
          <p:nvSpPr>
            <p:cNvPr id="111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3" name="Freeform 5"/>
          <p:cNvSpPr>
            <a:spLocks/>
          </p:cNvSpPr>
          <p:nvPr/>
        </p:nvSpPr>
        <p:spPr bwMode="auto">
          <a:xfrm rot="1855731">
            <a:off x="5414894" y="1432320"/>
            <a:ext cx="1353655" cy="122047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文本框 9"/>
          <p:cNvSpPr txBox="1"/>
          <p:nvPr/>
        </p:nvSpPr>
        <p:spPr>
          <a:xfrm>
            <a:off x="5557528" y="1710553"/>
            <a:ext cx="108012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</a:p>
        </p:txBody>
      </p:sp>
      <p:grpSp>
        <p:nvGrpSpPr>
          <p:cNvPr id="121" name="组合 120"/>
          <p:cNvGrpSpPr/>
          <p:nvPr/>
        </p:nvGrpSpPr>
        <p:grpSpPr>
          <a:xfrm>
            <a:off x="3314035" y="2402836"/>
            <a:ext cx="670560" cy="604586"/>
            <a:chOff x="5424755" y="1340768"/>
            <a:chExt cx="670560" cy="604586"/>
          </a:xfrm>
        </p:grpSpPr>
        <p:grpSp>
          <p:nvGrpSpPr>
            <p:cNvPr id="122" name="组合 121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29" name="组合 12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31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32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30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2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4109753" y="3224269"/>
            <a:ext cx="670560" cy="604586"/>
            <a:chOff x="5424755" y="1340768"/>
            <a:chExt cx="670560" cy="604586"/>
          </a:xfrm>
        </p:grpSpPr>
        <p:grpSp>
          <p:nvGrpSpPr>
            <p:cNvPr id="134" name="组合 13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36" name="组合 13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38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39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37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3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5061453" y="3828462"/>
            <a:ext cx="670560" cy="604586"/>
            <a:chOff x="5424755" y="1340768"/>
            <a:chExt cx="670560" cy="604586"/>
          </a:xfrm>
        </p:grpSpPr>
        <p:grpSp>
          <p:nvGrpSpPr>
            <p:cNvPr id="141" name="组合 14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43" name="组合 14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45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46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44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6300768" y="3911897"/>
            <a:ext cx="670560" cy="604586"/>
            <a:chOff x="5424755" y="1340768"/>
            <a:chExt cx="670560" cy="604586"/>
          </a:xfrm>
        </p:grpSpPr>
        <p:grpSp>
          <p:nvGrpSpPr>
            <p:cNvPr id="148" name="组合 14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52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53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51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04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7373541" y="3357224"/>
            <a:ext cx="670560" cy="604586"/>
            <a:chOff x="5424755" y="1340768"/>
            <a:chExt cx="670560" cy="604586"/>
          </a:xfrm>
        </p:grpSpPr>
        <p:grpSp>
          <p:nvGrpSpPr>
            <p:cNvPr id="155" name="组合 15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57" name="组合 15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59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60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58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5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05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8163451" y="2532177"/>
            <a:ext cx="670560" cy="604586"/>
            <a:chOff x="5424755" y="1340768"/>
            <a:chExt cx="670560" cy="604586"/>
          </a:xfrm>
        </p:grpSpPr>
        <p:grpSp>
          <p:nvGrpSpPr>
            <p:cNvPr id="162" name="组合 161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64" name="组合 16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66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67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65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63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06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168" name="矩形 167"/>
          <p:cNvSpPr/>
          <p:nvPr/>
        </p:nvSpPr>
        <p:spPr>
          <a:xfrm>
            <a:off x="2241564" y="2542963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3033652" y="3335051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3969756" y="3983123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6994092" y="3992407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8041803" y="3488351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8905899" y="2614971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4" name="组合 173"/>
          <p:cNvGrpSpPr/>
          <p:nvPr/>
        </p:nvGrpSpPr>
        <p:grpSpPr>
          <a:xfrm>
            <a:off x="1357322" y="4782981"/>
            <a:ext cx="526544" cy="474739"/>
            <a:chOff x="5424755" y="1340768"/>
            <a:chExt cx="670560" cy="604586"/>
          </a:xfrm>
        </p:grpSpPr>
        <p:grpSp>
          <p:nvGrpSpPr>
            <p:cNvPr id="175" name="组合 174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77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6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9" name="文本框 9"/>
          <p:cNvSpPr txBox="1"/>
          <p:nvPr/>
        </p:nvSpPr>
        <p:spPr>
          <a:xfrm>
            <a:off x="1993131" y="479715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80" name="直接连接符 179"/>
          <p:cNvCxnSpPr/>
          <p:nvPr/>
        </p:nvCxnSpPr>
        <p:spPr>
          <a:xfrm>
            <a:off x="2065139" y="5157192"/>
            <a:ext cx="816736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组合 180"/>
          <p:cNvGrpSpPr/>
          <p:nvPr/>
        </p:nvGrpSpPr>
        <p:grpSpPr>
          <a:xfrm>
            <a:off x="10375371" y="5026768"/>
            <a:ext cx="258720" cy="233265"/>
            <a:chOff x="3720691" y="2824413"/>
            <a:chExt cx="1341120" cy="1209172"/>
          </a:xfrm>
        </p:grpSpPr>
        <p:sp>
          <p:nvSpPr>
            <p:cNvPr id="182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4" name="TextBox 183"/>
          <p:cNvSpPr txBox="1"/>
          <p:nvPr/>
        </p:nvSpPr>
        <p:spPr>
          <a:xfrm>
            <a:off x="1968549" y="5304749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185" name="组合 184"/>
          <p:cNvGrpSpPr/>
          <p:nvPr/>
        </p:nvGrpSpPr>
        <p:grpSpPr>
          <a:xfrm>
            <a:off x="6683299" y="1300273"/>
            <a:ext cx="278384" cy="184511"/>
            <a:chOff x="9482595" y="2565731"/>
            <a:chExt cx="278384" cy="184511"/>
          </a:xfrm>
        </p:grpSpPr>
        <p:sp>
          <p:nvSpPr>
            <p:cNvPr id="186" name="椭圆 185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椭圆 186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6742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50"/>
                            </p:stCondLst>
                            <p:childTnLst>
                              <p:par>
                                <p:cTn id="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750"/>
                            </p:stCondLst>
                            <p:childTnLst>
                              <p:par>
                                <p:cTn id="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4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4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4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4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4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650"/>
                            </p:stCondLst>
                            <p:childTnLst>
                              <p:par>
                                <p:cTn id="1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15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15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900"/>
                            </p:stCondLst>
                            <p:childTnLst>
                              <p:par>
                                <p:cTn id="1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4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13" grpId="0" animBg="1"/>
      <p:bldP spid="114" grpId="0"/>
      <p:bldP spid="168" grpId="0"/>
      <p:bldP spid="169" grpId="0"/>
      <p:bldP spid="170" grpId="0"/>
      <p:bldP spid="171" grpId="0"/>
      <p:bldP spid="172" grpId="0"/>
      <p:bldP spid="173" grpId="0"/>
      <p:bldP spid="179" grpId="0"/>
      <p:bldP spid="18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34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80" name="组合 7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83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2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5" name="KSO_Shape"/>
          <p:cNvSpPr>
            <a:spLocks/>
          </p:cNvSpPr>
          <p:nvPr/>
        </p:nvSpPr>
        <p:spPr bwMode="auto">
          <a:xfrm>
            <a:off x="734417" y="340810"/>
            <a:ext cx="304717" cy="304717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2685064" y="2635077"/>
            <a:ext cx="1568461" cy="1414146"/>
            <a:chOff x="3720691" y="2824413"/>
            <a:chExt cx="1341120" cy="1209172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6" name="Freeform 5"/>
          <p:cNvSpPr>
            <a:spLocks/>
          </p:cNvSpPr>
          <p:nvPr/>
        </p:nvSpPr>
        <p:spPr bwMode="auto">
          <a:xfrm rot="1855731">
            <a:off x="2786601" y="2739513"/>
            <a:ext cx="1353655" cy="122047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文本框 9"/>
          <p:cNvSpPr txBox="1"/>
          <p:nvPr/>
        </p:nvSpPr>
        <p:spPr>
          <a:xfrm>
            <a:off x="2929235" y="3017746"/>
            <a:ext cx="108012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</a:p>
        </p:txBody>
      </p:sp>
      <p:grpSp>
        <p:nvGrpSpPr>
          <p:cNvPr id="88" name="组合 87"/>
          <p:cNvGrpSpPr/>
          <p:nvPr/>
        </p:nvGrpSpPr>
        <p:grpSpPr>
          <a:xfrm>
            <a:off x="4194928" y="1710951"/>
            <a:ext cx="1029734" cy="928422"/>
            <a:chOff x="3720691" y="2824413"/>
            <a:chExt cx="1341120" cy="1209172"/>
          </a:xfrm>
        </p:grpSpPr>
        <p:sp>
          <p:nvSpPr>
            <p:cNvPr id="89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709795" y="2956023"/>
            <a:ext cx="1029734" cy="928422"/>
            <a:chOff x="3720691" y="2824413"/>
            <a:chExt cx="1341120" cy="1209172"/>
          </a:xfrm>
        </p:grpSpPr>
        <p:sp>
          <p:nvSpPr>
            <p:cNvPr id="92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225078" y="4201095"/>
            <a:ext cx="1029734" cy="928422"/>
            <a:chOff x="3720691" y="2824413"/>
            <a:chExt cx="1341120" cy="1209172"/>
          </a:xfrm>
        </p:grpSpPr>
        <p:sp>
          <p:nvSpPr>
            <p:cNvPr id="95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7" name="KSO_Shape"/>
          <p:cNvSpPr>
            <a:spLocks/>
          </p:cNvSpPr>
          <p:nvPr/>
        </p:nvSpPr>
        <p:spPr bwMode="auto">
          <a:xfrm>
            <a:off x="4467985" y="1879252"/>
            <a:ext cx="482959" cy="561581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8" name="KSO_Shape"/>
          <p:cNvSpPr>
            <a:spLocks/>
          </p:cNvSpPr>
          <p:nvPr/>
        </p:nvSpPr>
        <p:spPr bwMode="auto">
          <a:xfrm>
            <a:off x="4931543" y="3212975"/>
            <a:ext cx="586238" cy="438701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9" name="KSO_Shape"/>
          <p:cNvSpPr>
            <a:spLocks/>
          </p:cNvSpPr>
          <p:nvPr/>
        </p:nvSpPr>
        <p:spPr bwMode="auto">
          <a:xfrm>
            <a:off x="4458944" y="4428108"/>
            <a:ext cx="570670" cy="481264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5450202" y="1700808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101" name="矩形 47"/>
          <p:cNvSpPr>
            <a:spLocks noChangeArrowheads="1"/>
          </p:cNvSpPr>
          <p:nvPr/>
        </p:nvSpPr>
        <p:spPr bwMode="auto">
          <a:xfrm>
            <a:off x="5449515" y="2023806"/>
            <a:ext cx="338437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sp>
        <p:nvSpPr>
          <p:cNvPr id="102" name="矩形 101"/>
          <p:cNvSpPr/>
          <p:nvPr/>
        </p:nvSpPr>
        <p:spPr>
          <a:xfrm>
            <a:off x="5954258" y="3000668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5953571" y="3323666"/>
            <a:ext cx="338437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sp>
        <p:nvSpPr>
          <p:cNvPr id="104" name="矩形 103"/>
          <p:cNvSpPr/>
          <p:nvPr/>
        </p:nvSpPr>
        <p:spPr>
          <a:xfrm>
            <a:off x="5450202" y="4224804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105" name="矩形 47"/>
          <p:cNvSpPr>
            <a:spLocks noChangeArrowheads="1"/>
          </p:cNvSpPr>
          <p:nvPr/>
        </p:nvSpPr>
        <p:spPr bwMode="auto">
          <a:xfrm>
            <a:off x="5449515" y="4547802"/>
            <a:ext cx="338437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3577307" y="2348880"/>
            <a:ext cx="278384" cy="184511"/>
            <a:chOff x="9482595" y="2565731"/>
            <a:chExt cx="278384" cy="184511"/>
          </a:xfrm>
        </p:grpSpPr>
        <p:sp>
          <p:nvSpPr>
            <p:cNvPr id="107" name="椭圆 106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9460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65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/>
      <p:bldP spid="97" grpId="0" animBg="1"/>
      <p:bldP spid="98" grpId="0" animBg="1"/>
      <p:bldP spid="99" grpId="0" animBg="1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0" y="2637077"/>
            <a:ext cx="3720434" cy="16207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>
            <a:off x="2753554" y="2651020"/>
            <a:ext cx="1846387" cy="1664728"/>
            <a:chOff x="3720691" y="2824413"/>
            <a:chExt cx="1341120" cy="1209172"/>
          </a:xfrm>
        </p:grpSpPr>
        <p:sp>
          <p:nvSpPr>
            <p:cNvPr id="118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0" name="Freeform 5"/>
          <p:cNvSpPr>
            <a:spLocks/>
          </p:cNvSpPr>
          <p:nvPr/>
        </p:nvSpPr>
        <p:spPr bwMode="auto">
          <a:xfrm rot="1855731">
            <a:off x="2879988" y="2765015"/>
            <a:ext cx="1593518" cy="143673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4468898" y="2771587"/>
            <a:ext cx="278384" cy="184511"/>
            <a:chOff x="9482595" y="2565731"/>
            <a:chExt cx="278384" cy="184511"/>
          </a:xfrm>
        </p:grpSpPr>
        <p:sp>
          <p:nvSpPr>
            <p:cNvPr id="122" name="椭圆 121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KSO_Shape"/>
          <p:cNvSpPr>
            <a:spLocks/>
          </p:cNvSpPr>
          <p:nvPr/>
        </p:nvSpPr>
        <p:spPr bwMode="auto">
          <a:xfrm>
            <a:off x="3348134" y="3160002"/>
            <a:ext cx="744600" cy="632907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5449515" y="2600316"/>
            <a:ext cx="6552728" cy="162077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673651" y="2600316"/>
            <a:ext cx="5544616" cy="1620772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 flipH="1">
            <a:off x="5881563" y="2788464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5</a:t>
            </a:r>
            <a:endParaRPr lang="id-ID" sz="66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49" name="文本框 9"/>
          <p:cNvSpPr txBox="1"/>
          <p:nvPr/>
        </p:nvSpPr>
        <p:spPr>
          <a:xfrm>
            <a:off x="6961683" y="2672324"/>
            <a:ext cx="273630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13388" y="3144509"/>
            <a:ext cx="49448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</p:spTree>
    <p:extLst>
      <p:ext uri="{BB962C8B-B14F-4D97-AF65-F5344CB8AC3E}">
        <p14:creationId xmlns:p14="http://schemas.microsoft.com/office/powerpoint/2010/main" val="1259847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20" grpId="0" animBg="1"/>
      <p:bldP spid="40" grpId="0" animBg="1"/>
      <p:bldP spid="46" grpId="0" animBg="1"/>
      <p:bldP spid="47" grpId="0" animBg="1"/>
      <p:bldP spid="48" grpId="0"/>
      <p:bldP spid="49" grpId="0"/>
      <p:bldP spid="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36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2671725" y="1587314"/>
            <a:ext cx="1224136" cy="1224136"/>
            <a:chOff x="1057027" y="2420888"/>
            <a:chExt cx="864096" cy="864096"/>
          </a:xfrm>
        </p:grpSpPr>
        <p:sp>
          <p:nvSpPr>
            <p:cNvPr id="63" name="椭圆 62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5" name="Oval 12"/>
          <p:cNvSpPr/>
          <p:nvPr/>
        </p:nvSpPr>
        <p:spPr>
          <a:xfrm>
            <a:off x="2497187" y="1412776"/>
            <a:ext cx="1573212" cy="1573212"/>
          </a:xfrm>
          <a:prstGeom prst="ellipse">
            <a:avLst/>
          </a:prstGeom>
          <a:noFill/>
          <a:ln w="101600" cap="rnd" cmpd="sng">
            <a:solidFill>
              <a:schemeClr val="tx1">
                <a:lumMod val="95000"/>
                <a:lumOff val="5000"/>
                <a:alpha val="10196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67" name="Arc 14"/>
          <p:cNvSpPr/>
          <p:nvPr/>
        </p:nvSpPr>
        <p:spPr>
          <a:xfrm rot="249144">
            <a:off x="2507118" y="1412776"/>
            <a:ext cx="1573212" cy="1573212"/>
          </a:xfrm>
          <a:prstGeom prst="arc">
            <a:avLst>
              <a:gd name="adj1" fmla="val 16018236"/>
              <a:gd name="adj2" fmla="val 7971649"/>
            </a:avLst>
          </a:prstGeom>
          <a:noFill/>
          <a:ln w="101600" cap="rnd" cmpd="sng">
            <a:solidFill>
              <a:srgbClr val="C0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文本框 9"/>
          <p:cNvSpPr txBox="1"/>
          <p:nvPr/>
        </p:nvSpPr>
        <p:spPr>
          <a:xfrm>
            <a:off x="2729106" y="2060848"/>
            <a:ext cx="106422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65%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2209155" y="2924325"/>
            <a:ext cx="258720" cy="233265"/>
            <a:chOff x="3720691" y="2824413"/>
            <a:chExt cx="1341120" cy="1209172"/>
          </a:xfrm>
        </p:grpSpPr>
        <p:sp>
          <p:nvSpPr>
            <p:cNvPr id="75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2292044" y="3174184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2291357" y="3497182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5480037" y="1570199"/>
            <a:ext cx="1224136" cy="1224136"/>
            <a:chOff x="1057027" y="2420888"/>
            <a:chExt cx="864096" cy="864096"/>
          </a:xfrm>
        </p:grpSpPr>
        <p:sp>
          <p:nvSpPr>
            <p:cNvPr id="80" name="椭圆 79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Oval 12"/>
          <p:cNvSpPr/>
          <p:nvPr/>
        </p:nvSpPr>
        <p:spPr>
          <a:xfrm>
            <a:off x="5305499" y="1395661"/>
            <a:ext cx="1573212" cy="1573212"/>
          </a:xfrm>
          <a:prstGeom prst="ellipse">
            <a:avLst/>
          </a:prstGeom>
          <a:noFill/>
          <a:ln w="101600" cap="rnd" cmpd="sng">
            <a:solidFill>
              <a:schemeClr val="tx1">
                <a:lumMod val="95000"/>
                <a:lumOff val="5000"/>
                <a:alpha val="10196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4" name="Arc 14"/>
          <p:cNvSpPr/>
          <p:nvPr/>
        </p:nvSpPr>
        <p:spPr>
          <a:xfrm rot="249144">
            <a:off x="5315430" y="1395661"/>
            <a:ext cx="1573212" cy="1573212"/>
          </a:xfrm>
          <a:prstGeom prst="arc">
            <a:avLst>
              <a:gd name="adj1" fmla="val 16018236"/>
              <a:gd name="adj2" fmla="val 12749509"/>
            </a:avLst>
          </a:prstGeom>
          <a:noFill/>
          <a:ln w="101600" cap="rnd" cmpd="sng">
            <a:solidFill>
              <a:srgbClr val="C0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文本框 9"/>
          <p:cNvSpPr txBox="1"/>
          <p:nvPr/>
        </p:nvSpPr>
        <p:spPr>
          <a:xfrm>
            <a:off x="5537418" y="2043733"/>
            <a:ext cx="106422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95%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5017467" y="2907210"/>
            <a:ext cx="258720" cy="233265"/>
            <a:chOff x="3720691" y="2824413"/>
            <a:chExt cx="1341120" cy="1209172"/>
          </a:xfrm>
        </p:grpSpPr>
        <p:sp>
          <p:nvSpPr>
            <p:cNvPr id="87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88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89" name="矩形 88"/>
          <p:cNvSpPr/>
          <p:nvPr/>
        </p:nvSpPr>
        <p:spPr>
          <a:xfrm>
            <a:off x="5100356" y="3157069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矩形 47"/>
          <p:cNvSpPr>
            <a:spLocks noChangeArrowheads="1"/>
          </p:cNvSpPr>
          <p:nvPr/>
        </p:nvSpPr>
        <p:spPr bwMode="auto">
          <a:xfrm>
            <a:off x="5099669" y="3480067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91" name="组合 90"/>
          <p:cNvGrpSpPr/>
          <p:nvPr/>
        </p:nvGrpSpPr>
        <p:grpSpPr>
          <a:xfrm>
            <a:off x="8308478" y="1570199"/>
            <a:ext cx="1224136" cy="1224136"/>
            <a:chOff x="1057027" y="2420888"/>
            <a:chExt cx="864096" cy="864096"/>
          </a:xfrm>
        </p:grpSpPr>
        <p:sp>
          <p:nvSpPr>
            <p:cNvPr id="92" name="椭圆 91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4" name="Oval 12"/>
          <p:cNvSpPr/>
          <p:nvPr/>
        </p:nvSpPr>
        <p:spPr>
          <a:xfrm>
            <a:off x="8133940" y="1395661"/>
            <a:ext cx="1573212" cy="1573212"/>
          </a:xfrm>
          <a:prstGeom prst="ellipse">
            <a:avLst/>
          </a:prstGeom>
          <a:noFill/>
          <a:ln w="101600" cap="rnd" cmpd="sng">
            <a:solidFill>
              <a:schemeClr val="tx1">
                <a:lumMod val="95000"/>
                <a:lumOff val="5000"/>
                <a:alpha val="10196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95" name="Arc 14"/>
          <p:cNvSpPr/>
          <p:nvPr/>
        </p:nvSpPr>
        <p:spPr>
          <a:xfrm rot="249144">
            <a:off x="8143871" y="1395661"/>
            <a:ext cx="1573212" cy="1573212"/>
          </a:xfrm>
          <a:prstGeom prst="arc">
            <a:avLst>
              <a:gd name="adj1" fmla="val 16018236"/>
              <a:gd name="adj2" fmla="val 5714737"/>
            </a:avLst>
          </a:prstGeom>
          <a:noFill/>
          <a:ln w="101600" cap="rnd" cmpd="sng">
            <a:solidFill>
              <a:srgbClr val="C0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文本框 9"/>
          <p:cNvSpPr txBox="1"/>
          <p:nvPr/>
        </p:nvSpPr>
        <p:spPr>
          <a:xfrm>
            <a:off x="8365859" y="2043733"/>
            <a:ext cx="106422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45%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7845908" y="2907210"/>
            <a:ext cx="258720" cy="233265"/>
            <a:chOff x="3720691" y="2824413"/>
            <a:chExt cx="1341120" cy="1209172"/>
          </a:xfrm>
        </p:grpSpPr>
        <p:sp>
          <p:nvSpPr>
            <p:cNvPr id="98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7928797" y="3157069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1" name="矩形 47"/>
          <p:cNvSpPr>
            <a:spLocks noChangeArrowheads="1"/>
          </p:cNvSpPr>
          <p:nvPr/>
        </p:nvSpPr>
        <p:spPr bwMode="auto">
          <a:xfrm>
            <a:off x="7928110" y="3480067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在此录入上述图表的描述明，在此录入上述图表的描述说。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1357322" y="4782981"/>
            <a:ext cx="526544" cy="474739"/>
            <a:chOff x="5424755" y="1340768"/>
            <a:chExt cx="670560" cy="604586"/>
          </a:xfrm>
        </p:grpSpPr>
        <p:grpSp>
          <p:nvGrpSpPr>
            <p:cNvPr id="103" name="组合 10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05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4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7" name="文本框 9"/>
          <p:cNvSpPr txBox="1"/>
          <p:nvPr/>
        </p:nvSpPr>
        <p:spPr>
          <a:xfrm>
            <a:off x="1993131" y="479715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08" name="直接连接符 107"/>
          <p:cNvCxnSpPr/>
          <p:nvPr/>
        </p:nvCxnSpPr>
        <p:spPr>
          <a:xfrm>
            <a:off x="2065139" y="5157192"/>
            <a:ext cx="816736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组合 108"/>
          <p:cNvGrpSpPr/>
          <p:nvPr/>
        </p:nvGrpSpPr>
        <p:grpSpPr>
          <a:xfrm>
            <a:off x="10375371" y="5026768"/>
            <a:ext cx="258720" cy="233265"/>
            <a:chOff x="3720691" y="2824413"/>
            <a:chExt cx="1341120" cy="1209172"/>
          </a:xfrm>
        </p:grpSpPr>
        <p:sp>
          <p:nvSpPr>
            <p:cNvPr id="110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1968549" y="5304749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113" name="组合 112"/>
          <p:cNvGrpSpPr/>
          <p:nvPr/>
        </p:nvGrpSpPr>
        <p:grpSpPr>
          <a:xfrm>
            <a:off x="9419603" y="1300273"/>
            <a:ext cx="278384" cy="184511"/>
            <a:chOff x="9482595" y="2565731"/>
            <a:chExt cx="278384" cy="184511"/>
          </a:xfrm>
        </p:grpSpPr>
        <p:sp>
          <p:nvSpPr>
            <p:cNvPr id="114" name="椭圆 113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16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9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8" name="KSO_Shape"/>
          <p:cNvSpPr>
            <a:spLocks/>
          </p:cNvSpPr>
          <p:nvPr/>
        </p:nvSpPr>
        <p:spPr bwMode="auto">
          <a:xfrm>
            <a:off x="715480" y="345330"/>
            <a:ext cx="342592" cy="29120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3945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25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750"/>
                            </p:stCondLst>
                            <p:childTnLst>
                              <p:par>
                                <p:cTn id="1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250"/>
                            </p:stCondLst>
                            <p:childTnLst>
                              <p:par>
                                <p:cTn id="1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73" grpId="0"/>
      <p:bldP spid="77" grpId="0"/>
      <p:bldP spid="78" grpId="0"/>
      <p:bldP spid="83" grpId="0" animBg="1"/>
      <p:bldP spid="84" grpId="0" animBg="1"/>
      <p:bldP spid="85" grpId="0"/>
      <p:bldP spid="89" grpId="0"/>
      <p:bldP spid="90" grpId="0"/>
      <p:bldP spid="94" grpId="0" animBg="1"/>
      <p:bldP spid="95" grpId="0" animBg="1"/>
      <p:bldP spid="96" grpId="0"/>
      <p:bldP spid="100" grpId="0"/>
      <p:bldP spid="101" grpId="0"/>
      <p:bldP spid="107" grpId="0"/>
      <p:bldP spid="112" grpId="0"/>
      <p:bldP spid="1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37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053472" y="1916832"/>
            <a:ext cx="2088232" cy="1882778"/>
            <a:chOff x="5424755" y="1340768"/>
            <a:chExt cx="670560" cy="604586"/>
          </a:xfrm>
        </p:grpSpPr>
        <p:grpSp>
          <p:nvGrpSpPr>
            <p:cNvPr id="20" name="组合 1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22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5440267" y="2272551"/>
            <a:ext cx="159342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5439580" y="2595549"/>
            <a:ext cx="1450095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itchFamily="34" charset="-122"/>
              </a:rPr>
              <a:t>在此录入上述图表的描述明，在此录入。</a:t>
            </a:r>
          </a:p>
        </p:txBody>
      </p:sp>
      <p:cxnSp>
        <p:nvCxnSpPr>
          <p:cNvPr id="3" name="肘形连接符 2"/>
          <p:cNvCxnSpPr/>
          <p:nvPr/>
        </p:nvCxnSpPr>
        <p:spPr>
          <a:xfrm>
            <a:off x="4225379" y="2272551"/>
            <a:ext cx="936104" cy="585665"/>
          </a:xfrm>
          <a:prstGeom prst="bentConnector3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3649315" y="1960797"/>
            <a:ext cx="670560" cy="604586"/>
            <a:chOff x="5424755" y="1340768"/>
            <a:chExt cx="670560" cy="604586"/>
          </a:xfrm>
        </p:grpSpPr>
        <p:grpSp>
          <p:nvGrpSpPr>
            <p:cNvPr id="28" name="组合 2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31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2104133" y="2531083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2104133" y="2854081"/>
            <a:ext cx="284132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cxnSp>
        <p:nvCxnSpPr>
          <p:cNvPr id="36" name="肘形连接符 35"/>
          <p:cNvCxnSpPr/>
          <p:nvPr/>
        </p:nvCxnSpPr>
        <p:spPr>
          <a:xfrm>
            <a:off x="7033691" y="2805798"/>
            <a:ext cx="936104" cy="585665"/>
          </a:xfrm>
          <a:prstGeom prst="bentConnector3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7947307" y="3103431"/>
            <a:ext cx="670560" cy="604586"/>
            <a:chOff x="5424755" y="1340768"/>
            <a:chExt cx="670560" cy="604586"/>
          </a:xfrm>
        </p:grpSpPr>
        <p:grpSp>
          <p:nvGrpSpPr>
            <p:cNvPr id="38" name="组合 3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2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41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7753771" y="2095319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7753771" y="2418317"/>
            <a:ext cx="284132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1342171" y="4437111"/>
            <a:ext cx="526544" cy="474739"/>
            <a:chOff x="5424755" y="1340768"/>
            <a:chExt cx="670560" cy="604586"/>
          </a:xfrm>
        </p:grpSpPr>
        <p:grpSp>
          <p:nvGrpSpPr>
            <p:cNvPr id="47" name="组合 4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49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8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1" name="文本框 9"/>
          <p:cNvSpPr txBox="1"/>
          <p:nvPr/>
        </p:nvSpPr>
        <p:spPr>
          <a:xfrm>
            <a:off x="1993131" y="4451283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2065139" y="4811323"/>
            <a:ext cx="816736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10375371" y="4680899"/>
            <a:ext cx="258720" cy="233265"/>
            <a:chOff x="3720691" y="2824413"/>
            <a:chExt cx="1341120" cy="1209172"/>
          </a:xfrm>
        </p:grpSpPr>
        <p:sp>
          <p:nvSpPr>
            <p:cNvPr id="54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968549" y="4958880"/>
            <a:ext cx="854523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6241603" y="1588305"/>
            <a:ext cx="278384" cy="184511"/>
            <a:chOff x="9482595" y="2565731"/>
            <a:chExt cx="278384" cy="184511"/>
          </a:xfrm>
        </p:grpSpPr>
        <p:sp>
          <p:nvSpPr>
            <p:cNvPr id="58" name="椭圆 57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61" name="组合 60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3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5" name="KSO_Shape"/>
          <p:cNvSpPr>
            <a:spLocks/>
          </p:cNvSpPr>
          <p:nvPr/>
        </p:nvSpPr>
        <p:spPr bwMode="auto">
          <a:xfrm>
            <a:off x="715480" y="345330"/>
            <a:ext cx="342592" cy="29120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91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8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3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3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50"/>
                            </p:stCondLst>
                            <p:childTnLst>
                              <p:par>
                                <p:cTn id="8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5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4" grpId="0"/>
      <p:bldP spid="35" grpId="0"/>
      <p:bldP spid="44" grpId="0"/>
      <p:bldP spid="45" grpId="0"/>
      <p:bldP spid="51" grpId="0"/>
      <p:bldP spid="56" grpId="0"/>
      <p:bldP spid="6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23"/>
          <p:cNvSpPr>
            <a:spLocks noChangeShapeType="1"/>
          </p:cNvSpPr>
          <p:nvPr/>
        </p:nvSpPr>
        <p:spPr bwMode="auto">
          <a:xfrm flipH="1">
            <a:off x="1710510" y="2204864"/>
            <a:ext cx="3162941" cy="0"/>
          </a:xfrm>
          <a:prstGeom prst="line">
            <a:avLst/>
          </a:prstGeom>
          <a:noFill/>
          <a:ln w="5" cap="flat">
            <a:solidFill>
              <a:srgbClr val="C00000"/>
            </a:solidFill>
            <a:prstDash val="dash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5493" tIns="37746" rIns="75493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38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441403" y="1772097"/>
            <a:ext cx="1094790" cy="987077"/>
            <a:chOff x="3720691" y="2824413"/>
            <a:chExt cx="1341120" cy="1209172"/>
          </a:xfrm>
        </p:grpSpPr>
        <p:sp>
          <p:nvSpPr>
            <p:cNvPr id="42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4" name="KSO_Shape"/>
          <p:cNvSpPr>
            <a:spLocks/>
          </p:cNvSpPr>
          <p:nvPr/>
        </p:nvSpPr>
        <p:spPr bwMode="auto">
          <a:xfrm>
            <a:off x="4735028" y="2022016"/>
            <a:ext cx="507540" cy="487239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55" name="Freeform 27"/>
          <p:cNvSpPr>
            <a:spLocks/>
          </p:cNvSpPr>
          <p:nvPr/>
        </p:nvSpPr>
        <p:spPr bwMode="auto">
          <a:xfrm>
            <a:off x="3922718" y="2299791"/>
            <a:ext cx="1742819" cy="1480155"/>
          </a:xfrm>
          <a:custGeom>
            <a:avLst/>
            <a:gdLst>
              <a:gd name="T0" fmla="*/ 172 w 223"/>
              <a:gd name="T1" fmla="*/ 172 h 190"/>
              <a:gd name="T2" fmla="*/ 50 w 223"/>
              <a:gd name="T3" fmla="*/ 122 h 190"/>
              <a:gd name="T4" fmla="*/ 0 w 223"/>
              <a:gd name="T5" fmla="*/ 0 h 190"/>
              <a:gd name="T6" fmla="*/ 22 w 223"/>
              <a:gd name="T7" fmla="*/ 0 h 190"/>
              <a:gd name="T8" fmla="*/ 66 w 223"/>
              <a:gd name="T9" fmla="*/ 106 h 190"/>
              <a:gd name="T10" fmla="*/ 172 w 223"/>
              <a:gd name="T11" fmla="*/ 150 h 190"/>
              <a:gd name="T12" fmla="*/ 172 w 223"/>
              <a:gd name="T13" fmla="*/ 132 h 190"/>
              <a:gd name="T14" fmla="*/ 223 w 223"/>
              <a:gd name="T15" fmla="*/ 163 h 190"/>
              <a:gd name="T16" fmla="*/ 172 w 223"/>
              <a:gd name="T17" fmla="*/ 190 h 190"/>
              <a:gd name="T18" fmla="*/ 172 w 223"/>
              <a:gd name="T19" fmla="*/ 17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3" h="190">
                <a:moveTo>
                  <a:pt x="172" y="172"/>
                </a:moveTo>
                <a:cubicBezTo>
                  <a:pt x="124" y="172"/>
                  <a:pt x="81" y="153"/>
                  <a:pt x="50" y="122"/>
                </a:cubicBezTo>
                <a:cubicBezTo>
                  <a:pt x="19" y="91"/>
                  <a:pt x="0" y="48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41"/>
                  <a:pt x="39" y="79"/>
                  <a:pt x="66" y="106"/>
                </a:cubicBezTo>
                <a:cubicBezTo>
                  <a:pt x="93" y="133"/>
                  <a:pt x="131" y="150"/>
                  <a:pt x="172" y="150"/>
                </a:cubicBezTo>
                <a:cubicBezTo>
                  <a:pt x="172" y="132"/>
                  <a:pt x="172" y="132"/>
                  <a:pt x="172" y="132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72" y="190"/>
                  <a:pt x="172" y="190"/>
                  <a:pt x="172" y="190"/>
                </a:cubicBezTo>
                <a:lnTo>
                  <a:pt x="172" y="172"/>
                </a:lnTo>
                <a:close/>
              </a:path>
            </a:pathLst>
          </a:custGeom>
          <a:solidFill>
            <a:srgbClr val="C00000">
              <a:alpha val="50196"/>
            </a:srgbClr>
          </a:solidFill>
          <a:ln>
            <a:noFill/>
          </a:ln>
        </p:spPr>
        <p:txBody>
          <a:bodyPr vert="horz" wrap="square" lIns="75493" tIns="37746" rIns="75493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Freeform 28"/>
          <p:cNvSpPr>
            <a:spLocks/>
          </p:cNvSpPr>
          <p:nvPr/>
        </p:nvSpPr>
        <p:spPr bwMode="auto">
          <a:xfrm>
            <a:off x="3039735" y="2299792"/>
            <a:ext cx="2625803" cy="2360336"/>
          </a:xfrm>
          <a:custGeom>
            <a:avLst/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rgbClr val="C00000">
              <a:alpha val="50196"/>
            </a:srgbClr>
          </a:solidFill>
          <a:ln>
            <a:noFill/>
          </a:ln>
        </p:spPr>
        <p:txBody>
          <a:bodyPr vert="horz" wrap="square" lIns="75493" tIns="37746" rIns="75493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Freeform 29"/>
          <p:cNvSpPr>
            <a:spLocks/>
          </p:cNvSpPr>
          <p:nvPr/>
        </p:nvSpPr>
        <p:spPr bwMode="auto">
          <a:xfrm>
            <a:off x="2183208" y="2299791"/>
            <a:ext cx="3482331" cy="3217441"/>
          </a:xfrm>
          <a:custGeom>
            <a:avLst/>
            <a:gdLst>
              <a:gd name="T0" fmla="*/ 395 w 446"/>
              <a:gd name="T1" fmla="*/ 395 h 413"/>
              <a:gd name="T2" fmla="*/ 116 w 446"/>
              <a:gd name="T3" fmla="*/ 279 h 413"/>
              <a:gd name="T4" fmla="*/ 0 w 446"/>
              <a:gd name="T5" fmla="*/ 0 h 413"/>
              <a:gd name="T6" fmla="*/ 23 w 446"/>
              <a:gd name="T7" fmla="*/ 0 h 413"/>
              <a:gd name="T8" fmla="*/ 132 w 446"/>
              <a:gd name="T9" fmla="*/ 263 h 413"/>
              <a:gd name="T10" fmla="*/ 395 w 446"/>
              <a:gd name="T11" fmla="*/ 373 h 413"/>
              <a:gd name="T12" fmla="*/ 395 w 446"/>
              <a:gd name="T13" fmla="*/ 355 h 413"/>
              <a:gd name="T14" fmla="*/ 446 w 446"/>
              <a:gd name="T15" fmla="*/ 385 h 413"/>
              <a:gd name="T16" fmla="*/ 395 w 446"/>
              <a:gd name="T17" fmla="*/ 413 h 413"/>
              <a:gd name="T18" fmla="*/ 395 w 446"/>
              <a:gd name="T19" fmla="*/ 3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6" h="413">
                <a:moveTo>
                  <a:pt x="395" y="395"/>
                </a:moveTo>
                <a:cubicBezTo>
                  <a:pt x="286" y="395"/>
                  <a:pt x="187" y="351"/>
                  <a:pt x="116" y="279"/>
                </a:cubicBezTo>
                <a:cubicBezTo>
                  <a:pt x="44" y="208"/>
                  <a:pt x="0" y="10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3"/>
                  <a:pt x="64" y="196"/>
                  <a:pt x="132" y="263"/>
                </a:cubicBezTo>
                <a:cubicBezTo>
                  <a:pt x="199" y="331"/>
                  <a:pt x="292" y="372"/>
                  <a:pt x="395" y="373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446" y="385"/>
                  <a:pt x="446" y="385"/>
                  <a:pt x="446" y="385"/>
                </a:cubicBezTo>
                <a:cubicBezTo>
                  <a:pt x="395" y="413"/>
                  <a:pt x="395" y="413"/>
                  <a:pt x="395" y="413"/>
                </a:cubicBezTo>
                <a:lnTo>
                  <a:pt x="395" y="395"/>
                </a:lnTo>
                <a:close/>
              </a:path>
            </a:pathLst>
          </a:custGeom>
          <a:solidFill>
            <a:srgbClr val="C00000">
              <a:alpha val="50196"/>
            </a:srgbClr>
          </a:solidFill>
          <a:ln>
            <a:noFill/>
          </a:ln>
        </p:spPr>
        <p:txBody>
          <a:bodyPr vert="horz" wrap="square" lIns="75493" tIns="37746" rIns="75493" bIns="37746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865339" y="2088231"/>
            <a:ext cx="258720" cy="233265"/>
            <a:chOff x="3720691" y="2824413"/>
            <a:chExt cx="1341120" cy="1209172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001243" y="2115615"/>
            <a:ext cx="258720" cy="233265"/>
            <a:chOff x="3720691" y="2824413"/>
            <a:chExt cx="1341120" cy="1209172"/>
          </a:xfrm>
        </p:grpSpPr>
        <p:sp>
          <p:nvSpPr>
            <p:cNvPr id="50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137147" y="2115615"/>
            <a:ext cx="258720" cy="233265"/>
            <a:chOff x="3720691" y="2824413"/>
            <a:chExt cx="1341120" cy="1209172"/>
          </a:xfrm>
        </p:grpSpPr>
        <p:sp>
          <p:nvSpPr>
            <p:cNvPr id="53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688512" y="3185751"/>
            <a:ext cx="575653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A</a:t>
            </a:r>
            <a:endParaRPr lang="zh-CN" altLang="en-US" sz="450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88512" y="4048007"/>
            <a:ext cx="572447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B</a:t>
            </a:r>
            <a:endParaRPr lang="zh-CN" altLang="en-US" sz="450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88511" y="4938356"/>
            <a:ext cx="609317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C</a:t>
            </a:r>
            <a:endParaRPr lang="zh-CN" altLang="en-US" sz="450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31572" y="3180914"/>
            <a:ext cx="4374527" cy="851826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您的内容打在这里，或者通过复制您的文本后，在此框中选择粘贴，并选择只保留文字，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在此录入上述图表的综合描述说明。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31572" y="4103180"/>
            <a:ext cx="4374527" cy="851826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您的内容打在这里，或者通过复制您的文本后，在此框中选择粘贴，并选择只保留文字，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在此录入上述图表的综合描述说明。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331572" y="5025446"/>
            <a:ext cx="4374527" cy="851826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您的内容打在这里，或者通过复制您的文本后，在此框中选择粘贴，并选择只保留文字，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在此录入上述图表的综合描述说明。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5161483" y="1556073"/>
            <a:ext cx="278384" cy="184511"/>
            <a:chOff x="9482595" y="2565731"/>
            <a:chExt cx="278384" cy="184511"/>
          </a:xfrm>
        </p:grpSpPr>
        <p:sp>
          <p:nvSpPr>
            <p:cNvPr id="65" name="椭圆 64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67" name="组合 6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3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9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5" name="KSO_Shape"/>
          <p:cNvSpPr>
            <a:spLocks/>
          </p:cNvSpPr>
          <p:nvPr/>
        </p:nvSpPr>
        <p:spPr bwMode="auto">
          <a:xfrm>
            <a:off x="715480" y="345330"/>
            <a:ext cx="342592" cy="29120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8718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250"/>
                            </p:stCondLst>
                            <p:childTnLst>
                              <p:par>
                                <p:cTn id="6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750"/>
                            </p:stCondLst>
                            <p:childTnLst>
                              <p:par>
                                <p:cTn id="7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250"/>
                            </p:stCondLst>
                            <p:childTnLst>
                              <p:par>
                                <p:cTn id="8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75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7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39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67" name="组合 6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3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9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5" name="KSO_Shape"/>
          <p:cNvSpPr>
            <a:spLocks/>
          </p:cNvSpPr>
          <p:nvPr/>
        </p:nvSpPr>
        <p:spPr bwMode="auto">
          <a:xfrm>
            <a:off x="715480" y="345330"/>
            <a:ext cx="342592" cy="29120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5564811" y="1918748"/>
            <a:ext cx="1152128" cy="1038774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72" name="组合 7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7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78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76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1" name="TextBox 7"/>
            <p:cNvSpPr>
              <a:spLocks noChangeArrowheads="1"/>
            </p:cNvSpPr>
            <p:nvPr/>
          </p:nvSpPr>
          <p:spPr bwMode="auto">
            <a:xfrm>
              <a:off x="5472003" y="1592566"/>
              <a:ext cx="576064" cy="125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输入标题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954630" y="2885516"/>
            <a:ext cx="1152128" cy="1038774"/>
            <a:chOff x="5424755" y="1340768"/>
            <a:chExt cx="670560" cy="604586"/>
          </a:xfrm>
        </p:grpSpPr>
        <p:grpSp>
          <p:nvGrpSpPr>
            <p:cNvPr id="80" name="组合 7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82" name="组合 8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4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85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83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81" name="TextBox 7"/>
            <p:cNvSpPr>
              <a:spLocks noChangeArrowheads="1"/>
            </p:cNvSpPr>
            <p:nvPr/>
          </p:nvSpPr>
          <p:spPr bwMode="auto">
            <a:xfrm>
              <a:off x="5472003" y="1592566"/>
              <a:ext cx="576064" cy="125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输入标题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097587" y="2930032"/>
            <a:ext cx="1152128" cy="1038774"/>
            <a:chOff x="5424755" y="1340768"/>
            <a:chExt cx="670560" cy="604586"/>
          </a:xfrm>
        </p:grpSpPr>
        <p:grpSp>
          <p:nvGrpSpPr>
            <p:cNvPr id="87" name="组合 8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89" name="组合 8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1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92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90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88" name="TextBox 7"/>
            <p:cNvSpPr>
              <a:spLocks noChangeArrowheads="1"/>
            </p:cNvSpPr>
            <p:nvPr/>
          </p:nvSpPr>
          <p:spPr bwMode="auto">
            <a:xfrm>
              <a:off x="5472003" y="1592566"/>
              <a:ext cx="576064" cy="125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输入标题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6704107" y="2072063"/>
            <a:ext cx="670560" cy="604586"/>
            <a:chOff x="5424755" y="1340768"/>
            <a:chExt cx="670560" cy="604586"/>
          </a:xfrm>
        </p:grpSpPr>
        <p:grpSp>
          <p:nvGrpSpPr>
            <p:cNvPr id="94" name="组合 9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6" name="组合 9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8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99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97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7496195" y="1916832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1" name="矩形 47"/>
          <p:cNvSpPr>
            <a:spLocks noChangeArrowheads="1"/>
          </p:cNvSpPr>
          <p:nvPr/>
        </p:nvSpPr>
        <p:spPr bwMode="auto">
          <a:xfrm>
            <a:off x="7496195" y="2239830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7248240" y="3084866"/>
            <a:ext cx="670560" cy="604586"/>
            <a:chOff x="5424755" y="1340768"/>
            <a:chExt cx="670560" cy="604586"/>
          </a:xfrm>
        </p:grpSpPr>
        <p:grpSp>
          <p:nvGrpSpPr>
            <p:cNvPr id="103" name="组合 10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05" name="组合 10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7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08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06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04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109" name="矩形 108"/>
          <p:cNvSpPr/>
          <p:nvPr/>
        </p:nvSpPr>
        <p:spPr>
          <a:xfrm>
            <a:off x="8041803" y="292122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0" name="矩形 47"/>
          <p:cNvSpPr>
            <a:spLocks noChangeArrowheads="1"/>
          </p:cNvSpPr>
          <p:nvPr/>
        </p:nvSpPr>
        <p:spPr bwMode="auto">
          <a:xfrm>
            <a:off x="8041803" y="3244226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4297387" y="3065244"/>
            <a:ext cx="670560" cy="604586"/>
            <a:chOff x="5424755" y="1340768"/>
            <a:chExt cx="670560" cy="604586"/>
          </a:xfrm>
        </p:grpSpPr>
        <p:grpSp>
          <p:nvGrpSpPr>
            <p:cNvPr id="112" name="组合 111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14" name="组合 11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16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17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15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13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118" name="矩形 117"/>
          <p:cNvSpPr/>
          <p:nvPr/>
        </p:nvSpPr>
        <p:spPr>
          <a:xfrm>
            <a:off x="1663547" y="292122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9" name="矩形 47"/>
          <p:cNvSpPr>
            <a:spLocks noChangeArrowheads="1"/>
          </p:cNvSpPr>
          <p:nvPr/>
        </p:nvSpPr>
        <p:spPr bwMode="auto">
          <a:xfrm>
            <a:off x="1663547" y="3244226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120" name="组合 119"/>
          <p:cNvGrpSpPr/>
          <p:nvPr/>
        </p:nvGrpSpPr>
        <p:grpSpPr>
          <a:xfrm>
            <a:off x="1357322" y="4437112"/>
            <a:ext cx="526544" cy="474739"/>
            <a:chOff x="5424755" y="1340768"/>
            <a:chExt cx="670560" cy="604586"/>
          </a:xfrm>
        </p:grpSpPr>
        <p:grpSp>
          <p:nvGrpSpPr>
            <p:cNvPr id="121" name="组合 120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28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22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0" name="文本框 9"/>
          <p:cNvSpPr txBox="1"/>
          <p:nvPr/>
        </p:nvSpPr>
        <p:spPr>
          <a:xfrm>
            <a:off x="1993131" y="4451283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31" name="直接连接符 130"/>
          <p:cNvCxnSpPr/>
          <p:nvPr/>
        </p:nvCxnSpPr>
        <p:spPr>
          <a:xfrm>
            <a:off x="2065139" y="4811323"/>
            <a:ext cx="816736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组合 131"/>
          <p:cNvGrpSpPr/>
          <p:nvPr/>
        </p:nvGrpSpPr>
        <p:grpSpPr>
          <a:xfrm>
            <a:off x="10375371" y="4680899"/>
            <a:ext cx="258720" cy="233265"/>
            <a:chOff x="3720691" y="2824413"/>
            <a:chExt cx="1341120" cy="1209172"/>
          </a:xfrm>
        </p:grpSpPr>
        <p:sp>
          <p:nvSpPr>
            <p:cNvPr id="133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1968549" y="4958880"/>
            <a:ext cx="854523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136" name="组合 135"/>
          <p:cNvGrpSpPr/>
          <p:nvPr/>
        </p:nvGrpSpPr>
        <p:grpSpPr>
          <a:xfrm>
            <a:off x="8483499" y="1772816"/>
            <a:ext cx="278384" cy="184511"/>
            <a:chOff x="9482595" y="2565731"/>
            <a:chExt cx="278384" cy="184511"/>
          </a:xfrm>
        </p:grpSpPr>
        <p:sp>
          <p:nvSpPr>
            <p:cNvPr id="137" name="椭圆 136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3416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5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5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4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95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4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45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200"/>
                            </p:stCondLst>
                            <p:childTnLst>
                              <p:par>
                                <p:cTn id="9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7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00" grpId="0"/>
      <p:bldP spid="101" grpId="0"/>
      <p:bldP spid="109" grpId="0"/>
      <p:bldP spid="110" grpId="0"/>
      <p:bldP spid="118" grpId="0"/>
      <p:bldP spid="119" grpId="0"/>
      <p:bldP spid="130" grpId="0"/>
      <p:bldP spid="1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5"/>
          <p:cNvSpPr>
            <a:spLocks/>
          </p:cNvSpPr>
          <p:nvPr/>
        </p:nvSpPr>
        <p:spPr bwMode="auto">
          <a:xfrm rot="3564117">
            <a:off x="4942061" y="-1095361"/>
            <a:ext cx="2269341" cy="204607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>
            <a:gsLst>
              <a:gs pos="0">
                <a:srgbClr val="D3D3D3"/>
              </a:gs>
              <a:gs pos="100000">
                <a:srgbClr val="F9F9F9"/>
              </a:gs>
            </a:gsLst>
            <a:lin ang="21594000" scaled="0"/>
          </a:gradFill>
          <a:ln w="12700" cap="flat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5496468" y="78900"/>
            <a:ext cx="11771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目 录</a:t>
            </a:r>
          </a:p>
        </p:txBody>
      </p:sp>
      <p:sp>
        <p:nvSpPr>
          <p:cNvPr id="79" name="Freeform 5"/>
          <p:cNvSpPr>
            <a:spLocks/>
          </p:cNvSpPr>
          <p:nvPr/>
        </p:nvSpPr>
        <p:spPr bwMode="auto">
          <a:xfrm rot="3564117">
            <a:off x="5044854" y="-1002681"/>
            <a:ext cx="2063754" cy="186071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 cap="flat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TextBox 79"/>
          <p:cNvSpPr txBox="1"/>
          <p:nvPr/>
        </p:nvSpPr>
        <p:spPr>
          <a:xfrm>
            <a:off x="5521523" y="991761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CONTENTS</a:t>
            </a:r>
            <a:endParaRPr lang="zh-CN" altLang="en-US" sz="1200" b="1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1788929" y="2690087"/>
            <a:ext cx="1195290" cy="1077690"/>
            <a:chOff x="3720691" y="2824413"/>
            <a:chExt cx="1341120" cy="1209172"/>
          </a:xfrm>
        </p:grpSpPr>
        <p:sp>
          <p:nvSpPr>
            <p:cNvPr id="82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4" name="Freeform 5"/>
          <p:cNvSpPr>
            <a:spLocks/>
          </p:cNvSpPr>
          <p:nvPr/>
        </p:nvSpPr>
        <p:spPr bwMode="auto">
          <a:xfrm rot="1855731">
            <a:off x="1870779" y="2763883"/>
            <a:ext cx="1031591" cy="93009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5" name="组合 84"/>
          <p:cNvGrpSpPr/>
          <p:nvPr/>
        </p:nvGrpSpPr>
        <p:grpSpPr>
          <a:xfrm>
            <a:off x="3683118" y="2732112"/>
            <a:ext cx="1148594" cy="1035588"/>
            <a:chOff x="3720691" y="2824413"/>
            <a:chExt cx="1341120" cy="1209172"/>
          </a:xfrm>
        </p:grpSpPr>
        <p:sp>
          <p:nvSpPr>
            <p:cNvPr id="8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8" name="Freeform 5"/>
          <p:cNvSpPr>
            <a:spLocks/>
          </p:cNvSpPr>
          <p:nvPr/>
        </p:nvSpPr>
        <p:spPr bwMode="auto">
          <a:xfrm rot="1855731">
            <a:off x="3761770" y="2803025"/>
            <a:ext cx="991290" cy="8937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5530071" y="2732112"/>
            <a:ext cx="1148594" cy="1035588"/>
            <a:chOff x="3720691" y="2824413"/>
            <a:chExt cx="1341120" cy="1209172"/>
          </a:xfrm>
        </p:grpSpPr>
        <p:sp>
          <p:nvSpPr>
            <p:cNvPr id="90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2" name="Freeform 5"/>
          <p:cNvSpPr>
            <a:spLocks/>
          </p:cNvSpPr>
          <p:nvPr/>
        </p:nvSpPr>
        <p:spPr bwMode="auto">
          <a:xfrm rot="1855731">
            <a:off x="5608723" y="2803025"/>
            <a:ext cx="991290" cy="8937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3" name="组合 92"/>
          <p:cNvGrpSpPr/>
          <p:nvPr/>
        </p:nvGrpSpPr>
        <p:grpSpPr>
          <a:xfrm>
            <a:off x="7330271" y="2732112"/>
            <a:ext cx="1148594" cy="1035588"/>
            <a:chOff x="3720691" y="2824413"/>
            <a:chExt cx="1341120" cy="1209172"/>
          </a:xfrm>
        </p:grpSpPr>
        <p:sp>
          <p:nvSpPr>
            <p:cNvPr id="94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6" name="Freeform 5"/>
          <p:cNvSpPr>
            <a:spLocks/>
          </p:cNvSpPr>
          <p:nvPr/>
        </p:nvSpPr>
        <p:spPr bwMode="auto">
          <a:xfrm rot="1855731">
            <a:off x="7408923" y="2803025"/>
            <a:ext cx="991290" cy="8937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130471" y="2789116"/>
            <a:ext cx="1148594" cy="1035588"/>
            <a:chOff x="3720691" y="2824413"/>
            <a:chExt cx="1341120" cy="1209172"/>
          </a:xfrm>
        </p:grpSpPr>
        <p:sp>
          <p:nvSpPr>
            <p:cNvPr id="98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0" name="Freeform 5"/>
          <p:cNvSpPr>
            <a:spLocks/>
          </p:cNvSpPr>
          <p:nvPr/>
        </p:nvSpPr>
        <p:spPr bwMode="auto">
          <a:xfrm rot="1855731">
            <a:off x="9209123" y="2860029"/>
            <a:ext cx="991290" cy="8937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KSO_Shape"/>
          <p:cNvSpPr>
            <a:spLocks/>
          </p:cNvSpPr>
          <p:nvPr/>
        </p:nvSpPr>
        <p:spPr bwMode="auto">
          <a:xfrm>
            <a:off x="2082291" y="3019991"/>
            <a:ext cx="608566" cy="41788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2" name="KSO_Shape"/>
          <p:cNvSpPr>
            <a:spLocks/>
          </p:cNvSpPr>
          <p:nvPr/>
        </p:nvSpPr>
        <p:spPr bwMode="auto">
          <a:xfrm>
            <a:off x="4004146" y="3034206"/>
            <a:ext cx="506538" cy="431400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3" name="KSO_Shape"/>
          <p:cNvSpPr>
            <a:spLocks/>
          </p:cNvSpPr>
          <p:nvPr/>
        </p:nvSpPr>
        <p:spPr bwMode="auto">
          <a:xfrm>
            <a:off x="5841334" y="2989502"/>
            <a:ext cx="526068" cy="5208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4" name="KSO_Shape"/>
          <p:cNvSpPr>
            <a:spLocks/>
          </p:cNvSpPr>
          <p:nvPr/>
        </p:nvSpPr>
        <p:spPr bwMode="auto">
          <a:xfrm>
            <a:off x="9473799" y="3065622"/>
            <a:ext cx="512220" cy="43538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6" name="文本框 9"/>
          <p:cNvSpPr txBox="1"/>
          <p:nvPr/>
        </p:nvSpPr>
        <p:spPr>
          <a:xfrm>
            <a:off x="1489075" y="4015623"/>
            <a:ext cx="178815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  <p:sp>
        <p:nvSpPr>
          <p:cNvPr id="108" name="文本框 9"/>
          <p:cNvSpPr txBox="1"/>
          <p:nvPr/>
        </p:nvSpPr>
        <p:spPr>
          <a:xfrm>
            <a:off x="3385111" y="4012876"/>
            <a:ext cx="172358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110" name="文本框 9"/>
          <p:cNvSpPr txBox="1"/>
          <p:nvPr/>
        </p:nvSpPr>
        <p:spPr>
          <a:xfrm>
            <a:off x="5089475" y="4015623"/>
            <a:ext cx="203710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项目成果展示</a:t>
            </a:r>
          </a:p>
        </p:txBody>
      </p:sp>
      <p:sp>
        <p:nvSpPr>
          <p:cNvPr id="112" name="文本框 9"/>
          <p:cNvSpPr txBox="1"/>
          <p:nvPr/>
        </p:nvSpPr>
        <p:spPr>
          <a:xfrm>
            <a:off x="7033691" y="4015623"/>
            <a:ext cx="179834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工作存在不足</a:t>
            </a:r>
          </a:p>
        </p:txBody>
      </p:sp>
      <p:sp>
        <p:nvSpPr>
          <p:cNvPr id="114" name="文本框 9"/>
          <p:cNvSpPr txBox="1"/>
          <p:nvPr/>
        </p:nvSpPr>
        <p:spPr>
          <a:xfrm>
            <a:off x="8689875" y="4015623"/>
            <a:ext cx="201587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grpSp>
        <p:nvGrpSpPr>
          <p:cNvPr id="116" name="组合 115"/>
          <p:cNvGrpSpPr/>
          <p:nvPr/>
        </p:nvGrpSpPr>
        <p:grpSpPr>
          <a:xfrm>
            <a:off x="10139683" y="2708920"/>
            <a:ext cx="278384" cy="184511"/>
            <a:chOff x="9482595" y="2565731"/>
            <a:chExt cx="278384" cy="184511"/>
          </a:xfrm>
        </p:grpSpPr>
        <p:sp>
          <p:nvSpPr>
            <p:cNvPr id="117" name="椭圆 116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KSO_Shape"/>
          <p:cNvSpPr>
            <a:spLocks/>
          </p:cNvSpPr>
          <p:nvPr/>
        </p:nvSpPr>
        <p:spPr bwMode="auto">
          <a:xfrm>
            <a:off x="7652540" y="2996952"/>
            <a:ext cx="504056" cy="504056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2339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2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7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7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28" grpId="0"/>
      <p:bldP spid="79" grpId="0" animBg="1"/>
      <p:bldP spid="80" grpId="0"/>
      <p:bldP spid="84" grpId="0" animBg="1"/>
      <p:bldP spid="88" grpId="0" animBg="1"/>
      <p:bldP spid="92" grpId="0" animBg="1"/>
      <p:bldP spid="96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6" grpId="0"/>
      <p:bldP spid="108" grpId="0"/>
      <p:bldP spid="110" grpId="0"/>
      <p:bldP spid="112" grpId="0"/>
      <p:bldP spid="114" grpId="0"/>
      <p:bldP spid="4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3092" y="1916003"/>
            <a:ext cx="12218267" cy="3168352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3001243" y="2824413"/>
            <a:ext cx="1341120" cy="1209172"/>
            <a:chOff x="3720691" y="2824413"/>
            <a:chExt cx="1341120" cy="120917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" name="Freeform 89"/>
          <p:cNvSpPr>
            <a:spLocks noEditPoints="1"/>
          </p:cNvSpPr>
          <p:nvPr/>
        </p:nvSpPr>
        <p:spPr bwMode="auto">
          <a:xfrm>
            <a:off x="3519284" y="3174257"/>
            <a:ext cx="316328" cy="509483"/>
          </a:xfrm>
          <a:custGeom>
            <a:avLst/>
            <a:gdLst>
              <a:gd name="T0" fmla="*/ 70 w 124"/>
              <a:gd name="T1" fmla="*/ 160 h 200"/>
              <a:gd name="T2" fmla="*/ 70 w 124"/>
              <a:gd name="T3" fmla="*/ 184 h 200"/>
              <a:gd name="T4" fmla="*/ 97 w 124"/>
              <a:gd name="T5" fmla="*/ 184 h 200"/>
              <a:gd name="T6" fmla="*/ 97 w 124"/>
              <a:gd name="T7" fmla="*/ 200 h 200"/>
              <a:gd name="T8" fmla="*/ 25 w 124"/>
              <a:gd name="T9" fmla="*/ 200 h 200"/>
              <a:gd name="T10" fmla="*/ 25 w 124"/>
              <a:gd name="T11" fmla="*/ 184 h 200"/>
              <a:gd name="T12" fmla="*/ 53 w 124"/>
              <a:gd name="T13" fmla="*/ 184 h 200"/>
              <a:gd name="T14" fmla="*/ 53 w 124"/>
              <a:gd name="T15" fmla="*/ 160 h 200"/>
              <a:gd name="T16" fmla="*/ 0 w 124"/>
              <a:gd name="T17" fmla="*/ 98 h 200"/>
              <a:gd name="T18" fmla="*/ 0 w 124"/>
              <a:gd name="T19" fmla="*/ 76 h 200"/>
              <a:gd name="T20" fmla="*/ 17 w 124"/>
              <a:gd name="T21" fmla="*/ 76 h 200"/>
              <a:gd name="T22" fmla="*/ 17 w 124"/>
              <a:gd name="T23" fmla="*/ 98 h 200"/>
              <a:gd name="T24" fmla="*/ 30 w 124"/>
              <a:gd name="T25" fmla="*/ 130 h 200"/>
              <a:gd name="T26" fmla="*/ 62 w 124"/>
              <a:gd name="T27" fmla="*/ 144 h 200"/>
              <a:gd name="T28" fmla="*/ 94 w 124"/>
              <a:gd name="T29" fmla="*/ 130 h 200"/>
              <a:gd name="T30" fmla="*/ 105 w 124"/>
              <a:gd name="T31" fmla="*/ 98 h 200"/>
              <a:gd name="T32" fmla="*/ 105 w 124"/>
              <a:gd name="T33" fmla="*/ 76 h 200"/>
              <a:gd name="T34" fmla="*/ 124 w 124"/>
              <a:gd name="T35" fmla="*/ 76 h 200"/>
              <a:gd name="T36" fmla="*/ 124 w 124"/>
              <a:gd name="T37" fmla="*/ 98 h 200"/>
              <a:gd name="T38" fmla="*/ 70 w 124"/>
              <a:gd name="T39" fmla="*/ 160 h 200"/>
              <a:gd name="T40" fmla="*/ 63 w 124"/>
              <a:gd name="T41" fmla="*/ 132 h 200"/>
              <a:gd name="T42" fmla="*/ 29 w 124"/>
              <a:gd name="T43" fmla="*/ 97 h 200"/>
              <a:gd name="T44" fmla="*/ 29 w 124"/>
              <a:gd name="T45" fmla="*/ 88 h 200"/>
              <a:gd name="T46" fmla="*/ 77 w 124"/>
              <a:gd name="T47" fmla="*/ 88 h 200"/>
              <a:gd name="T48" fmla="*/ 77 w 124"/>
              <a:gd name="T49" fmla="*/ 80 h 200"/>
              <a:gd name="T50" fmla="*/ 29 w 124"/>
              <a:gd name="T51" fmla="*/ 80 h 200"/>
              <a:gd name="T52" fmla="*/ 29 w 124"/>
              <a:gd name="T53" fmla="*/ 64 h 200"/>
              <a:gd name="T54" fmla="*/ 77 w 124"/>
              <a:gd name="T55" fmla="*/ 64 h 200"/>
              <a:gd name="T56" fmla="*/ 77 w 124"/>
              <a:gd name="T57" fmla="*/ 56 h 200"/>
              <a:gd name="T58" fmla="*/ 29 w 124"/>
              <a:gd name="T59" fmla="*/ 56 h 200"/>
              <a:gd name="T60" fmla="*/ 29 w 124"/>
              <a:gd name="T61" fmla="*/ 44 h 200"/>
              <a:gd name="T62" fmla="*/ 77 w 124"/>
              <a:gd name="T63" fmla="*/ 44 h 200"/>
              <a:gd name="T64" fmla="*/ 77 w 124"/>
              <a:gd name="T65" fmla="*/ 36 h 200"/>
              <a:gd name="T66" fmla="*/ 29 w 124"/>
              <a:gd name="T67" fmla="*/ 36 h 200"/>
              <a:gd name="T68" fmla="*/ 63 w 124"/>
              <a:gd name="T69" fmla="*/ 0 h 200"/>
              <a:gd name="T70" fmla="*/ 97 w 124"/>
              <a:gd name="T71" fmla="*/ 36 h 200"/>
              <a:gd name="T72" fmla="*/ 97 w 124"/>
              <a:gd name="T73" fmla="*/ 97 h 200"/>
              <a:gd name="T74" fmla="*/ 63 w 124"/>
              <a:gd name="T75" fmla="*/ 13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200">
                <a:moveTo>
                  <a:pt x="70" y="160"/>
                </a:moveTo>
                <a:cubicBezTo>
                  <a:pt x="70" y="184"/>
                  <a:pt x="70" y="184"/>
                  <a:pt x="70" y="184"/>
                </a:cubicBezTo>
                <a:cubicBezTo>
                  <a:pt x="97" y="184"/>
                  <a:pt x="97" y="184"/>
                  <a:pt x="97" y="184"/>
                </a:cubicBezTo>
                <a:cubicBezTo>
                  <a:pt x="97" y="200"/>
                  <a:pt x="97" y="200"/>
                  <a:pt x="97" y="200"/>
                </a:cubicBezTo>
                <a:cubicBezTo>
                  <a:pt x="25" y="200"/>
                  <a:pt x="25" y="200"/>
                  <a:pt x="25" y="200"/>
                </a:cubicBezTo>
                <a:cubicBezTo>
                  <a:pt x="25" y="184"/>
                  <a:pt x="25" y="184"/>
                  <a:pt x="25" y="184"/>
                </a:cubicBezTo>
                <a:cubicBezTo>
                  <a:pt x="53" y="184"/>
                  <a:pt x="53" y="184"/>
                  <a:pt x="53" y="184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23" y="156"/>
                  <a:pt x="0" y="130"/>
                  <a:pt x="0" y="98"/>
                </a:cubicBezTo>
                <a:cubicBezTo>
                  <a:pt x="0" y="76"/>
                  <a:pt x="0" y="76"/>
                  <a:pt x="0" y="76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111"/>
                  <a:pt x="22" y="122"/>
                  <a:pt x="30" y="130"/>
                </a:cubicBezTo>
                <a:cubicBezTo>
                  <a:pt x="38" y="139"/>
                  <a:pt x="49" y="144"/>
                  <a:pt x="62" y="144"/>
                </a:cubicBezTo>
                <a:cubicBezTo>
                  <a:pt x="75" y="144"/>
                  <a:pt x="86" y="139"/>
                  <a:pt x="94" y="130"/>
                </a:cubicBezTo>
                <a:cubicBezTo>
                  <a:pt x="102" y="122"/>
                  <a:pt x="105" y="111"/>
                  <a:pt x="105" y="98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98"/>
                  <a:pt x="124" y="98"/>
                  <a:pt x="124" y="98"/>
                </a:cubicBezTo>
                <a:cubicBezTo>
                  <a:pt x="124" y="130"/>
                  <a:pt x="100" y="156"/>
                  <a:pt x="70" y="160"/>
                </a:cubicBezTo>
                <a:close/>
                <a:moveTo>
                  <a:pt x="63" y="132"/>
                </a:moveTo>
                <a:cubicBezTo>
                  <a:pt x="45" y="132"/>
                  <a:pt x="29" y="116"/>
                  <a:pt x="29" y="97"/>
                </a:cubicBezTo>
                <a:cubicBezTo>
                  <a:pt x="29" y="88"/>
                  <a:pt x="29" y="88"/>
                  <a:pt x="29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77" y="80"/>
                  <a:pt x="77" y="80"/>
                  <a:pt x="77" y="80"/>
                </a:cubicBezTo>
                <a:cubicBezTo>
                  <a:pt x="29" y="80"/>
                  <a:pt x="29" y="80"/>
                  <a:pt x="29" y="80"/>
                </a:cubicBezTo>
                <a:cubicBezTo>
                  <a:pt x="29" y="64"/>
                  <a:pt x="29" y="64"/>
                  <a:pt x="29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56"/>
                  <a:pt x="77" y="56"/>
                  <a:pt x="77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4"/>
                  <a:pt x="29" y="44"/>
                  <a:pt x="29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77" y="36"/>
                  <a:pt x="77" y="36"/>
                  <a:pt x="77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30" y="17"/>
                  <a:pt x="46" y="0"/>
                  <a:pt x="63" y="0"/>
                </a:cubicBezTo>
                <a:cubicBezTo>
                  <a:pt x="82" y="0"/>
                  <a:pt x="97" y="16"/>
                  <a:pt x="97" y="36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116"/>
                  <a:pt x="82" y="132"/>
                  <a:pt x="63" y="13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TextBox 7"/>
          <p:cNvSpPr>
            <a:spLocks noChangeArrowheads="1"/>
          </p:cNvSpPr>
          <p:nvPr/>
        </p:nvSpPr>
        <p:spPr bwMode="auto">
          <a:xfrm>
            <a:off x="4514043" y="3068960"/>
            <a:ext cx="54719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谢谢您的指导</a:t>
            </a:r>
          </a:p>
        </p:txBody>
      </p:sp>
      <p:sp>
        <p:nvSpPr>
          <p:cNvPr id="20" name="TextBox 7"/>
          <p:cNvSpPr>
            <a:spLocks noChangeArrowheads="1"/>
          </p:cNvSpPr>
          <p:nvPr/>
        </p:nvSpPr>
        <p:spPr bwMode="auto">
          <a:xfrm>
            <a:off x="4514043" y="2792541"/>
            <a:ext cx="51119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LilyUPC" pitchFamily="34" charset="-34"/>
                <a:sym typeface="微软雅黑" pitchFamily="34" charset="-122"/>
              </a:rPr>
              <a:t>THANK YOU FOR YOUR GUIDANCE.</a:t>
            </a:r>
            <a:endParaRPr lang="zh-CN" altLang="en-US" sz="200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LilyUPC" pitchFamily="34" charset="-34"/>
              <a:sym typeface="微软雅黑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131571" y="2636912"/>
            <a:ext cx="278384" cy="184511"/>
            <a:chOff x="9482595" y="2565731"/>
            <a:chExt cx="278384" cy="184511"/>
          </a:xfrm>
        </p:grpSpPr>
        <p:sp>
          <p:nvSpPr>
            <p:cNvPr id="22" name="椭圆 21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Freeform 5"/>
          <p:cNvSpPr>
            <a:spLocks/>
          </p:cNvSpPr>
          <p:nvPr/>
        </p:nvSpPr>
        <p:spPr bwMode="auto">
          <a:xfrm rot="1855731">
            <a:off x="3098060" y="2901968"/>
            <a:ext cx="1157449" cy="104357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143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25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637077"/>
            <a:ext cx="3720434" cy="16207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圆角矩形 70"/>
          <p:cNvSpPr/>
          <p:nvPr/>
        </p:nvSpPr>
        <p:spPr>
          <a:xfrm>
            <a:off x="5449515" y="2600316"/>
            <a:ext cx="6552728" cy="162077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673651" y="2600316"/>
            <a:ext cx="5544616" cy="1620772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TextBox 80"/>
          <p:cNvSpPr txBox="1"/>
          <p:nvPr/>
        </p:nvSpPr>
        <p:spPr>
          <a:xfrm flipH="1">
            <a:off x="5881563" y="2788464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6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1</a:t>
            </a:r>
          </a:p>
        </p:txBody>
      </p:sp>
      <p:sp>
        <p:nvSpPr>
          <p:cNvPr id="112" name="文本框 9"/>
          <p:cNvSpPr txBox="1"/>
          <p:nvPr/>
        </p:nvSpPr>
        <p:spPr>
          <a:xfrm>
            <a:off x="6961683" y="2672324"/>
            <a:ext cx="273630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  <p:grpSp>
        <p:nvGrpSpPr>
          <p:cNvPr id="171" name="组合 170"/>
          <p:cNvGrpSpPr/>
          <p:nvPr/>
        </p:nvGrpSpPr>
        <p:grpSpPr>
          <a:xfrm>
            <a:off x="2753554" y="2651020"/>
            <a:ext cx="1846387" cy="1664728"/>
            <a:chOff x="3720691" y="2824413"/>
            <a:chExt cx="1341120" cy="1209172"/>
          </a:xfrm>
        </p:grpSpPr>
        <p:sp>
          <p:nvSpPr>
            <p:cNvPr id="172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5" name="Freeform 5"/>
          <p:cNvSpPr>
            <a:spLocks/>
          </p:cNvSpPr>
          <p:nvPr/>
        </p:nvSpPr>
        <p:spPr bwMode="auto">
          <a:xfrm rot="1855731">
            <a:off x="2879988" y="2765015"/>
            <a:ext cx="1593518" cy="143673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6" name="KSO_Shape"/>
          <p:cNvSpPr>
            <a:spLocks/>
          </p:cNvSpPr>
          <p:nvPr/>
        </p:nvSpPr>
        <p:spPr bwMode="auto">
          <a:xfrm>
            <a:off x="3313213" y="3193194"/>
            <a:ext cx="814442" cy="559250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182" name="组合 181"/>
          <p:cNvGrpSpPr/>
          <p:nvPr/>
        </p:nvGrpSpPr>
        <p:grpSpPr>
          <a:xfrm>
            <a:off x="4468898" y="2771587"/>
            <a:ext cx="278384" cy="184511"/>
            <a:chOff x="9482595" y="2565731"/>
            <a:chExt cx="278384" cy="184511"/>
          </a:xfrm>
        </p:grpSpPr>
        <p:sp>
          <p:nvSpPr>
            <p:cNvPr id="183" name="椭圆 182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椭圆 183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913388" y="3144509"/>
            <a:ext cx="49448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</p:spTree>
    <p:extLst>
      <p:ext uri="{BB962C8B-B14F-4D97-AF65-F5344CB8AC3E}">
        <p14:creationId xmlns:p14="http://schemas.microsoft.com/office/powerpoint/2010/main" val="55338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1" grpId="0" animBg="1"/>
      <p:bldP spid="72" grpId="0" animBg="1"/>
      <p:bldP spid="81" grpId="0"/>
      <p:bldP spid="112" grpId="0"/>
      <p:bldP spid="175" grpId="0" animBg="1"/>
      <p:bldP spid="176" grpId="0" animBg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2" name="KSO_Shape"/>
          <p:cNvSpPr>
            <a:spLocks/>
          </p:cNvSpPr>
          <p:nvPr/>
        </p:nvSpPr>
        <p:spPr bwMode="auto">
          <a:xfrm>
            <a:off x="716923" y="376536"/>
            <a:ext cx="339706" cy="23326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06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5217145" y="2389175"/>
            <a:ext cx="1820365" cy="1641266"/>
            <a:chOff x="3720691" y="2824413"/>
            <a:chExt cx="1341120" cy="1209172"/>
          </a:xfrm>
        </p:grpSpPr>
        <p:sp>
          <p:nvSpPr>
            <p:cNvPr id="121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22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128" name="Freeform 5"/>
          <p:cNvSpPr>
            <a:spLocks/>
          </p:cNvSpPr>
          <p:nvPr/>
        </p:nvSpPr>
        <p:spPr bwMode="auto">
          <a:xfrm rot="1855731">
            <a:off x="5341797" y="2501563"/>
            <a:ext cx="1571060" cy="141649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文本框 9"/>
          <p:cNvSpPr txBox="1"/>
          <p:nvPr/>
        </p:nvSpPr>
        <p:spPr>
          <a:xfrm>
            <a:off x="5500530" y="3051974"/>
            <a:ext cx="125359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标题文字</a:t>
            </a:r>
            <a:endParaRPr lang="en-US" altLang="zh-CN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6529635" y="2288087"/>
            <a:ext cx="670560" cy="604586"/>
            <a:chOff x="5424755" y="1340768"/>
            <a:chExt cx="670560" cy="604586"/>
          </a:xfrm>
        </p:grpSpPr>
        <p:grpSp>
          <p:nvGrpSpPr>
            <p:cNvPr id="131" name="组合 13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33" name="组合 13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35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36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34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3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137" name="矩形 136"/>
          <p:cNvSpPr/>
          <p:nvPr/>
        </p:nvSpPr>
        <p:spPr>
          <a:xfrm>
            <a:off x="7321723" y="2132856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8" name="矩形 47"/>
          <p:cNvSpPr>
            <a:spLocks noChangeArrowheads="1"/>
          </p:cNvSpPr>
          <p:nvPr/>
        </p:nvSpPr>
        <p:spPr bwMode="auto">
          <a:xfrm>
            <a:off x="7321723" y="2455854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139" name="组合 138"/>
          <p:cNvGrpSpPr/>
          <p:nvPr/>
        </p:nvGrpSpPr>
        <p:grpSpPr>
          <a:xfrm>
            <a:off x="6529635" y="3368207"/>
            <a:ext cx="670560" cy="604586"/>
            <a:chOff x="5424755" y="1340768"/>
            <a:chExt cx="670560" cy="604586"/>
          </a:xfrm>
        </p:grpSpPr>
        <p:grpSp>
          <p:nvGrpSpPr>
            <p:cNvPr id="140" name="组合 13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53" name="组合 15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65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66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64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3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167" name="矩形 166"/>
          <p:cNvSpPr/>
          <p:nvPr/>
        </p:nvSpPr>
        <p:spPr>
          <a:xfrm>
            <a:off x="7321723" y="3212976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8" name="矩形 47"/>
          <p:cNvSpPr>
            <a:spLocks noChangeArrowheads="1"/>
          </p:cNvSpPr>
          <p:nvPr/>
        </p:nvSpPr>
        <p:spPr bwMode="auto">
          <a:xfrm>
            <a:off x="7321723" y="3535974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169" name="组合 168"/>
          <p:cNvGrpSpPr/>
          <p:nvPr/>
        </p:nvGrpSpPr>
        <p:grpSpPr>
          <a:xfrm>
            <a:off x="4994979" y="2276872"/>
            <a:ext cx="670560" cy="604586"/>
            <a:chOff x="5424755" y="1340768"/>
            <a:chExt cx="670560" cy="604586"/>
          </a:xfrm>
        </p:grpSpPr>
        <p:grpSp>
          <p:nvGrpSpPr>
            <p:cNvPr id="170" name="组合 16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72" name="组合 17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74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75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73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71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176" name="矩形 175"/>
          <p:cNvSpPr/>
          <p:nvPr/>
        </p:nvSpPr>
        <p:spPr>
          <a:xfrm>
            <a:off x="2353171" y="2136572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7" name="矩形 47"/>
          <p:cNvSpPr>
            <a:spLocks noChangeArrowheads="1"/>
          </p:cNvSpPr>
          <p:nvPr/>
        </p:nvSpPr>
        <p:spPr bwMode="auto">
          <a:xfrm>
            <a:off x="2353171" y="2459570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178" name="组合 177"/>
          <p:cNvGrpSpPr/>
          <p:nvPr/>
        </p:nvGrpSpPr>
        <p:grpSpPr>
          <a:xfrm>
            <a:off x="4994979" y="3353276"/>
            <a:ext cx="670560" cy="604586"/>
            <a:chOff x="5424755" y="1340768"/>
            <a:chExt cx="670560" cy="604586"/>
          </a:xfrm>
        </p:grpSpPr>
        <p:grpSp>
          <p:nvGrpSpPr>
            <p:cNvPr id="179" name="组合 17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81" name="组合 18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83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84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82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80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04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185" name="矩形 184"/>
          <p:cNvSpPr/>
          <p:nvPr/>
        </p:nvSpPr>
        <p:spPr>
          <a:xfrm>
            <a:off x="2353171" y="3212976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6" name="矩形 47"/>
          <p:cNvSpPr>
            <a:spLocks noChangeArrowheads="1"/>
          </p:cNvSpPr>
          <p:nvPr/>
        </p:nvSpPr>
        <p:spPr bwMode="auto">
          <a:xfrm>
            <a:off x="2353171" y="3535974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187" name="组合 186"/>
          <p:cNvGrpSpPr/>
          <p:nvPr/>
        </p:nvGrpSpPr>
        <p:grpSpPr>
          <a:xfrm>
            <a:off x="1357322" y="4919042"/>
            <a:ext cx="526544" cy="474739"/>
            <a:chOff x="5424755" y="1340768"/>
            <a:chExt cx="670560" cy="604586"/>
          </a:xfrm>
        </p:grpSpPr>
        <p:grpSp>
          <p:nvGrpSpPr>
            <p:cNvPr id="188" name="组合 187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90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89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2" name="文本框 9"/>
          <p:cNvSpPr txBox="1"/>
          <p:nvPr/>
        </p:nvSpPr>
        <p:spPr>
          <a:xfrm>
            <a:off x="1993131" y="4933213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93" name="直接连接符 192"/>
          <p:cNvCxnSpPr/>
          <p:nvPr/>
        </p:nvCxnSpPr>
        <p:spPr>
          <a:xfrm>
            <a:off x="2065139" y="5293253"/>
            <a:ext cx="816736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组合 193"/>
          <p:cNvGrpSpPr/>
          <p:nvPr/>
        </p:nvGrpSpPr>
        <p:grpSpPr>
          <a:xfrm>
            <a:off x="10375371" y="5162829"/>
            <a:ext cx="258720" cy="233265"/>
            <a:chOff x="3720691" y="2824413"/>
            <a:chExt cx="1341120" cy="1209172"/>
          </a:xfrm>
        </p:grpSpPr>
        <p:sp>
          <p:nvSpPr>
            <p:cNvPr id="195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7" name="TextBox 196"/>
          <p:cNvSpPr txBox="1"/>
          <p:nvPr/>
        </p:nvSpPr>
        <p:spPr>
          <a:xfrm>
            <a:off x="1968549" y="5440810"/>
            <a:ext cx="854523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198" name="组合 197"/>
          <p:cNvGrpSpPr/>
          <p:nvPr/>
        </p:nvGrpSpPr>
        <p:grpSpPr>
          <a:xfrm>
            <a:off x="8329835" y="2020353"/>
            <a:ext cx="278384" cy="184511"/>
            <a:chOff x="9482595" y="2565731"/>
            <a:chExt cx="278384" cy="184511"/>
          </a:xfrm>
        </p:grpSpPr>
        <p:sp>
          <p:nvSpPr>
            <p:cNvPr id="199" name="椭圆 198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椭圆 199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7955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4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4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5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5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4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4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45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35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85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85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600"/>
                            </p:stCondLst>
                            <p:childTnLst>
                              <p:par>
                                <p:cTn id="10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8" grpId="0" animBg="1"/>
      <p:bldP spid="129" grpId="0"/>
      <p:bldP spid="137" grpId="0"/>
      <p:bldP spid="138" grpId="0"/>
      <p:bldP spid="167" grpId="0"/>
      <p:bldP spid="168" grpId="0"/>
      <p:bldP spid="176" grpId="0"/>
      <p:bldP spid="177" grpId="0"/>
      <p:bldP spid="185" grpId="0"/>
      <p:bldP spid="186" grpId="0"/>
      <p:bldP spid="192" grpId="0"/>
      <p:bldP spid="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2" name="KSO_Shape"/>
          <p:cNvSpPr>
            <a:spLocks/>
          </p:cNvSpPr>
          <p:nvPr/>
        </p:nvSpPr>
        <p:spPr bwMode="auto">
          <a:xfrm>
            <a:off x="716923" y="376536"/>
            <a:ext cx="339706" cy="23326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07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cxnSp>
        <p:nvCxnSpPr>
          <p:cNvPr id="53" name="肘形连接符 52"/>
          <p:cNvCxnSpPr/>
          <p:nvPr/>
        </p:nvCxnSpPr>
        <p:spPr>
          <a:xfrm flipV="1">
            <a:off x="3721323" y="2108935"/>
            <a:ext cx="2909448" cy="757210"/>
          </a:xfrm>
          <a:prstGeom prst="bentConnector3">
            <a:avLst>
              <a:gd name="adj1" fmla="val 62381"/>
            </a:avLst>
          </a:prstGeom>
          <a:ln w="9525" cap="rnd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肘形连接符 53"/>
          <p:cNvCxnSpPr/>
          <p:nvPr/>
        </p:nvCxnSpPr>
        <p:spPr>
          <a:xfrm>
            <a:off x="3721323" y="3185644"/>
            <a:ext cx="3096344" cy="812358"/>
          </a:xfrm>
          <a:prstGeom prst="bentConnector3">
            <a:avLst>
              <a:gd name="adj1" fmla="val 50000"/>
            </a:avLst>
          </a:prstGeom>
          <a:ln w="95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肘形连接符 54"/>
          <p:cNvCxnSpPr/>
          <p:nvPr/>
        </p:nvCxnSpPr>
        <p:spPr>
          <a:xfrm flipV="1">
            <a:off x="4340267" y="3096734"/>
            <a:ext cx="3010585" cy="777523"/>
          </a:xfrm>
          <a:prstGeom prst="bentConnector3">
            <a:avLst>
              <a:gd name="adj1" fmla="val 50000"/>
            </a:avLst>
          </a:prstGeom>
          <a:ln w="95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肘形连接符 55"/>
          <p:cNvCxnSpPr/>
          <p:nvPr/>
        </p:nvCxnSpPr>
        <p:spPr>
          <a:xfrm>
            <a:off x="4297387" y="4173486"/>
            <a:ext cx="3096344" cy="812358"/>
          </a:xfrm>
          <a:prstGeom prst="bentConnector3">
            <a:avLst>
              <a:gd name="adj1" fmla="val 55369"/>
            </a:avLst>
          </a:prstGeom>
          <a:ln w="952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1633091" y="2393556"/>
            <a:ext cx="2952328" cy="1843589"/>
            <a:chOff x="1633091" y="2393556"/>
            <a:chExt cx="2952328" cy="1843589"/>
          </a:xfrm>
        </p:grpSpPr>
        <p:sp>
          <p:nvSpPr>
            <p:cNvPr id="58" name="Freeform 9"/>
            <p:cNvSpPr>
              <a:spLocks/>
            </p:cNvSpPr>
            <p:nvPr/>
          </p:nvSpPr>
          <p:spPr bwMode="auto">
            <a:xfrm flipH="1">
              <a:off x="1633091" y="2393556"/>
              <a:ext cx="2952328" cy="1843589"/>
            </a:xfrm>
            <a:custGeom>
              <a:avLst/>
              <a:gdLst>
                <a:gd name="T0" fmla="*/ 262 w 320"/>
                <a:gd name="T1" fmla="*/ 70 h 200"/>
                <a:gd name="T2" fmla="*/ 163 w 320"/>
                <a:gd name="T3" fmla="*/ 0 h 200"/>
                <a:gd name="T4" fmla="*/ 63 w 320"/>
                <a:gd name="T5" fmla="*/ 94 h 200"/>
                <a:gd name="T6" fmla="*/ 54 w 320"/>
                <a:gd name="T7" fmla="*/ 93 h 200"/>
                <a:gd name="T8" fmla="*/ 0 w 320"/>
                <a:gd name="T9" fmla="*/ 146 h 200"/>
                <a:gd name="T10" fmla="*/ 43 w 320"/>
                <a:gd name="T11" fmla="*/ 200 h 200"/>
                <a:gd name="T12" fmla="*/ 251 w 320"/>
                <a:gd name="T13" fmla="*/ 200 h 200"/>
                <a:gd name="T14" fmla="*/ 320 w 320"/>
                <a:gd name="T15" fmla="*/ 134 h 200"/>
                <a:gd name="T16" fmla="*/ 262 w 320"/>
                <a:gd name="T17" fmla="*/ 7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200">
                  <a:moveTo>
                    <a:pt x="262" y="70"/>
                  </a:moveTo>
                  <a:cubicBezTo>
                    <a:pt x="249" y="29"/>
                    <a:pt x="209" y="0"/>
                    <a:pt x="163" y="0"/>
                  </a:cubicBezTo>
                  <a:cubicBezTo>
                    <a:pt x="108" y="0"/>
                    <a:pt x="66" y="41"/>
                    <a:pt x="63" y="94"/>
                  </a:cubicBezTo>
                  <a:cubicBezTo>
                    <a:pt x="60" y="94"/>
                    <a:pt x="57" y="93"/>
                    <a:pt x="54" y="93"/>
                  </a:cubicBezTo>
                  <a:cubicBezTo>
                    <a:pt x="24" y="93"/>
                    <a:pt x="0" y="117"/>
                    <a:pt x="0" y="146"/>
                  </a:cubicBezTo>
                  <a:cubicBezTo>
                    <a:pt x="0" y="171"/>
                    <a:pt x="19" y="195"/>
                    <a:pt x="43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87" y="200"/>
                    <a:pt x="320" y="170"/>
                    <a:pt x="320" y="134"/>
                  </a:cubicBezTo>
                  <a:cubicBezTo>
                    <a:pt x="320" y="101"/>
                    <a:pt x="295" y="74"/>
                    <a:pt x="262" y="70"/>
                  </a:cubicBez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5520" tIns="37760" rIns="75520" bIns="377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 flipH="1">
              <a:off x="1709291" y="2441139"/>
              <a:ext cx="2799928" cy="1748422"/>
            </a:xfrm>
            <a:custGeom>
              <a:avLst/>
              <a:gdLst>
                <a:gd name="T0" fmla="*/ 262 w 320"/>
                <a:gd name="T1" fmla="*/ 70 h 200"/>
                <a:gd name="T2" fmla="*/ 163 w 320"/>
                <a:gd name="T3" fmla="*/ 0 h 200"/>
                <a:gd name="T4" fmla="*/ 63 w 320"/>
                <a:gd name="T5" fmla="*/ 94 h 200"/>
                <a:gd name="T6" fmla="*/ 54 w 320"/>
                <a:gd name="T7" fmla="*/ 93 h 200"/>
                <a:gd name="T8" fmla="*/ 0 w 320"/>
                <a:gd name="T9" fmla="*/ 146 h 200"/>
                <a:gd name="T10" fmla="*/ 43 w 320"/>
                <a:gd name="T11" fmla="*/ 200 h 200"/>
                <a:gd name="T12" fmla="*/ 251 w 320"/>
                <a:gd name="T13" fmla="*/ 200 h 200"/>
                <a:gd name="T14" fmla="*/ 320 w 320"/>
                <a:gd name="T15" fmla="*/ 134 h 200"/>
                <a:gd name="T16" fmla="*/ 262 w 320"/>
                <a:gd name="T17" fmla="*/ 7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200">
                  <a:moveTo>
                    <a:pt x="262" y="70"/>
                  </a:moveTo>
                  <a:cubicBezTo>
                    <a:pt x="249" y="29"/>
                    <a:pt x="209" y="0"/>
                    <a:pt x="163" y="0"/>
                  </a:cubicBezTo>
                  <a:cubicBezTo>
                    <a:pt x="108" y="0"/>
                    <a:pt x="66" y="41"/>
                    <a:pt x="63" y="94"/>
                  </a:cubicBezTo>
                  <a:cubicBezTo>
                    <a:pt x="60" y="94"/>
                    <a:pt x="57" y="93"/>
                    <a:pt x="54" y="93"/>
                  </a:cubicBezTo>
                  <a:cubicBezTo>
                    <a:pt x="24" y="93"/>
                    <a:pt x="0" y="117"/>
                    <a:pt x="0" y="146"/>
                  </a:cubicBezTo>
                  <a:cubicBezTo>
                    <a:pt x="0" y="171"/>
                    <a:pt x="19" y="195"/>
                    <a:pt x="43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87" y="200"/>
                    <a:pt x="320" y="170"/>
                    <a:pt x="320" y="134"/>
                  </a:cubicBezTo>
                  <a:cubicBezTo>
                    <a:pt x="320" y="101"/>
                    <a:pt x="295" y="74"/>
                    <a:pt x="262" y="70"/>
                  </a:cubicBez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5520" tIns="37760" rIns="75520" bIns="3776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203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60" name="KSO_Shape"/>
          <p:cNvSpPr>
            <a:spLocks/>
          </p:cNvSpPr>
          <p:nvPr/>
        </p:nvSpPr>
        <p:spPr bwMode="auto">
          <a:xfrm>
            <a:off x="2683259" y="2998179"/>
            <a:ext cx="634342" cy="634342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993131" y="3752424"/>
            <a:ext cx="21278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1876288" y="4437112"/>
            <a:ext cx="2493107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6385619" y="1784031"/>
            <a:ext cx="670560" cy="604586"/>
            <a:chOff x="5424755" y="1340768"/>
            <a:chExt cx="670560" cy="604586"/>
          </a:xfrm>
        </p:grpSpPr>
        <p:grpSp>
          <p:nvGrpSpPr>
            <p:cNvPr id="64" name="组合 6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9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73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67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74" name="矩形 73"/>
          <p:cNvSpPr/>
          <p:nvPr/>
        </p:nvSpPr>
        <p:spPr>
          <a:xfrm>
            <a:off x="7238155" y="1628800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7238155" y="1951798"/>
            <a:ext cx="30358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7105699" y="2795859"/>
            <a:ext cx="670560" cy="604586"/>
            <a:chOff x="5424755" y="1340768"/>
            <a:chExt cx="670560" cy="604586"/>
          </a:xfrm>
        </p:grpSpPr>
        <p:grpSp>
          <p:nvGrpSpPr>
            <p:cNvPr id="77" name="组合 7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79" name="组合 7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2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83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80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84" name="矩形 83"/>
          <p:cNvSpPr/>
          <p:nvPr/>
        </p:nvSpPr>
        <p:spPr>
          <a:xfrm>
            <a:off x="7958235" y="264062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矩形 47"/>
          <p:cNvSpPr>
            <a:spLocks noChangeArrowheads="1"/>
          </p:cNvSpPr>
          <p:nvPr/>
        </p:nvSpPr>
        <p:spPr bwMode="auto">
          <a:xfrm>
            <a:off x="7958235" y="2963626"/>
            <a:ext cx="30358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6457627" y="3659955"/>
            <a:ext cx="670560" cy="604586"/>
            <a:chOff x="5424755" y="1340768"/>
            <a:chExt cx="670560" cy="604586"/>
          </a:xfrm>
        </p:grpSpPr>
        <p:grpSp>
          <p:nvGrpSpPr>
            <p:cNvPr id="87" name="组合 8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89" name="组合 8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1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92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90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8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93" name="矩形 92"/>
          <p:cNvSpPr/>
          <p:nvPr/>
        </p:nvSpPr>
        <p:spPr>
          <a:xfrm>
            <a:off x="7310163" y="3504724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4" name="矩形 47"/>
          <p:cNvSpPr>
            <a:spLocks noChangeArrowheads="1"/>
          </p:cNvSpPr>
          <p:nvPr/>
        </p:nvSpPr>
        <p:spPr bwMode="auto">
          <a:xfrm>
            <a:off x="7310163" y="3827722"/>
            <a:ext cx="310790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7105699" y="4596059"/>
            <a:ext cx="670560" cy="604586"/>
            <a:chOff x="5424755" y="1340768"/>
            <a:chExt cx="670560" cy="604586"/>
          </a:xfrm>
        </p:grpSpPr>
        <p:grpSp>
          <p:nvGrpSpPr>
            <p:cNvPr id="96" name="组合 9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8" name="组合 9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0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01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99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04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102" name="矩形 101"/>
          <p:cNvSpPr/>
          <p:nvPr/>
        </p:nvSpPr>
        <p:spPr>
          <a:xfrm>
            <a:off x="7958235" y="444082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7958235" y="4763826"/>
            <a:ext cx="310790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在此录入上述图表的描述说明，录入上述图表的描述说明。</a:t>
            </a:r>
          </a:p>
        </p:txBody>
      </p:sp>
      <p:grpSp>
        <p:nvGrpSpPr>
          <p:cNvPr id="104" name="组合 103"/>
          <p:cNvGrpSpPr/>
          <p:nvPr/>
        </p:nvGrpSpPr>
        <p:grpSpPr>
          <a:xfrm>
            <a:off x="3649315" y="2308385"/>
            <a:ext cx="278384" cy="184511"/>
            <a:chOff x="9482595" y="2565731"/>
            <a:chExt cx="278384" cy="184511"/>
          </a:xfrm>
        </p:grpSpPr>
        <p:sp>
          <p:nvSpPr>
            <p:cNvPr id="105" name="椭圆 104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684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65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50"/>
                            </p:stCondLst>
                            <p:childTnLst>
                              <p:par>
                                <p:cTn id="7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95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45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35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60" grpId="0" animBg="1"/>
      <p:bldP spid="61" grpId="0"/>
      <p:bldP spid="62" grpId="0"/>
      <p:bldP spid="74" grpId="0"/>
      <p:bldP spid="75" grpId="0"/>
      <p:bldP spid="84" grpId="0"/>
      <p:bldP spid="85" grpId="0"/>
      <p:bldP spid="93" grpId="0"/>
      <p:bldP spid="94" grpId="0"/>
      <p:bldP spid="102" grpId="0"/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2" name="KSO_Shape"/>
          <p:cNvSpPr>
            <a:spLocks/>
          </p:cNvSpPr>
          <p:nvPr/>
        </p:nvSpPr>
        <p:spPr bwMode="auto">
          <a:xfrm>
            <a:off x="716923" y="376536"/>
            <a:ext cx="339706" cy="23326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08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64" name="任意多边形 163"/>
          <p:cNvSpPr/>
          <p:nvPr/>
        </p:nvSpPr>
        <p:spPr>
          <a:xfrm>
            <a:off x="-32084" y="2979130"/>
            <a:ext cx="12240125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" fmla="*/ 0 w 12721389"/>
              <a:gd name="connsiteY0" fmla="*/ 503854 h 1049626"/>
              <a:gd name="connsiteX1" fmla="*/ 3593431 w 12721389"/>
              <a:gd name="connsiteY1" fmla="*/ 22591 h 1049626"/>
              <a:gd name="connsiteX2" fmla="*/ 7908758 w 12721389"/>
              <a:gd name="connsiteY2" fmla="*/ 1049286 h 1049626"/>
              <a:gd name="connsiteX3" fmla="*/ 11774905 w 12721389"/>
              <a:gd name="connsiteY3" fmla="*/ 134886 h 1049626"/>
              <a:gd name="connsiteX4" fmla="*/ 12721389 w 12721389"/>
              <a:gd name="connsiteY4" fmla="*/ 6549 h 1049626"/>
              <a:gd name="connsiteX0" fmla="*/ 0 w 12368463"/>
              <a:gd name="connsiteY0" fmla="*/ 498433 h 1044197"/>
              <a:gd name="connsiteX1" fmla="*/ 3593431 w 12368463"/>
              <a:gd name="connsiteY1" fmla="*/ 17170 h 1044197"/>
              <a:gd name="connsiteX2" fmla="*/ 7908758 w 12368463"/>
              <a:gd name="connsiteY2" fmla="*/ 1043865 h 1044197"/>
              <a:gd name="connsiteX3" fmla="*/ 11774905 w 12368463"/>
              <a:gd name="connsiteY3" fmla="*/ 129465 h 1044197"/>
              <a:gd name="connsiteX4" fmla="*/ 12368463 w 12368463"/>
              <a:gd name="connsiteY4" fmla="*/ 113423 h 1044197"/>
              <a:gd name="connsiteX0" fmla="*/ 0 w 12368463"/>
              <a:gd name="connsiteY0" fmla="*/ 498433 h 1044197"/>
              <a:gd name="connsiteX1" fmla="*/ 3593431 w 12368463"/>
              <a:gd name="connsiteY1" fmla="*/ 17170 h 1044197"/>
              <a:gd name="connsiteX2" fmla="*/ 7908758 w 12368463"/>
              <a:gd name="connsiteY2" fmla="*/ 1043865 h 1044197"/>
              <a:gd name="connsiteX3" fmla="*/ 11774905 w 12368463"/>
              <a:gd name="connsiteY3" fmla="*/ 129465 h 1044197"/>
              <a:gd name="connsiteX4" fmla="*/ 12368463 w 12368463"/>
              <a:gd name="connsiteY4" fmla="*/ 113423 h 1044197"/>
              <a:gd name="connsiteX0" fmla="*/ 0 w 12368463"/>
              <a:gd name="connsiteY0" fmla="*/ 498433 h 1045860"/>
              <a:gd name="connsiteX1" fmla="*/ 3593431 w 12368463"/>
              <a:gd name="connsiteY1" fmla="*/ 17170 h 1045860"/>
              <a:gd name="connsiteX2" fmla="*/ 7908758 w 12368463"/>
              <a:gd name="connsiteY2" fmla="*/ 1043865 h 1045860"/>
              <a:gd name="connsiteX3" fmla="*/ 11357810 w 12368463"/>
              <a:gd name="connsiteY3" fmla="*/ 273844 h 1045860"/>
              <a:gd name="connsiteX4" fmla="*/ 12368463 w 12368463"/>
              <a:gd name="connsiteY4" fmla="*/ 113423 h 1045860"/>
              <a:gd name="connsiteX0" fmla="*/ 0 w 12368463"/>
              <a:gd name="connsiteY0" fmla="*/ 503294 h 1146765"/>
              <a:gd name="connsiteX1" fmla="*/ 3593431 w 12368463"/>
              <a:gd name="connsiteY1" fmla="*/ 22031 h 1146765"/>
              <a:gd name="connsiteX2" fmla="*/ 8855242 w 12368463"/>
              <a:gd name="connsiteY2" fmla="*/ 1144979 h 1146765"/>
              <a:gd name="connsiteX3" fmla="*/ 11357810 w 12368463"/>
              <a:gd name="connsiteY3" fmla="*/ 278705 h 1146765"/>
              <a:gd name="connsiteX4" fmla="*/ 12368463 w 12368463"/>
              <a:gd name="connsiteY4" fmla="*/ 118284 h 1146765"/>
              <a:gd name="connsiteX0" fmla="*/ 0 w 12368463"/>
              <a:gd name="connsiteY0" fmla="*/ 503294 h 1157827"/>
              <a:gd name="connsiteX1" fmla="*/ 3593431 w 12368463"/>
              <a:gd name="connsiteY1" fmla="*/ 22031 h 1157827"/>
              <a:gd name="connsiteX2" fmla="*/ 8855242 w 12368463"/>
              <a:gd name="connsiteY2" fmla="*/ 1144979 h 1157827"/>
              <a:gd name="connsiteX3" fmla="*/ 11357810 w 12368463"/>
              <a:gd name="connsiteY3" fmla="*/ 599547 h 1157827"/>
              <a:gd name="connsiteX4" fmla="*/ 12368463 w 12368463"/>
              <a:gd name="connsiteY4" fmla="*/ 118284 h 1157827"/>
              <a:gd name="connsiteX0" fmla="*/ 0 w 12368463"/>
              <a:gd name="connsiteY0" fmla="*/ 503294 h 1161527"/>
              <a:gd name="connsiteX1" fmla="*/ 3593431 w 12368463"/>
              <a:gd name="connsiteY1" fmla="*/ 22031 h 1161527"/>
              <a:gd name="connsiteX2" fmla="*/ 8855242 w 12368463"/>
              <a:gd name="connsiteY2" fmla="*/ 1144979 h 1161527"/>
              <a:gd name="connsiteX3" fmla="*/ 11357810 w 12368463"/>
              <a:gd name="connsiteY3" fmla="*/ 599547 h 1161527"/>
              <a:gd name="connsiteX4" fmla="*/ 12368463 w 12368463"/>
              <a:gd name="connsiteY4" fmla="*/ 118284 h 1161527"/>
              <a:gd name="connsiteX0" fmla="*/ 0 w 12609094"/>
              <a:gd name="connsiteY0" fmla="*/ 503294 h 1157530"/>
              <a:gd name="connsiteX1" fmla="*/ 3593431 w 12609094"/>
              <a:gd name="connsiteY1" fmla="*/ 22031 h 1157530"/>
              <a:gd name="connsiteX2" fmla="*/ 8855242 w 12609094"/>
              <a:gd name="connsiteY2" fmla="*/ 1144979 h 1157530"/>
              <a:gd name="connsiteX3" fmla="*/ 11357810 w 12609094"/>
              <a:gd name="connsiteY3" fmla="*/ 599547 h 1157530"/>
              <a:gd name="connsiteX4" fmla="*/ 12609094 w 12609094"/>
              <a:gd name="connsiteY4" fmla="*/ 198494 h 1157530"/>
              <a:gd name="connsiteX0" fmla="*/ 0 w 12609094"/>
              <a:gd name="connsiteY0" fmla="*/ 503294 h 1157530"/>
              <a:gd name="connsiteX1" fmla="*/ 3593431 w 12609094"/>
              <a:gd name="connsiteY1" fmla="*/ 22031 h 1157530"/>
              <a:gd name="connsiteX2" fmla="*/ 8855242 w 12609094"/>
              <a:gd name="connsiteY2" fmla="*/ 1144979 h 1157530"/>
              <a:gd name="connsiteX3" fmla="*/ 11357810 w 12609094"/>
              <a:gd name="connsiteY3" fmla="*/ 599547 h 1157530"/>
              <a:gd name="connsiteX4" fmla="*/ 12609094 w 12609094"/>
              <a:gd name="connsiteY4" fmla="*/ 198494 h 1157530"/>
              <a:gd name="connsiteX0" fmla="*/ 0 w 12609094"/>
              <a:gd name="connsiteY0" fmla="*/ 503294 h 1157530"/>
              <a:gd name="connsiteX1" fmla="*/ 3593431 w 12609094"/>
              <a:gd name="connsiteY1" fmla="*/ 22031 h 1157530"/>
              <a:gd name="connsiteX2" fmla="*/ 8678779 w 12609094"/>
              <a:gd name="connsiteY2" fmla="*/ 1144979 h 1157530"/>
              <a:gd name="connsiteX3" fmla="*/ 11357810 w 12609094"/>
              <a:gd name="connsiteY3" fmla="*/ 599547 h 1157530"/>
              <a:gd name="connsiteX4" fmla="*/ 12609094 w 12609094"/>
              <a:gd name="connsiteY4" fmla="*/ 198494 h 1157530"/>
              <a:gd name="connsiteX0" fmla="*/ 0 w 12609094"/>
              <a:gd name="connsiteY0" fmla="*/ 503294 h 1145790"/>
              <a:gd name="connsiteX1" fmla="*/ 3593431 w 12609094"/>
              <a:gd name="connsiteY1" fmla="*/ 22031 h 1145790"/>
              <a:gd name="connsiteX2" fmla="*/ 8678779 w 12609094"/>
              <a:gd name="connsiteY2" fmla="*/ 1144979 h 1145790"/>
              <a:gd name="connsiteX3" fmla="*/ 12609094 w 12609094"/>
              <a:gd name="connsiteY3" fmla="*/ 198494 h 1145790"/>
              <a:gd name="connsiteX0" fmla="*/ 0 w 12609094"/>
              <a:gd name="connsiteY0" fmla="*/ 458098 h 1100219"/>
              <a:gd name="connsiteX1" fmla="*/ 4010526 w 12609094"/>
              <a:gd name="connsiteY1" fmla="*/ 24961 h 1100219"/>
              <a:gd name="connsiteX2" fmla="*/ 8678779 w 12609094"/>
              <a:gd name="connsiteY2" fmla="*/ 1099783 h 1100219"/>
              <a:gd name="connsiteX3" fmla="*/ 12609094 w 12609094"/>
              <a:gd name="connsiteY3" fmla="*/ 153298 h 1100219"/>
              <a:gd name="connsiteX0" fmla="*/ 0 w 12609094"/>
              <a:gd name="connsiteY0" fmla="*/ 459006 h 1117160"/>
              <a:gd name="connsiteX1" fmla="*/ 4010526 w 12609094"/>
              <a:gd name="connsiteY1" fmla="*/ 25869 h 1117160"/>
              <a:gd name="connsiteX2" fmla="*/ 8999621 w 12609094"/>
              <a:gd name="connsiteY2" fmla="*/ 1116733 h 1117160"/>
              <a:gd name="connsiteX3" fmla="*/ 12609094 w 12609094"/>
              <a:gd name="connsiteY3" fmla="*/ 154206 h 1117160"/>
              <a:gd name="connsiteX0" fmla="*/ 0 w 12288251"/>
              <a:gd name="connsiteY0" fmla="*/ 459006 h 1118949"/>
              <a:gd name="connsiteX1" fmla="*/ 4010526 w 12288251"/>
              <a:gd name="connsiteY1" fmla="*/ 25869 h 1118949"/>
              <a:gd name="connsiteX2" fmla="*/ 8999621 w 12288251"/>
              <a:gd name="connsiteY2" fmla="*/ 1116733 h 1118949"/>
              <a:gd name="connsiteX3" fmla="*/ 12288251 w 12288251"/>
              <a:gd name="connsiteY3" fmla="*/ 298585 h 1118949"/>
              <a:gd name="connsiteX0" fmla="*/ 0 w 12288251"/>
              <a:gd name="connsiteY0" fmla="*/ 459006 h 1119678"/>
              <a:gd name="connsiteX1" fmla="*/ 4010526 w 12288251"/>
              <a:gd name="connsiteY1" fmla="*/ 25869 h 1119678"/>
              <a:gd name="connsiteX2" fmla="*/ 8999621 w 12288251"/>
              <a:gd name="connsiteY2" fmla="*/ 1116733 h 1119678"/>
              <a:gd name="connsiteX3" fmla="*/ 12288251 w 12288251"/>
              <a:gd name="connsiteY3" fmla="*/ 298585 h 1119678"/>
              <a:gd name="connsiteX0" fmla="*/ 0 w 12336378"/>
              <a:gd name="connsiteY0" fmla="*/ 459006 h 1119678"/>
              <a:gd name="connsiteX1" fmla="*/ 4010526 w 12336378"/>
              <a:gd name="connsiteY1" fmla="*/ 25869 h 1119678"/>
              <a:gd name="connsiteX2" fmla="*/ 8999621 w 12336378"/>
              <a:gd name="connsiteY2" fmla="*/ 1116733 h 1119678"/>
              <a:gd name="connsiteX3" fmla="*/ 12336378 w 12336378"/>
              <a:gd name="connsiteY3" fmla="*/ 298585 h 1119678"/>
              <a:gd name="connsiteX0" fmla="*/ 0 w 12336378"/>
              <a:gd name="connsiteY0" fmla="*/ 459006 h 1119864"/>
              <a:gd name="connsiteX1" fmla="*/ 4010526 w 12336378"/>
              <a:gd name="connsiteY1" fmla="*/ 25869 h 1119864"/>
              <a:gd name="connsiteX2" fmla="*/ 8999621 w 12336378"/>
              <a:gd name="connsiteY2" fmla="*/ 1116733 h 1119864"/>
              <a:gd name="connsiteX3" fmla="*/ 12336378 w 12336378"/>
              <a:gd name="connsiteY3" fmla="*/ 298585 h 1119864"/>
              <a:gd name="connsiteX0" fmla="*/ 0 w 12336378"/>
              <a:gd name="connsiteY0" fmla="*/ 459920 h 1136723"/>
              <a:gd name="connsiteX1" fmla="*/ 4010526 w 12336378"/>
              <a:gd name="connsiteY1" fmla="*/ 26783 h 1136723"/>
              <a:gd name="connsiteX2" fmla="*/ 9160042 w 12336378"/>
              <a:gd name="connsiteY2" fmla="*/ 1133689 h 1136723"/>
              <a:gd name="connsiteX3" fmla="*/ 12336378 w 12336378"/>
              <a:gd name="connsiteY3" fmla="*/ 299499 h 1136723"/>
              <a:gd name="connsiteX0" fmla="*/ 0 w 12336378"/>
              <a:gd name="connsiteY0" fmla="*/ 489883 h 1167372"/>
              <a:gd name="connsiteX1" fmla="*/ 3930315 w 12336378"/>
              <a:gd name="connsiteY1" fmla="*/ 24662 h 1167372"/>
              <a:gd name="connsiteX2" fmla="*/ 9160042 w 12336378"/>
              <a:gd name="connsiteY2" fmla="*/ 1163652 h 1167372"/>
              <a:gd name="connsiteX3" fmla="*/ 12336378 w 12336378"/>
              <a:gd name="connsiteY3" fmla="*/ 329462 h 1167372"/>
              <a:gd name="connsiteX0" fmla="*/ 0 w 12336378"/>
              <a:gd name="connsiteY0" fmla="*/ 489883 h 1167372"/>
              <a:gd name="connsiteX1" fmla="*/ 3930315 w 12336378"/>
              <a:gd name="connsiteY1" fmla="*/ 24662 h 1167372"/>
              <a:gd name="connsiteX2" fmla="*/ 9160042 w 12336378"/>
              <a:gd name="connsiteY2" fmla="*/ 1163652 h 1167372"/>
              <a:gd name="connsiteX3" fmla="*/ 12336378 w 12336378"/>
              <a:gd name="connsiteY3" fmla="*/ 329462 h 1167372"/>
              <a:gd name="connsiteX0" fmla="*/ 0 w 12336378"/>
              <a:gd name="connsiteY0" fmla="*/ 489883 h 1166384"/>
              <a:gd name="connsiteX1" fmla="*/ 3930315 w 12336378"/>
              <a:gd name="connsiteY1" fmla="*/ 24662 h 1166384"/>
              <a:gd name="connsiteX2" fmla="*/ 9160042 w 12336378"/>
              <a:gd name="connsiteY2" fmla="*/ 1163652 h 1166384"/>
              <a:gd name="connsiteX3" fmla="*/ 12336378 w 12336378"/>
              <a:gd name="connsiteY3" fmla="*/ 329462 h 1166384"/>
              <a:gd name="connsiteX0" fmla="*/ 0 w 12256167"/>
              <a:gd name="connsiteY0" fmla="*/ 489883 h 1168885"/>
              <a:gd name="connsiteX1" fmla="*/ 3930315 w 12256167"/>
              <a:gd name="connsiteY1" fmla="*/ 24662 h 1168885"/>
              <a:gd name="connsiteX2" fmla="*/ 9160042 w 12256167"/>
              <a:gd name="connsiteY2" fmla="*/ 1163652 h 1168885"/>
              <a:gd name="connsiteX3" fmla="*/ 12256167 w 12256167"/>
              <a:gd name="connsiteY3" fmla="*/ 425715 h 1168885"/>
              <a:gd name="connsiteX0" fmla="*/ 0 w 12240125"/>
              <a:gd name="connsiteY0" fmla="*/ 238646 h 1254532"/>
              <a:gd name="connsiteX1" fmla="*/ 3914273 w 12240125"/>
              <a:gd name="connsiteY1" fmla="*/ 110309 h 1254532"/>
              <a:gd name="connsiteX2" fmla="*/ 9144000 w 12240125"/>
              <a:gd name="connsiteY2" fmla="*/ 1249299 h 1254532"/>
              <a:gd name="connsiteX3" fmla="*/ 12240125 w 12240125"/>
              <a:gd name="connsiteY3" fmla="*/ 511362 h 1254532"/>
              <a:gd name="connsiteX0" fmla="*/ 0 w 12240125"/>
              <a:gd name="connsiteY0" fmla="*/ 259219 h 1275890"/>
              <a:gd name="connsiteX1" fmla="*/ 3978441 w 12240125"/>
              <a:gd name="connsiteY1" fmla="*/ 98798 h 1275890"/>
              <a:gd name="connsiteX2" fmla="*/ 9144000 w 12240125"/>
              <a:gd name="connsiteY2" fmla="*/ 1269872 h 1275890"/>
              <a:gd name="connsiteX3" fmla="*/ 12240125 w 12240125"/>
              <a:gd name="connsiteY3" fmla="*/ 531935 h 1275890"/>
              <a:gd name="connsiteX0" fmla="*/ 0 w 12240125"/>
              <a:gd name="connsiteY0" fmla="*/ 259219 h 1271902"/>
              <a:gd name="connsiteX1" fmla="*/ 3978441 w 12240125"/>
              <a:gd name="connsiteY1" fmla="*/ 98798 h 1271902"/>
              <a:gd name="connsiteX2" fmla="*/ 9144000 w 12240125"/>
              <a:gd name="connsiteY2" fmla="*/ 1269872 h 1271902"/>
              <a:gd name="connsiteX3" fmla="*/ 12240125 w 12240125"/>
              <a:gd name="connsiteY3" fmla="*/ 531935 h 1271902"/>
              <a:gd name="connsiteX0" fmla="*/ 0 w 12240125"/>
              <a:gd name="connsiteY0" fmla="*/ 259219 h 1271902"/>
              <a:gd name="connsiteX1" fmla="*/ 3978441 w 12240125"/>
              <a:gd name="connsiteY1" fmla="*/ 98798 h 1271902"/>
              <a:gd name="connsiteX2" fmla="*/ 8999621 w 12240125"/>
              <a:gd name="connsiteY2" fmla="*/ 1269872 h 1271902"/>
              <a:gd name="connsiteX3" fmla="*/ 12240125 w 12240125"/>
              <a:gd name="connsiteY3" fmla="*/ 531935 h 127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95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5" name="组合 164"/>
          <p:cNvGrpSpPr/>
          <p:nvPr/>
        </p:nvGrpSpPr>
        <p:grpSpPr>
          <a:xfrm>
            <a:off x="1630877" y="2694337"/>
            <a:ext cx="670560" cy="604586"/>
            <a:chOff x="5424755" y="1340768"/>
            <a:chExt cx="670560" cy="604586"/>
          </a:xfrm>
        </p:grpSpPr>
        <p:grpSp>
          <p:nvGrpSpPr>
            <p:cNvPr id="166" name="组合 16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68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67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0" name="Freeform 126"/>
          <p:cNvSpPr>
            <a:spLocks noChangeAspect="1" noEditPoints="1"/>
          </p:cNvSpPr>
          <p:nvPr/>
        </p:nvSpPr>
        <p:spPr bwMode="auto">
          <a:xfrm>
            <a:off x="1830731" y="2835689"/>
            <a:ext cx="267902" cy="335227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1" name="组合 170"/>
          <p:cNvGrpSpPr/>
          <p:nvPr/>
        </p:nvGrpSpPr>
        <p:grpSpPr>
          <a:xfrm>
            <a:off x="3700183" y="2708920"/>
            <a:ext cx="670560" cy="604586"/>
            <a:chOff x="5424755" y="1340768"/>
            <a:chExt cx="670560" cy="604586"/>
          </a:xfrm>
        </p:grpSpPr>
        <p:grpSp>
          <p:nvGrpSpPr>
            <p:cNvPr id="172" name="组合 17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74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3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5810229" y="3256462"/>
            <a:ext cx="670560" cy="604586"/>
            <a:chOff x="5424755" y="1340768"/>
            <a:chExt cx="670560" cy="604586"/>
          </a:xfrm>
        </p:grpSpPr>
        <p:grpSp>
          <p:nvGrpSpPr>
            <p:cNvPr id="177" name="组合 17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79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78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7731957" y="3760518"/>
            <a:ext cx="670560" cy="604586"/>
            <a:chOff x="5424755" y="1340768"/>
            <a:chExt cx="670560" cy="604586"/>
          </a:xfrm>
        </p:grpSpPr>
        <p:grpSp>
          <p:nvGrpSpPr>
            <p:cNvPr id="182" name="组合 18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84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83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9748181" y="3904534"/>
            <a:ext cx="670560" cy="604586"/>
            <a:chOff x="5424755" y="1340768"/>
            <a:chExt cx="670560" cy="604586"/>
          </a:xfrm>
        </p:grpSpPr>
        <p:grpSp>
          <p:nvGrpSpPr>
            <p:cNvPr id="187" name="组合 18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89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88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1" name="Freeform 261"/>
          <p:cNvSpPr>
            <a:spLocks/>
          </p:cNvSpPr>
          <p:nvPr/>
        </p:nvSpPr>
        <p:spPr bwMode="auto">
          <a:xfrm>
            <a:off x="3871050" y="2880543"/>
            <a:ext cx="325875" cy="325875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92" name="组合 191"/>
          <p:cNvGrpSpPr>
            <a:grpSpLocks noChangeAspect="1"/>
          </p:cNvGrpSpPr>
          <p:nvPr/>
        </p:nvGrpSpPr>
        <p:grpSpPr>
          <a:xfrm>
            <a:off x="5971185" y="3416249"/>
            <a:ext cx="354291" cy="303915"/>
            <a:chOff x="5084763" y="971548"/>
            <a:chExt cx="323865" cy="277813"/>
          </a:xfrm>
          <a:solidFill>
            <a:srgbClr val="C00000"/>
          </a:solidFill>
        </p:grpSpPr>
        <p:sp>
          <p:nvSpPr>
            <p:cNvPr id="193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4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5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6" name="Freeform 9"/>
          <p:cNvSpPr>
            <a:spLocks noEditPoints="1"/>
          </p:cNvSpPr>
          <p:nvPr/>
        </p:nvSpPr>
        <p:spPr bwMode="auto">
          <a:xfrm rot="19469485">
            <a:off x="7872583" y="3861222"/>
            <a:ext cx="378367" cy="403173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7" name="Freeform 206"/>
          <p:cNvSpPr>
            <a:spLocks noChangeAspect="1" noEditPoints="1"/>
          </p:cNvSpPr>
          <p:nvPr/>
        </p:nvSpPr>
        <p:spPr bwMode="auto">
          <a:xfrm>
            <a:off x="9933972" y="4026081"/>
            <a:ext cx="304622" cy="368224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38789" y="3356992"/>
            <a:ext cx="2159566" cy="1248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2016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199" name="矩形 198"/>
          <p:cNvSpPr/>
          <p:nvPr/>
        </p:nvSpPr>
        <p:spPr>
          <a:xfrm>
            <a:off x="2930583" y="3404589"/>
            <a:ext cx="2159566" cy="1248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200" name="矩形 199"/>
          <p:cNvSpPr/>
          <p:nvPr/>
        </p:nvSpPr>
        <p:spPr>
          <a:xfrm>
            <a:off x="5018141" y="3908645"/>
            <a:ext cx="2159566" cy="1248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2018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275" name="矩形 274"/>
          <p:cNvSpPr/>
          <p:nvPr/>
        </p:nvSpPr>
        <p:spPr>
          <a:xfrm>
            <a:off x="6962357" y="2348880"/>
            <a:ext cx="2159566" cy="1248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2019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276" name="矩形 275"/>
          <p:cNvSpPr/>
          <p:nvPr/>
        </p:nvSpPr>
        <p:spPr>
          <a:xfrm>
            <a:off x="8978581" y="2468485"/>
            <a:ext cx="2159566" cy="1248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2020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277" name="组合 276"/>
          <p:cNvGrpSpPr/>
          <p:nvPr/>
        </p:nvGrpSpPr>
        <p:grpSpPr>
          <a:xfrm>
            <a:off x="10202717" y="2380393"/>
            <a:ext cx="278384" cy="184511"/>
            <a:chOff x="9482595" y="2565731"/>
            <a:chExt cx="278384" cy="184511"/>
          </a:xfrm>
        </p:grpSpPr>
        <p:sp>
          <p:nvSpPr>
            <p:cNvPr id="281" name="椭圆 280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2" name="椭圆 281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6853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75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64" grpId="0" animBg="1"/>
      <p:bldP spid="170" grpId="0" animBg="1"/>
      <p:bldP spid="191" grpId="0" animBg="1"/>
      <p:bldP spid="196" grpId="0" animBg="1"/>
      <p:bldP spid="197" grpId="0" animBg="1"/>
      <p:bldP spid="198" grpId="0"/>
      <p:bldP spid="199" grpId="0"/>
      <p:bldP spid="200" grpId="0"/>
      <p:bldP spid="275" grpId="0"/>
      <p:bldP spid="2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009355" y="2132856"/>
            <a:ext cx="2626848" cy="2626848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5593531" y="2132856"/>
            <a:ext cx="2626848" cy="2626848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552971" y="188640"/>
            <a:ext cx="670560" cy="604586"/>
            <a:chOff x="5424755" y="1340768"/>
            <a:chExt cx="670560" cy="6045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2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C0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2" name="KSO_Shape"/>
          <p:cNvSpPr>
            <a:spLocks/>
          </p:cNvSpPr>
          <p:nvPr/>
        </p:nvSpPr>
        <p:spPr bwMode="auto">
          <a:xfrm>
            <a:off x="716923" y="376536"/>
            <a:ext cx="339706" cy="23326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123" name="文本框 9"/>
          <p:cNvSpPr txBox="1"/>
          <p:nvPr/>
        </p:nvSpPr>
        <p:spPr>
          <a:xfrm>
            <a:off x="1270163" y="30742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输入文字标题</a:t>
            </a:r>
          </a:p>
        </p:txBody>
      </p:sp>
      <p:cxnSp>
        <p:nvCxnSpPr>
          <p:cNvPr id="124" name="直接连接符 123"/>
          <p:cNvCxnSpPr/>
          <p:nvPr/>
        </p:nvCxnSpPr>
        <p:spPr>
          <a:xfrm>
            <a:off x="1342171" y="667462"/>
            <a:ext cx="972396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/>
        </p:nvGrpSpPr>
        <p:grpSpPr>
          <a:xfrm>
            <a:off x="11239467" y="459431"/>
            <a:ext cx="258720" cy="233265"/>
            <a:chOff x="3720691" y="2824413"/>
            <a:chExt cx="1341120" cy="1209172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7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3" name="文本框 9"/>
          <p:cNvSpPr txBox="1"/>
          <p:nvPr/>
        </p:nvSpPr>
        <p:spPr>
          <a:xfrm>
            <a:off x="10706099" y="332656"/>
            <a:ext cx="4320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09</a:t>
            </a:r>
            <a:endParaRPr lang="zh-CN" altLang="en-US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286907" y="2755844"/>
            <a:ext cx="1602768" cy="1445077"/>
            <a:chOff x="4702856" y="2924944"/>
            <a:chExt cx="1401009" cy="1263169"/>
          </a:xfrm>
        </p:grpSpPr>
        <p:grpSp>
          <p:nvGrpSpPr>
            <p:cNvPr id="49" name="组合 48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4" name="Freeform 5"/>
                <p:cNvSpPr>
                  <a:spLocks/>
                </p:cNvSpPr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52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4801443" y="3356992"/>
              <a:ext cx="1296145" cy="322833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添加标题</a:t>
              </a:r>
              <a:endParaRPr lang="en-US" altLang="zh-CN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4358461" y="1991278"/>
            <a:ext cx="670560" cy="604586"/>
            <a:chOff x="5424755" y="1340768"/>
            <a:chExt cx="670560" cy="604586"/>
          </a:xfrm>
        </p:grpSpPr>
        <p:grpSp>
          <p:nvGrpSpPr>
            <p:cNvPr id="97" name="组合 9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9" name="组合 9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1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02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00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01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3698835" y="3140968"/>
            <a:ext cx="670560" cy="604586"/>
            <a:chOff x="5424755" y="1340768"/>
            <a:chExt cx="670560" cy="604586"/>
          </a:xfrm>
        </p:grpSpPr>
        <p:grpSp>
          <p:nvGrpSpPr>
            <p:cNvPr id="104" name="组合 10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06" name="组合 10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8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09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07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0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02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4346907" y="4221088"/>
            <a:ext cx="670560" cy="604586"/>
            <a:chOff x="5424755" y="1340768"/>
            <a:chExt cx="670560" cy="604586"/>
          </a:xfrm>
        </p:grpSpPr>
        <p:grpSp>
          <p:nvGrpSpPr>
            <p:cNvPr id="111" name="组合 11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14" name="组合 11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16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17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15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13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03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7227227" y="1988840"/>
            <a:ext cx="670560" cy="604586"/>
            <a:chOff x="5424755" y="1340768"/>
            <a:chExt cx="670560" cy="604586"/>
          </a:xfrm>
        </p:grpSpPr>
        <p:grpSp>
          <p:nvGrpSpPr>
            <p:cNvPr id="119" name="组合 11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21" name="组合 12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28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29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22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20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04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7825779" y="3140968"/>
            <a:ext cx="670560" cy="604586"/>
            <a:chOff x="5424755" y="1340768"/>
            <a:chExt cx="670560" cy="604586"/>
          </a:xfrm>
        </p:grpSpPr>
        <p:grpSp>
          <p:nvGrpSpPr>
            <p:cNvPr id="131" name="组合 13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33" name="组合 13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35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36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34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3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05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7227227" y="4192566"/>
            <a:ext cx="670560" cy="604586"/>
            <a:chOff x="5424755" y="1340768"/>
            <a:chExt cx="670560" cy="604586"/>
          </a:xfrm>
        </p:grpSpPr>
        <p:grpSp>
          <p:nvGrpSpPr>
            <p:cNvPr id="138" name="组合 13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40" name="组合 13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42" name="Freeform 5"/>
                <p:cNvSpPr>
                  <a:spLocks/>
                </p:cNvSpPr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43" name="Freeform 5"/>
                <p:cNvSpPr>
                  <a:spLocks/>
                </p:cNvSpPr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41" name="Freeform 5"/>
              <p:cNvSpPr>
                <a:spLocks/>
              </p:cNvSpPr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3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itchFamily="34" charset="-122"/>
                </a:rPr>
                <a:t>06</a:t>
              </a:r>
              <a:endParaRPr lang="zh-CN" altLang="en-US" sz="20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endParaRPr>
            </a:p>
          </p:txBody>
        </p:sp>
      </p:grpSp>
      <p:sp>
        <p:nvSpPr>
          <p:cNvPr id="144" name="矩形 143"/>
          <p:cNvSpPr/>
          <p:nvPr/>
        </p:nvSpPr>
        <p:spPr>
          <a:xfrm>
            <a:off x="2940298" y="1772816"/>
            <a:ext cx="127352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5" name="矩形 47"/>
          <p:cNvSpPr>
            <a:spLocks noChangeArrowheads="1"/>
          </p:cNvSpPr>
          <p:nvPr/>
        </p:nvSpPr>
        <p:spPr bwMode="auto">
          <a:xfrm>
            <a:off x="1693539" y="2108814"/>
            <a:ext cx="253184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sym typeface="微软雅黑" pitchFamily="34" charset="-12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明，录入上述图表的描述说明。</a:t>
            </a:r>
          </a:p>
        </p:txBody>
      </p:sp>
      <p:sp>
        <p:nvSpPr>
          <p:cNvPr id="146" name="矩形 145"/>
          <p:cNvSpPr/>
          <p:nvPr/>
        </p:nvSpPr>
        <p:spPr>
          <a:xfrm>
            <a:off x="2303786" y="2996952"/>
            <a:ext cx="127352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7" name="矩形 47"/>
          <p:cNvSpPr>
            <a:spLocks noChangeArrowheads="1"/>
          </p:cNvSpPr>
          <p:nvPr/>
        </p:nvSpPr>
        <p:spPr bwMode="auto">
          <a:xfrm>
            <a:off x="1057027" y="3332950"/>
            <a:ext cx="253184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sym typeface="微软雅黑" pitchFamily="34" charset="-12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明，录入上述图表的描述说明。</a:t>
            </a:r>
          </a:p>
        </p:txBody>
      </p:sp>
      <p:sp>
        <p:nvSpPr>
          <p:cNvPr id="148" name="矩形 147"/>
          <p:cNvSpPr/>
          <p:nvPr/>
        </p:nvSpPr>
        <p:spPr>
          <a:xfrm>
            <a:off x="2940298" y="4283812"/>
            <a:ext cx="127352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9" name="矩形 47"/>
          <p:cNvSpPr>
            <a:spLocks noChangeArrowheads="1"/>
          </p:cNvSpPr>
          <p:nvPr/>
        </p:nvSpPr>
        <p:spPr bwMode="auto">
          <a:xfrm>
            <a:off x="1693539" y="4619810"/>
            <a:ext cx="253184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sym typeface="微软雅黑" pitchFamily="34" charset="-12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明，录入上述图表的描述说明。</a:t>
            </a:r>
          </a:p>
        </p:txBody>
      </p:sp>
      <p:sp>
        <p:nvSpPr>
          <p:cNvPr id="150" name="矩形 149"/>
          <p:cNvSpPr/>
          <p:nvPr/>
        </p:nvSpPr>
        <p:spPr>
          <a:xfrm>
            <a:off x="7897787" y="1772816"/>
            <a:ext cx="127352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1" name="矩形 47"/>
          <p:cNvSpPr>
            <a:spLocks noChangeArrowheads="1"/>
          </p:cNvSpPr>
          <p:nvPr/>
        </p:nvSpPr>
        <p:spPr bwMode="auto">
          <a:xfrm>
            <a:off x="8102748" y="2108814"/>
            <a:ext cx="253184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sym typeface="微软雅黑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明，录入上述图表的描述说明。</a:t>
            </a:r>
          </a:p>
        </p:txBody>
      </p:sp>
      <p:sp>
        <p:nvSpPr>
          <p:cNvPr id="152" name="矩形 151"/>
          <p:cNvSpPr/>
          <p:nvPr/>
        </p:nvSpPr>
        <p:spPr>
          <a:xfrm>
            <a:off x="8412906" y="2996952"/>
            <a:ext cx="127352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" name="矩形 47"/>
          <p:cNvSpPr>
            <a:spLocks noChangeArrowheads="1"/>
          </p:cNvSpPr>
          <p:nvPr/>
        </p:nvSpPr>
        <p:spPr bwMode="auto">
          <a:xfrm>
            <a:off x="8678315" y="3332950"/>
            <a:ext cx="253184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sym typeface="微软雅黑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明，录入上述图表的描述说明。</a:t>
            </a:r>
          </a:p>
        </p:txBody>
      </p:sp>
      <p:sp>
        <p:nvSpPr>
          <p:cNvPr id="154" name="矩形 153"/>
          <p:cNvSpPr/>
          <p:nvPr/>
        </p:nvSpPr>
        <p:spPr>
          <a:xfrm>
            <a:off x="7836842" y="4139796"/>
            <a:ext cx="127352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5" name="矩形 47"/>
          <p:cNvSpPr>
            <a:spLocks noChangeArrowheads="1"/>
          </p:cNvSpPr>
          <p:nvPr/>
        </p:nvSpPr>
        <p:spPr bwMode="auto">
          <a:xfrm>
            <a:off x="8102251" y="4475794"/>
            <a:ext cx="253184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在此录入上述图表的描述说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sym typeface="微软雅黑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itchFamily="34" charset="-122"/>
              </a:rPr>
              <a:t>明，录入上述图表的描述说明。</a:t>
            </a:r>
          </a:p>
        </p:txBody>
      </p:sp>
      <p:cxnSp>
        <p:nvCxnSpPr>
          <p:cNvPr id="4" name="直接箭头连接符 3"/>
          <p:cNvCxnSpPr/>
          <p:nvPr/>
        </p:nvCxnSpPr>
        <p:spPr>
          <a:xfrm>
            <a:off x="5017467" y="2492896"/>
            <a:ext cx="397888" cy="418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箭头连接符 155"/>
          <p:cNvCxnSpPr/>
          <p:nvPr/>
        </p:nvCxnSpPr>
        <p:spPr>
          <a:xfrm>
            <a:off x="4513411" y="3429000"/>
            <a:ext cx="611752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箭头连接符 156"/>
          <p:cNvCxnSpPr/>
          <p:nvPr/>
        </p:nvCxnSpPr>
        <p:spPr>
          <a:xfrm flipV="1">
            <a:off x="4945459" y="4063225"/>
            <a:ext cx="454232" cy="2205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箭头连接符 157"/>
          <p:cNvCxnSpPr/>
          <p:nvPr/>
        </p:nvCxnSpPr>
        <p:spPr>
          <a:xfrm flipH="1">
            <a:off x="6882494" y="2591006"/>
            <a:ext cx="473389" cy="3202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箭头连接符 158"/>
          <p:cNvCxnSpPr/>
          <p:nvPr/>
        </p:nvCxnSpPr>
        <p:spPr>
          <a:xfrm flipH="1">
            <a:off x="7034895" y="3501008"/>
            <a:ext cx="64686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箭头连接符 159"/>
          <p:cNvCxnSpPr>
            <a:stCxn id="142" idx="8"/>
          </p:cNvCxnSpPr>
          <p:nvPr/>
        </p:nvCxnSpPr>
        <p:spPr>
          <a:xfrm flipH="1" flipV="1">
            <a:off x="6817668" y="4005065"/>
            <a:ext cx="481814" cy="29358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组合 160"/>
          <p:cNvGrpSpPr/>
          <p:nvPr/>
        </p:nvGrpSpPr>
        <p:grpSpPr>
          <a:xfrm>
            <a:off x="9121923" y="4077072"/>
            <a:ext cx="278384" cy="184511"/>
            <a:chOff x="9482595" y="2565731"/>
            <a:chExt cx="278384" cy="184511"/>
          </a:xfrm>
        </p:grpSpPr>
        <p:sp>
          <p:nvSpPr>
            <p:cNvPr id="162" name="椭圆 161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椭圆 163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0263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4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4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4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4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4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4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4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4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4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75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5" grpId="0" animBg="1"/>
      <p:bldP spid="112" grpId="0" animBg="1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3405</Words>
  <Application>Microsoft Office PowerPoint</Application>
  <PresentationFormat>自定义</PresentationFormat>
  <Paragraphs>522</Paragraphs>
  <Slides>40</Slides>
  <Notes>40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6" baseType="lpstr">
      <vt:lpstr>Impact MT Std</vt:lpstr>
      <vt:lpstr>方正兰亭黑简体</vt:lpstr>
      <vt:lpstr>Arial</vt:lpstr>
      <vt:lpstr>Calibri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深度联盟http://www.deepbbs.org</dc:creator>
  <cp:lastModifiedBy>Administrator</cp:lastModifiedBy>
  <cp:revision>235</cp:revision>
  <dcterms:created xsi:type="dcterms:W3CDTF">2015-11-26T04:19:55Z</dcterms:created>
  <dcterms:modified xsi:type="dcterms:W3CDTF">2019-07-23T06:55:45Z</dcterms:modified>
</cp:coreProperties>
</file>