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theme/themeOverride10.xml" ContentType="application/vnd.openxmlformats-officedocument.themeOverride+xml"/>
  <Override PartName="/ppt/notesSlides/notesSlide11.xml" ContentType="application/vnd.openxmlformats-officedocument.presentationml.notesSlide+xml"/>
  <Override PartName="/ppt/theme/themeOverride11.xml" ContentType="application/vnd.openxmlformats-officedocument.themeOverr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2.xml" ContentType="application/vnd.openxmlformats-officedocument.themeOverride+xml"/>
  <Override PartName="/ppt/notesSlides/notesSlide13.xml" ContentType="application/vnd.openxmlformats-officedocument.presentationml.notesSlide+xml"/>
  <Override PartName="/ppt/theme/themeOverride13.xml" ContentType="application/vnd.openxmlformats-officedocument.themeOverride+xml"/>
  <Override PartName="/ppt/notesSlides/notesSlide14.xml" ContentType="application/vnd.openxmlformats-officedocument.presentationml.notesSlide+xml"/>
  <Override PartName="/ppt/theme/themeOverride14.xml" ContentType="application/vnd.openxmlformats-officedocument.themeOverride+xml"/>
  <Override PartName="/ppt/notesSlides/notesSlide15.xml" ContentType="application/vnd.openxmlformats-officedocument.presentationml.notesSlide+xml"/>
  <Override PartName="/ppt/theme/themeOverride15.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16.xml" ContentType="application/vnd.openxmlformats-officedocument.themeOverride+xml"/>
  <Override PartName="/ppt/notesSlides/notesSlide18.xml" ContentType="application/vnd.openxmlformats-officedocument.presentationml.notesSlide+xml"/>
  <Override PartName="/ppt/theme/themeOverride17.xml" ContentType="application/vnd.openxmlformats-officedocument.themeOverride+xml"/>
  <Override PartName="/ppt/notesSlides/notesSlide19.xml" ContentType="application/vnd.openxmlformats-officedocument.presentationml.notesSlide+xml"/>
  <Override PartName="/ppt/theme/themeOverride18.xml" ContentType="application/vnd.openxmlformats-officedocument.themeOverride+xml"/>
  <Override PartName="/ppt/notesSlides/notesSlide20.xml" ContentType="application/vnd.openxmlformats-officedocument.presentationml.notesSlide+xml"/>
  <Override PartName="/ppt/charts/chart4.xml" ContentType="application/vnd.openxmlformats-officedocument.drawingml.chart+xml"/>
  <Override PartName="/ppt/theme/themeOverride19.xml" ContentType="application/vnd.openxmlformats-officedocument.themeOverride+xml"/>
  <Override PartName="/ppt/notesSlides/notesSlide21.xml" ContentType="application/vnd.openxmlformats-officedocument.presentationml.notesSlide+xml"/>
  <Override PartName="/ppt/theme/themeOverride20.xml" ContentType="application/vnd.openxmlformats-officedocument.themeOverride+xml"/>
  <Override PartName="/ppt/notesSlides/notesSlide22.xml" ContentType="application/vnd.openxmlformats-officedocument.presentationml.notesSlide+xml"/>
  <Override PartName="/ppt/theme/themeOverride21.xml" ContentType="application/vnd.openxmlformats-officedocument.themeOverride+xml"/>
  <Override PartName="/ppt/notesSlides/notesSlide23.xml" ContentType="application/vnd.openxmlformats-officedocument.presentationml.notesSlide+xml"/>
  <Override PartName="/ppt/theme/themeOverride22.xml" ContentType="application/vnd.openxmlformats-officedocument.themeOverride+xml"/>
  <Override PartName="/ppt/notesSlides/notesSlide24.xml" ContentType="application/vnd.openxmlformats-officedocument.presentationml.notesSlide+xml"/>
  <Override PartName="/ppt/theme/themeOverride23.xml" ContentType="application/vnd.openxmlformats-officedocument.themeOverride+xml"/>
  <Override PartName="/ppt/notesSlides/notesSlide25.xml" ContentType="application/vnd.openxmlformats-officedocument.presentationml.notesSlide+xml"/>
  <Override PartName="/ppt/theme/themeOverride24.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25.xml" ContentType="application/vnd.openxmlformats-officedocument.themeOverride+xml"/>
  <Override PartName="/ppt/notesSlides/notesSlide28.xml" ContentType="application/vnd.openxmlformats-officedocument.presentationml.notesSlide+xml"/>
  <Override PartName="/ppt/theme/themeOverride26.xml" ContentType="application/vnd.openxmlformats-officedocument.themeOverride+xml"/>
  <Override PartName="/ppt/notesSlides/notesSlide29.xml" ContentType="application/vnd.openxmlformats-officedocument.presentationml.notesSlide+xml"/>
  <Override PartName="/ppt/theme/themeOverride27.xml" ContentType="application/vnd.openxmlformats-officedocument.themeOverride+xml"/>
  <Override PartName="/ppt/notesSlides/notesSlide30.xml" ContentType="application/vnd.openxmlformats-officedocument.presentationml.notesSlide+xml"/>
  <Override PartName="/ppt/theme/themeOverride28.xml" ContentType="application/vnd.openxmlformats-officedocument.themeOverride+xml"/>
  <Override PartName="/ppt/notesSlides/notesSlide31.xml" ContentType="application/vnd.openxmlformats-officedocument.presentationml.notesSlide+xml"/>
  <Override PartName="/ppt/theme/themeOverride29.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heme/themeOverride30.xml" ContentType="application/vnd.openxmlformats-officedocument.themeOverride+xml"/>
  <Override PartName="/ppt/notesSlides/notesSlide34.xml" ContentType="application/vnd.openxmlformats-officedocument.presentationml.notesSlide+xml"/>
  <Override PartName="/ppt/theme/themeOverride31.xml" ContentType="application/vnd.openxmlformats-officedocument.themeOverride+xml"/>
  <Override PartName="/ppt/notesSlides/notesSlide35.xml" ContentType="application/vnd.openxmlformats-officedocument.presentationml.notesSlide+xml"/>
  <Override PartName="/ppt/theme/themeOverride32.xml" ContentType="application/vnd.openxmlformats-officedocument.themeOverride+xml"/>
  <Override PartName="/ppt/notesSlides/notesSlide36.xml" ContentType="application/vnd.openxmlformats-officedocument.presentationml.notesSlide+xml"/>
  <Override PartName="/ppt/theme/themeOverride33.xml" ContentType="application/vnd.openxmlformats-officedocument.themeOverride+xml"/>
  <Override PartName="/ppt/notesSlides/notesSlide37.xml" ContentType="application/vnd.openxmlformats-officedocument.presentationml.notesSlide+xml"/>
  <Override PartName="/ppt/theme/themeOverride34.xml" ContentType="application/vnd.openxmlformats-officedocument.themeOverride+xml"/>
  <Override PartName="/ppt/notesSlides/notesSlide38.xml" ContentType="application/vnd.openxmlformats-officedocument.presentationml.notesSlide+xml"/>
  <Override PartName="/ppt/theme/themeOverride35.xml" ContentType="application/vnd.openxmlformats-officedocument.themeOverr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435" r:id="rId2"/>
    <p:sldId id="404" r:id="rId3"/>
    <p:sldId id="403" r:id="rId4"/>
    <p:sldId id="393" r:id="rId5"/>
    <p:sldId id="400" r:id="rId6"/>
    <p:sldId id="432" r:id="rId7"/>
    <p:sldId id="408" r:id="rId8"/>
    <p:sldId id="406" r:id="rId9"/>
    <p:sldId id="444" r:id="rId10"/>
    <p:sldId id="409" r:id="rId11"/>
    <p:sldId id="441" r:id="rId12"/>
    <p:sldId id="411" r:id="rId13"/>
    <p:sldId id="412" r:id="rId14"/>
    <p:sldId id="414" r:id="rId15"/>
    <p:sldId id="415" r:id="rId16"/>
    <p:sldId id="416" r:id="rId17"/>
    <p:sldId id="445" r:id="rId18"/>
    <p:sldId id="418" r:id="rId19"/>
    <p:sldId id="438" r:id="rId20"/>
    <p:sldId id="439" r:id="rId21"/>
    <p:sldId id="437" r:id="rId22"/>
    <p:sldId id="443" r:id="rId23"/>
    <p:sldId id="434" r:id="rId24"/>
    <p:sldId id="422" r:id="rId25"/>
    <p:sldId id="421" r:id="rId26"/>
    <p:sldId id="425" r:id="rId27"/>
    <p:sldId id="446" r:id="rId28"/>
    <p:sldId id="442" r:id="rId29"/>
    <p:sldId id="436" r:id="rId30"/>
    <p:sldId id="419" r:id="rId31"/>
    <p:sldId id="420" r:id="rId32"/>
    <p:sldId id="426" r:id="rId33"/>
    <p:sldId id="447" r:id="rId34"/>
    <p:sldId id="427" r:id="rId35"/>
    <p:sldId id="429" r:id="rId36"/>
    <p:sldId id="430" r:id="rId37"/>
    <p:sldId id="413" r:id="rId38"/>
    <p:sldId id="428" r:id="rId39"/>
    <p:sldId id="431" r:id="rId40"/>
  </p:sldIdLst>
  <p:sldSz cx="9144000" cy="5143500" type="screen16x9"/>
  <p:notesSz cx="6858000" cy="9144000"/>
  <p:custDataLst>
    <p:tags r:id="rId42"/>
  </p:custDataLst>
  <p:defaultTex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457200" algn="l" rtl="0" fontAlgn="base">
      <a:spcBef>
        <a:spcPct val="0"/>
      </a:spcBef>
      <a:spcAft>
        <a:spcPct val="0"/>
      </a:spcAft>
      <a:defRPr kern="1200">
        <a:solidFill>
          <a:schemeClr val="tx1"/>
        </a:solidFill>
        <a:latin typeface="Calibri" pitchFamily="34" charset="0"/>
        <a:ea typeface="宋体" charset="-122"/>
        <a:cs typeface="+mn-cs"/>
      </a:defRPr>
    </a:lvl2pPr>
    <a:lvl3pPr marL="914400" algn="l" rtl="0" fontAlgn="base">
      <a:spcBef>
        <a:spcPct val="0"/>
      </a:spcBef>
      <a:spcAft>
        <a:spcPct val="0"/>
      </a:spcAft>
      <a:defRPr kern="1200">
        <a:solidFill>
          <a:schemeClr val="tx1"/>
        </a:solidFill>
        <a:latin typeface="Calibri" pitchFamily="34" charset="0"/>
        <a:ea typeface="宋体" charset="-122"/>
        <a:cs typeface="+mn-cs"/>
      </a:defRPr>
    </a:lvl3pPr>
    <a:lvl4pPr marL="1371600" algn="l" rtl="0" fontAlgn="base">
      <a:spcBef>
        <a:spcPct val="0"/>
      </a:spcBef>
      <a:spcAft>
        <a:spcPct val="0"/>
      </a:spcAft>
      <a:defRPr kern="1200">
        <a:solidFill>
          <a:schemeClr val="tx1"/>
        </a:solidFill>
        <a:latin typeface="Calibri" pitchFamily="34" charset="0"/>
        <a:ea typeface="宋体" charset="-122"/>
        <a:cs typeface="+mn-cs"/>
      </a:defRPr>
    </a:lvl4pPr>
    <a:lvl5pPr marL="1828800" algn="l" rtl="0" fontAlgn="base">
      <a:spcBef>
        <a:spcPct val="0"/>
      </a:spcBef>
      <a:spcAft>
        <a:spcPct val="0"/>
      </a:spcAft>
      <a:defRPr kern="1200">
        <a:solidFill>
          <a:schemeClr val="tx1"/>
        </a:solidFill>
        <a:latin typeface="Calibri" pitchFamily="34" charset="0"/>
        <a:ea typeface="宋体" charset="-122"/>
        <a:cs typeface="+mn-cs"/>
      </a:defRPr>
    </a:lvl5pPr>
    <a:lvl6pPr marL="2286000" algn="l" defTabSz="914400" rtl="0" eaLnBrk="1" latinLnBrk="0" hangingPunct="1">
      <a:defRPr kern="1200">
        <a:solidFill>
          <a:schemeClr val="tx1"/>
        </a:solidFill>
        <a:latin typeface="Calibri" pitchFamily="34" charset="0"/>
        <a:ea typeface="宋体" charset="-122"/>
        <a:cs typeface="+mn-cs"/>
      </a:defRPr>
    </a:lvl6pPr>
    <a:lvl7pPr marL="2743200" algn="l" defTabSz="914400" rtl="0" eaLnBrk="1" latinLnBrk="0" hangingPunct="1">
      <a:defRPr kern="1200">
        <a:solidFill>
          <a:schemeClr val="tx1"/>
        </a:solidFill>
        <a:latin typeface="Calibri" pitchFamily="34" charset="0"/>
        <a:ea typeface="宋体" charset="-122"/>
        <a:cs typeface="+mn-cs"/>
      </a:defRPr>
    </a:lvl7pPr>
    <a:lvl8pPr marL="3200400" algn="l" defTabSz="914400" rtl="0" eaLnBrk="1" latinLnBrk="0" hangingPunct="1">
      <a:defRPr kern="1200">
        <a:solidFill>
          <a:schemeClr val="tx1"/>
        </a:solidFill>
        <a:latin typeface="Calibri" pitchFamily="34" charset="0"/>
        <a:ea typeface="宋体" charset="-122"/>
        <a:cs typeface="+mn-cs"/>
      </a:defRPr>
    </a:lvl8pPr>
    <a:lvl9pPr marL="3657600" algn="l" defTabSz="914400" rtl="0" eaLnBrk="1" latinLnBrk="0" hangingPunct="1">
      <a:defRPr kern="1200">
        <a:solidFill>
          <a:schemeClr val="tx1"/>
        </a:solidFill>
        <a:latin typeface="Calibri" pitchFamily="34" charset="0"/>
        <a:ea typeface="宋体"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3759"/>
    <a:srgbClr val="080808"/>
    <a:srgbClr val="333333"/>
    <a:srgbClr val="1C1C1C"/>
    <a:srgbClr val="000000"/>
    <a:srgbClr val="5F5F5F"/>
    <a:srgbClr val="FCFCFC"/>
    <a:srgbClr val="CCD0D1"/>
    <a:srgbClr val="EED56C"/>
    <a:srgbClr val="D43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42" autoAdjust="0"/>
    <p:restoredTop sz="94660"/>
  </p:normalViewPr>
  <p:slideViewPr>
    <p:cSldViewPr>
      <p:cViewPr varScale="1">
        <p:scale>
          <a:sx n="143" d="100"/>
          <a:sy n="143" d="100"/>
        </p:scale>
        <p:origin x="534" y="108"/>
      </p:cViewPr>
      <p:guideLst>
        <p:guide orient="horz" pos="1620"/>
        <p:guide pos="2880"/>
      </p:guideLst>
    </p:cSldViewPr>
  </p:slid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package" Target="../embeddings/Microsoft_Excel_Worksheet2.xlsx"/><Relationship Id="rId4" Type="http://schemas.openxmlformats.org/officeDocument/2006/relationships/image" Target="../media/image7.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tx1">
                <a:lumMod val="50000"/>
                <a:lumOff val="50000"/>
              </a:schemeClr>
            </a:solidFill>
            <a:ln>
              <a:noFill/>
            </a:ln>
            <a:effectLst/>
          </c:spPr>
          <c:invertIfNegative val="0"/>
          <c:cat>
            <c:strRef>
              <c:f>Sheet1!$A$2:$A$7</c:f>
              <c:strCache>
                <c:ptCount val="6"/>
                <c:pt idx="0">
                  <c:v>1月份</c:v>
                </c:pt>
                <c:pt idx="1">
                  <c:v>2月份</c:v>
                </c:pt>
                <c:pt idx="2">
                  <c:v>3月份</c:v>
                </c:pt>
                <c:pt idx="3">
                  <c:v>4月份</c:v>
                </c:pt>
                <c:pt idx="4">
                  <c:v>5月份</c:v>
                </c:pt>
                <c:pt idx="5">
                  <c:v>6月份</c:v>
                </c:pt>
              </c:strCache>
            </c:strRef>
          </c:cat>
          <c:val>
            <c:numRef>
              <c:f>Sheet1!$B$2:$B$7</c:f>
              <c:numCache>
                <c:formatCode>General</c:formatCode>
                <c:ptCount val="6"/>
                <c:pt idx="0">
                  <c:v>1.5</c:v>
                </c:pt>
                <c:pt idx="1">
                  <c:v>2.5</c:v>
                </c:pt>
                <c:pt idx="2">
                  <c:v>3.5</c:v>
                </c:pt>
                <c:pt idx="3">
                  <c:v>4.5</c:v>
                </c:pt>
                <c:pt idx="4">
                  <c:v>3.1</c:v>
                </c:pt>
                <c:pt idx="5">
                  <c:v>3.9</c:v>
                </c:pt>
              </c:numCache>
            </c:numRef>
          </c:val>
          <c:extLst>
            <c:ext xmlns:c16="http://schemas.microsoft.com/office/drawing/2014/chart" uri="{C3380CC4-5D6E-409C-BE32-E72D297353CC}">
              <c16:uniqueId val="{00000000-F4F2-4BED-86F8-268F9E2B389F}"/>
            </c:ext>
          </c:extLst>
        </c:ser>
        <c:dLbls>
          <c:showLegendKey val="0"/>
          <c:showVal val="0"/>
          <c:showCatName val="0"/>
          <c:showSerName val="0"/>
          <c:showPercent val="0"/>
          <c:showBubbleSize val="0"/>
        </c:dLbls>
        <c:gapWidth val="175"/>
        <c:overlap val="-27"/>
        <c:axId val="-1072446944"/>
        <c:axId val="-1072424096"/>
      </c:barChart>
      <c:catAx>
        <c:axId val="-1072446944"/>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ea"/>
                <a:sym typeface="+mn-lt"/>
              </a:defRPr>
            </a:pPr>
            <a:endParaRPr lang="zh-CN"/>
          </a:p>
        </c:txPr>
        <c:crossAx val="-1072424096"/>
        <c:crosses val="autoZero"/>
        <c:auto val="1"/>
        <c:lblAlgn val="ctr"/>
        <c:lblOffset val="100"/>
        <c:noMultiLvlLbl val="0"/>
      </c:catAx>
      <c:valAx>
        <c:axId val="-1072424096"/>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ea"/>
                <a:sym typeface="+mn-lt"/>
              </a:defRPr>
            </a:pPr>
            <a:endParaRPr lang="zh-CN"/>
          </a:p>
        </c:txPr>
        <c:crossAx val="-107244694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3"/>
            </a:solidFill>
            <a:ln>
              <a:noFill/>
            </a:ln>
            <a:effectLst/>
          </c:spPr>
          <c:invertIfNegative val="0"/>
          <c:dPt>
            <c:idx val="3"/>
            <c:invertIfNegative val="0"/>
            <c:bubble3D val="0"/>
            <c:spPr>
              <a:solidFill>
                <a:schemeClr val="accent3"/>
              </a:solidFill>
              <a:ln>
                <a:noFill/>
              </a:ln>
              <a:effectLst/>
            </c:spPr>
            <c:extLst>
              <c:ext xmlns:c16="http://schemas.microsoft.com/office/drawing/2014/chart" uri="{C3380CC4-5D6E-409C-BE32-E72D297353CC}">
                <c16:uniqueId val="{00000001-D2BD-4FA8-9935-52A8D011680C}"/>
              </c:ext>
            </c:extLst>
          </c:dPt>
          <c:cat>
            <c:strRef>
              <c:f>Sheet1!$A$2:$A$7</c:f>
              <c:strCache>
                <c:ptCount val="6"/>
                <c:pt idx="0">
                  <c:v>7月份</c:v>
                </c:pt>
                <c:pt idx="1">
                  <c:v>8月份</c:v>
                </c:pt>
                <c:pt idx="2">
                  <c:v>9月份</c:v>
                </c:pt>
                <c:pt idx="3">
                  <c:v>10月份</c:v>
                </c:pt>
                <c:pt idx="4">
                  <c:v>11月份</c:v>
                </c:pt>
                <c:pt idx="5">
                  <c:v>12月份</c:v>
                </c:pt>
              </c:strCache>
            </c:strRef>
          </c:cat>
          <c:val>
            <c:numRef>
              <c:f>Sheet1!$B$2:$B$7</c:f>
              <c:numCache>
                <c:formatCode>General</c:formatCode>
                <c:ptCount val="6"/>
                <c:pt idx="0">
                  <c:v>1.5</c:v>
                </c:pt>
                <c:pt idx="1">
                  <c:v>2.5</c:v>
                </c:pt>
                <c:pt idx="2">
                  <c:v>3.5</c:v>
                </c:pt>
                <c:pt idx="3">
                  <c:v>4.5</c:v>
                </c:pt>
                <c:pt idx="4">
                  <c:v>3.1</c:v>
                </c:pt>
                <c:pt idx="5">
                  <c:v>3.9</c:v>
                </c:pt>
              </c:numCache>
            </c:numRef>
          </c:val>
          <c:extLst>
            <c:ext xmlns:c16="http://schemas.microsoft.com/office/drawing/2014/chart" uri="{C3380CC4-5D6E-409C-BE32-E72D297353CC}">
              <c16:uniqueId val="{00000002-D2BD-4FA8-9935-52A8D011680C}"/>
            </c:ext>
          </c:extLst>
        </c:ser>
        <c:dLbls>
          <c:showLegendKey val="0"/>
          <c:showVal val="0"/>
          <c:showCatName val="0"/>
          <c:showSerName val="0"/>
          <c:showPercent val="0"/>
          <c:showBubbleSize val="0"/>
        </c:dLbls>
        <c:gapWidth val="175"/>
        <c:overlap val="-27"/>
        <c:axId val="-1072450752"/>
        <c:axId val="-1072449664"/>
      </c:barChart>
      <c:catAx>
        <c:axId val="-107245075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ea"/>
                <a:sym typeface="+mn-lt"/>
              </a:defRPr>
            </a:pPr>
            <a:endParaRPr lang="zh-CN"/>
          </a:p>
        </c:txPr>
        <c:crossAx val="-1072449664"/>
        <c:crosses val="autoZero"/>
        <c:auto val="1"/>
        <c:lblAlgn val="ctr"/>
        <c:lblOffset val="100"/>
        <c:noMultiLvlLbl val="0"/>
      </c:catAx>
      <c:valAx>
        <c:axId val="-1072449664"/>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ea"/>
                <a:sym typeface="+mn-lt"/>
              </a:defRPr>
            </a:pPr>
            <a:endParaRPr lang="zh-CN"/>
          </a:p>
        </c:txPr>
        <c:crossAx val="-107245075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799624242187624E-2"/>
          <c:y val="4.0878899260287975E-2"/>
          <c:w val="0.92720037575781244"/>
          <c:h val="0.91824220147942404"/>
        </c:manualLayout>
      </c:layout>
      <c:barChart>
        <c:barDir val="bar"/>
        <c:grouping val="clustered"/>
        <c:varyColors val="0"/>
        <c:ser>
          <c:idx val="0"/>
          <c:order val="0"/>
          <c:tx>
            <c:strRef>
              <c:f>Sheet1!$B$1</c:f>
              <c:strCache>
                <c:ptCount val="1"/>
                <c:pt idx="0">
                  <c:v>固定值</c:v>
                </c:pt>
              </c:strCache>
            </c:strRef>
          </c:tx>
          <c:spPr>
            <a:blipFill>
              <a:blip xmlns:r="http://schemas.openxmlformats.org/officeDocument/2006/relationships" r:embed="rId3"/>
              <a:stretch>
                <a:fillRect/>
              </a:stretch>
            </a:blip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extLst>
              <c:ext xmlns:c16="http://schemas.microsoft.com/office/drawing/2014/chart" uri="{C3380CC4-5D6E-409C-BE32-E72D297353CC}">
                <c16:uniqueId val="{00000001-C81F-4264-88EA-40AF4AA6C2CF}"/>
              </c:ext>
            </c:extLst>
          </c:dPt>
          <c:dPt>
            <c:idx val="1"/>
            <c:invertIfNegative val="0"/>
            <c:bubble3D val="0"/>
            <c:spPr>
              <a:blipFill>
                <a:blip xmlns:r="http://schemas.openxmlformats.org/officeDocument/2006/relationships" r:embed="rId3"/>
                <a:stretch>
                  <a:fillRect/>
                </a:stretch>
              </a:blipFill>
              <a:ln>
                <a:noFill/>
              </a:ln>
              <a:effectLst/>
            </c:spPr>
            <c:extLst>
              <c:ext xmlns:c16="http://schemas.microsoft.com/office/drawing/2014/chart" uri="{C3380CC4-5D6E-409C-BE32-E72D297353CC}">
                <c16:uniqueId val="{00000003-C81F-4264-88EA-40AF4AA6C2CF}"/>
              </c:ext>
            </c:extLst>
          </c:dPt>
          <c:dPt>
            <c:idx val="2"/>
            <c:invertIfNegative val="0"/>
            <c:bubble3D val="0"/>
            <c:spPr>
              <a:blipFill>
                <a:blip xmlns:r="http://schemas.openxmlformats.org/officeDocument/2006/relationships" r:embed="rId3"/>
                <a:stretch>
                  <a:fillRect/>
                </a:stretch>
              </a:blipFill>
              <a:ln>
                <a:noFill/>
              </a:ln>
              <a:effectLst/>
            </c:spPr>
            <c:extLst>
              <c:ext xmlns:c16="http://schemas.microsoft.com/office/drawing/2014/chart" uri="{C3380CC4-5D6E-409C-BE32-E72D297353CC}">
                <c16:uniqueId val="{00000005-C81F-4264-88EA-40AF4AA6C2CF}"/>
              </c:ext>
            </c:extLst>
          </c:dPt>
          <c:cat>
            <c:strRef>
              <c:f>Sheet1!$A$2:$A$6</c:f>
              <c:strCache>
                <c:ptCount val="5"/>
                <c:pt idx="0">
                  <c:v>部门1</c:v>
                </c:pt>
                <c:pt idx="1">
                  <c:v>部门2</c:v>
                </c:pt>
                <c:pt idx="2">
                  <c:v>部门3</c:v>
                </c:pt>
                <c:pt idx="3">
                  <c:v>部门4</c:v>
                </c:pt>
                <c:pt idx="4">
                  <c:v>部门5</c:v>
                </c:pt>
              </c:strCache>
            </c:strRef>
          </c:cat>
          <c:val>
            <c:numRef>
              <c:f>Sheet1!$B$2:$B$6</c:f>
              <c:numCache>
                <c:formatCode>0%</c:formatCode>
                <c:ptCount val="5"/>
                <c:pt idx="0">
                  <c:v>1</c:v>
                </c:pt>
                <c:pt idx="1">
                  <c:v>1</c:v>
                </c:pt>
                <c:pt idx="2">
                  <c:v>1</c:v>
                </c:pt>
                <c:pt idx="3">
                  <c:v>1</c:v>
                </c:pt>
                <c:pt idx="4">
                  <c:v>1</c:v>
                </c:pt>
              </c:numCache>
            </c:numRef>
          </c:val>
          <c:extLst>
            <c:ext xmlns:c16="http://schemas.microsoft.com/office/drawing/2014/chart" uri="{C3380CC4-5D6E-409C-BE32-E72D297353CC}">
              <c16:uniqueId val="{00000006-C81F-4264-88EA-40AF4AA6C2CF}"/>
            </c:ext>
          </c:extLst>
        </c:ser>
        <c:ser>
          <c:idx val="1"/>
          <c:order val="1"/>
          <c:tx>
            <c:strRef>
              <c:f>Sheet1!$C$1</c:f>
              <c:strCache>
                <c:ptCount val="1"/>
                <c:pt idx="0">
                  <c:v>数据填入2</c:v>
                </c:pt>
              </c:strCache>
            </c:strRef>
          </c:tx>
          <c:spPr>
            <a:blipFill>
              <a:blip xmlns:r="http://schemas.openxmlformats.org/officeDocument/2006/relationships" r:embed="rId4"/>
              <a:stretch>
                <a:fillRect/>
              </a:stretch>
            </a:blipFill>
            <a:ln>
              <a:noFill/>
            </a:ln>
            <a:effectLst/>
          </c:spPr>
          <c:invertIfNegative val="0"/>
          <c:pictureOptions>
            <c:pictureFormat val="stack"/>
          </c:pictureOptions>
          <c:dPt>
            <c:idx val="0"/>
            <c:invertIfNegative val="0"/>
            <c:bubble3D val="0"/>
            <c:spPr>
              <a:solidFill>
                <a:schemeClr val="accent1"/>
              </a:solidFill>
              <a:ln>
                <a:noFill/>
              </a:ln>
              <a:effectLst/>
            </c:spPr>
            <c:extLst>
              <c:ext xmlns:c16="http://schemas.microsoft.com/office/drawing/2014/chart" uri="{C3380CC4-5D6E-409C-BE32-E72D297353CC}">
                <c16:uniqueId val="{00000007-C81F-4264-88EA-40AF4AA6C2CF}"/>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8-C81F-4264-88EA-40AF4AA6C2CF}"/>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9-C81F-4264-88EA-40AF4AA6C2CF}"/>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A-C81F-4264-88EA-40AF4AA6C2CF}"/>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D-C81F-4264-88EA-40AF4AA6C2CF}"/>
              </c:ext>
            </c:extLst>
          </c:dPt>
          <c:dLbls>
            <c:dLbl>
              <c:idx val="0"/>
              <c:layout>
                <c:manualLayout>
                  <c:x val="-6.3115955191647685E-2"/>
                  <c:y val="3.7174340458317884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8.9455684523595036E-2"/>
                      <c:h val="0.10534290432142927"/>
                    </c:manualLayout>
                  </c15:layout>
                </c:ext>
                <c:ext xmlns:c16="http://schemas.microsoft.com/office/drawing/2014/chart" uri="{C3380CC4-5D6E-409C-BE32-E72D297353CC}">
                  <c16:uniqueId val="{00000007-C81F-4264-88EA-40AF4AA6C2CF}"/>
                </c:ext>
              </c:extLst>
            </c:dLbl>
            <c:dLbl>
              <c:idx val="1"/>
              <c:layout>
                <c:manualLayout>
                  <c:x val="-6.311595519164763E-2"/>
                  <c:y val="3.7174340458317801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8.9455684523595036E-2"/>
                      <c:h val="0.10534290432142927"/>
                    </c:manualLayout>
                  </c15:layout>
                </c:ext>
                <c:ext xmlns:c16="http://schemas.microsoft.com/office/drawing/2014/chart" uri="{C3380CC4-5D6E-409C-BE32-E72D297353CC}">
                  <c16:uniqueId val="{00000008-C81F-4264-88EA-40AF4AA6C2CF}"/>
                </c:ext>
              </c:extLst>
            </c:dLbl>
            <c:dLbl>
              <c:idx val="2"/>
              <c:layout>
                <c:manualLayout>
                  <c:x val="-6.311595519164763E-2"/>
                  <c:y val="3.7174340458318482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8.9455684523595036E-2"/>
                      <c:h val="0.10534290432142927"/>
                    </c:manualLayout>
                  </c15:layout>
                </c:ext>
                <c:ext xmlns:c16="http://schemas.microsoft.com/office/drawing/2014/chart" uri="{C3380CC4-5D6E-409C-BE32-E72D297353CC}">
                  <c16:uniqueId val="{00000009-C81F-4264-88EA-40AF4AA6C2CF}"/>
                </c:ext>
              </c:extLst>
            </c:dLbl>
            <c:dLbl>
              <c:idx val="3"/>
              <c:layout>
                <c:manualLayout>
                  <c:x val="-6.3115955191647741E-2"/>
                  <c:y val="3.7174340458319163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8.9455684523595036E-2"/>
                      <c:h val="0.10534290432142927"/>
                    </c:manualLayout>
                  </c15:layout>
                </c:ext>
                <c:ext xmlns:c16="http://schemas.microsoft.com/office/drawing/2014/chart" uri="{C3380CC4-5D6E-409C-BE32-E72D297353CC}">
                  <c16:uniqueId val="{0000000A-C81F-4264-88EA-40AF4AA6C2CF}"/>
                </c:ext>
              </c:extLst>
            </c:dLbl>
            <c:dLbl>
              <c:idx val="4"/>
              <c:layout>
                <c:manualLayout>
                  <c:x val="-6.311595519164763E-2"/>
                  <c:y val="3.7174340458317801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8.9455684523595036E-2"/>
                      <c:h val="0.10534290432142927"/>
                    </c:manualLayout>
                  </c15:layout>
                </c:ext>
                <c:ext xmlns:c16="http://schemas.microsoft.com/office/drawing/2014/chart" uri="{C3380CC4-5D6E-409C-BE32-E72D297353CC}">
                  <c16:uniqueId val="{0000000D-C81F-4264-88EA-40AF4AA6C2CF}"/>
                </c:ext>
              </c:extLst>
            </c:dLbl>
            <c:spPr>
              <a:xfrm>
                <a:off x="3559210" y="329425"/>
                <a:ext cx="720000" cy="248152"/>
              </a:xfrm>
              <a:solidFill>
                <a:srgbClr val="FFFFFF"/>
              </a:solidFill>
              <a:ln w="9525" cap="flat" cmpd="sng" algn="ctr">
                <a:noFill/>
                <a:prstDash val="solid"/>
                <a:round/>
                <a:headEnd type="none" w="med" len="med"/>
                <a:tailEnd type="none" w="med" len="med"/>
              </a:ln>
              <a:effectLst>
                <a:outerShdw blurRad="76200" dist="38100" dir="2700000" algn="tl" rotWithShape="0">
                  <a:prstClr val="black">
                    <a:alpha val="25000"/>
                  </a:prstClr>
                </a:outerShdw>
              </a:effectLst>
              <a:scene3d>
                <a:camera prst="orthographicFront"/>
                <a:lightRig rig="threePt" dir="t"/>
              </a:scene3d>
              <a:sp3d>
                <a:bevelT w="38100" h="19050" prst="angle"/>
              </a:sp3d>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dk1">
                        <a:lumMod val="65000"/>
                        <a:lumOff val="35000"/>
                      </a:schemeClr>
                    </a:solidFill>
                    <a:latin typeface="+mn-lt"/>
                    <a:ea typeface="+mn-ea"/>
                    <a:cs typeface="+mn-ea"/>
                    <a:sym typeface="+mn-lt"/>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gd name="adj" fmla="val 50000"/>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部门1</c:v>
                </c:pt>
                <c:pt idx="1">
                  <c:v>部门2</c:v>
                </c:pt>
                <c:pt idx="2">
                  <c:v>部门3</c:v>
                </c:pt>
                <c:pt idx="3">
                  <c:v>部门4</c:v>
                </c:pt>
                <c:pt idx="4">
                  <c:v>部门5</c:v>
                </c:pt>
              </c:strCache>
            </c:strRef>
          </c:cat>
          <c:val>
            <c:numRef>
              <c:f>Sheet1!$C$2:$C$6</c:f>
              <c:numCache>
                <c:formatCode>0%</c:formatCode>
                <c:ptCount val="5"/>
                <c:pt idx="0">
                  <c:v>0.5</c:v>
                </c:pt>
                <c:pt idx="1">
                  <c:v>0.4</c:v>
                </c:pt>
                <c:pt idx="2">
                  <c:v>0.8</c:v>
                </c:pt>
                <c:pt idx="3">
                  <c:v>0.7</c:v>
                </c:pt>
                <c:pt idx="4">
                  <c:v>0.9</c:v>
                </c:pt>
              </c:numCache>
            </c:numRef>
          </c:val>
          <c:extLst>
            <c:ext xmlns:c16="http://schemas.microsoft.com/office/drawing/2014/chart" uri="{C3380CC4-5D6E-409C-BE32-E72D297353CC}">
              <c16:uniqueId val="{0000000B-C81F-4264-88EA-40AF4AA6C2CF}"/>
            </c:ext>
          </c:extLst>
        </c:ser>
        <c:dLbls>
          <c:showLegendKey val="0"/>
          <c:showVal val="0"/>
          <c:showCatName val="0"/>
          <c:showSerName val="0"/>
          <c:showPercent val="0"/>
          <c:showBubbleSize val="0"/>
        </c:dLbls>
        <c:gapWidth val="150"/>
        <c:overlap val="100"/>
        <c:axId val="-1073111264"/>
        <c:axId val="-1073121600"/>
      </c:barChart>
      <c:catAx>
        <c:axId val="-107311126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ea"/>
                <a:sym typeface="+mn-lt"/>
              </a:defRPr>
            </a:pPr>
            <a:endParaRPr lang="zh-CN"/>
          </a:p>
        </c:txPr>
        <c:crossAx val="-1073121600"/>
        <c:crosses val="autoZero"/>
        <c:auto val="1"/>
        <c:lblAlgn val="ctr"/>
        <c:lblOffset val="100"/>
        <c:noMultiLvlLbl val="0"/>
      </c:catAx>
      <c:valAx>
        <c:axId val="-1073121600"/>
        <c:scaling>
          <c:orientation val="minMax"/>
          <c:max val="1"/>
          <c:min val="0"/>
        </c:scaling>
        <c:delete val="1"/>
        <c:axPos val="t"/>
        <c:numFmt formatCode="0%" sourceLinked="1"/>
        <c:majorTickMark val="out"/>
        <c:minorTickMark val="none"/>
        <c:tickLblPos val="nextTo"/>
        <c:crossAx val="-1073111264"/>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5">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列1</c:v>
                </c:pt>
              </c:strCache>
            </c:strRef>
          </c:tx>
          <c:spPr>
            <a:solidFill>
              <a:schemeClr val="accent1"/>
            </a:solidFill>
            <a:ln>
              <a:solidFill>
                <a:schemeClr val="bg1"/>
              </a:solidFill>
            </a:ln>
            <a:effectLst/>
            <a:sp3d/>
          </c:spPr>
          <c:invertIfNegative val="0"/>
          <c:cat>
            <c:strRef>
              <c:f>Sheet1!$A$2:$A$4</c:f>
              <c:strCache>
                <c:ptCount val="3"/>
                <c:pt idx="0">
                  <c:v>添加标题</c:v>
                </c:pt>
                <c:pt idx="1">
                  <c:v>添加标题</c:v>
                </c:pt>
                <c:pt idx="2">
                  <c:v>添加标题</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AFDF-4322-85AD-A2A4803A3DDD}"/>
            </c:ext>
          </c:extLst>
        </c:ser>
        <c:ser>
          <c:idx val="1"/>
          <c:order val="1"/>
          <c:tx>
            <c:strRef>
              <c:f>Sheet1!$C$1</c:f>
              <c:strCache>
                <c:ptCount val="1"/>
                <c:pt idx="0">
                  <c:v>列2</c:v>
                </c:pt>
              </c:strCache>
            </c:strRef>
          </c:tx>
          <c:spPr>
            <a:solidFill>
              <a:schemeClr val="accent2"/>
            </a:solidFill>
            <a:ln>
              <a:solidFill>
                <a:schemeClr val="bg1"/>
              </a:solidFill>
            </a:ln>
            <a:effectLst/>
            <a:sp3d/>
          </c:spPr>
          <c:invertIfNegative val="0"/>
          <c:cat>
            <c:strRef>
              <c:f>Sheet1!$A$2:$A$4</c:f>
              <c:strCache>
                <c:ptCount val="3"/>
                <c:pt idx="0">
                  <c:v>添加标题</c:v>
                </c:pt>
                <c:pt idx="1">
                  <c:v>添加标题</c:v>
                </c:pt>
                <c:pt idx="2">
                  <c:v>添加标题</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AFDF-4322-85AD-A2A4803A3DDD}"/>
            </c:ext>
          </c:extLst>
        </c:ser>
        <c:ser>
          <c:idx val="2"/>
          <c:order val="2"/>
          <c:tx>
            <c:strRef>
              <c:f>Sheet1!$D$1</c:f>
              <c:strCache>
                <c:ptCount val="1"/>
                <c:pt idx="0">
                  <c:v>列3</c:v>
                </c:pt>
              </c:strCache>
            </c:strRef>
          </c:tx>
          <c:spPr>
            <a:solidFill>
              <a:schemeClr val="accent3"/>
            </a:solidFill>
            <a:ln>
              <a:solidFill>
                <a:schemeClr val="bg1"/>
              </a:solidFill>
            </a:ln>
            <a:effectLst/>
            <a:sp3d/>
          </c:spPr>
          <c:invertIfNegative val="0"/>
          <c:cat>
            <c:strRef>
              <c:f>Sheet1!$A$2:$A$4</c:f>
              <c:strCache>
                <c:ptCount val="3"/>
                <c:pt idx="0">
                  <c:v>添加标题</c:v>
                </c:pt>
                <c:pt idx="1">
                  <c:v>添加标题</c:v>
                </c:pt>
                <c:pt idx="2">
                  <c:v>添加标题</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AFDF-4322-85AD-A2A4803A3DDD}"/>
            </c:ext>
          </c:extLst>
        </c:ser>
        <c:dLbls>
          <c:showLegendKey val="0"/>
          <c:showVal val="0"/>
          <c:showCatName val="0"/>
          <c:showSerName val="0"/>
          <c:showPercent val="0"/>
          <c:showBubbleSize val="0"/>
        </c:dLbls>
        <c:gapWidth val="150"/>
        <c:shape val="box"/>
        <c:axId val="-1073115616"/>
        <c:axId val="-1073115072"/>
        <c:axId val="0"/>
      </c:bar3DChart>
      <c:catAx>
        <c:axId val="-1073115616"/>
        <c:scaling>
          <c:orientation val="minMax"/>
        </c:scaling>
        <c:delete val="1"/>
        <c:axPos val="b"/>
        <c:numFmt formatCode="General" sourceLinked="1"/>
        <c:majorTickMark val="none"/>
        <c:minorTickMark val="none"/>
        <c:tickLblPos val="nextTo"/>
        <c:crossAx val="-1073115072"/>
        <c:crosses val="autoZero"/>
        <c:auto val="1"/>
        <c:lblAlgn val="ctr"/>
        <c:lblOffset val="100"/>
        <c:noMultiLvlLbl val="0"/>
      </c:catAx>
      <c:valAx>
        <c:axId val="-1073115072"/>
        <c:scaling>
          <c:orientation val="minMax"/>
        </c:scaling>
        <c:delete val="1"/>
        <c:axPos val="l"/>
        <c:majorGridlines>
          <c:spPr>
            <a:ln w="9525" cap="flat" cmpd="sng" algn="ctr">
              <a:solidFill>
                <a:schemeClr val="bg1">
                  <a:lumMod val="85000"/>
                </a:schemeClr>
              </a:solidFill>
              <a:round/>
            </a:ln>
            <a:effectLst/>
          </c:spPr>
        </c:majorGridlines>
        <c:numFmt formatCode="General" sourceLinked="1"/>
        <c:majorTickMark val="none"/>
        <c:minorTickMark val="none"/>
        <c:tickLblPos val="nextTo"/>
        <c:crossAx val="-107311561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itchFamily="34" charset="-122"/>
              </a:defRPr>
            </a:lvl1pPr>
          </a:lstStyle>
          <a:p>
            <a:fld id="{673B58EF-4ABD-40F4-ACA4-FE81D742E6DD}" type="datetimeFigureOut">
              <a:rPr lang="zh-CN" altLang="en-US" smtClean="0"/>
              <a:pPr/>
              <a:t>2019/7/23</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itchFamily="34" charset="-122"/>
              </a:defRPr>
            </a:lvl1pPr>
          </a:lstStyle>
          <a:p>
            <a:fld id="{A11FC198-2D83-4DFC-8CDD-7D23AF44D411}" type="slidenum">
              <a:rPr lang="zh-CN" altLang="en-US" smtClean="0"/>
              <a:pPr/>
              <a:t>‹#›</a:t>
            </a:fld>
            <a:endParaRPr lang="zh-CN" altLang="en-US" dirty="0"/>
          </a:p>
        </p:txBody>
      </p:sp>
    </p:spTree>
    <p:extLst>
      <p:ext uri="{BB962C8B-B14F-4D97-AF65-F5344CB8AC3E}">
        <p14:creationId xmlns:p14="http://schemas.microsoft.com/office/powerpoint/2010/main" val="2294111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itchFamily="34" charset="-122"/>
        <a:cs typeface="+mn-cs"/>
      </a:defRPr>
    </a:lvl1pPr>
    <a:lvl2pPr marL="457200" algn="l" defTabSz="914400" rtl="0" eaLnBrk="1" latinLnBrk="0" hangingPunct="1">
      <a:defRPr sz="1200" kern="1200">
        <a:solidFill>
          <a:schemeClr val="tx1"/>
        </a:solidFill>
        <a:latin typeface="+mn-lt"/>
        <a:ea typeface="微软雅黑" pitchFamily="34" charset="-122"/>
        <a:cs typeface="+mn-cs"/>
      </a:defRPr>
    </a:lvl2pPr>
    <a:lvl3pPr marL="914400" algn="l" defTabSz="914400" rtl="0" eaLnBrk="1" latinLnBrk="0" hangingPunct="1">
      <a:defRPr sz="1200" kern="1200">
        <a:solidFill>
          <a:schemeClr val="tx1"/>
        </a:solidFill>
        <a:latin typeface="+mn-lt"/>
        <a:ea typeface="微软雅黑" pitchFamily="34" charset="-122"/>
        <a:cs typeface="+mn-cs"/>
      </a:defRPr>
    </a:lvl3pPr>
    <a:lvl4pPr marL="1371600" algn="l" defTabSz="914400" rtl="0" eaLnBrk="1" latinLnBrk="0" hangingPunct="1">
      <a:defRPr sz="1200" kern="1200">
        <a:solidFill>
          <a:schemeClr val="tx1"/>
        </a:solidFill>
        <a:latin typeface="+mn-lt"/>
        <a:ea typeface="微软雅黑" pitchFamily="34" charset="-122"/>
        <a:cs typeface="+mn-cs"/>
      </a:defRPr>
    </a:lvl4pPr>
    <a:lvl5pPr marL="1828800" algn="l" defTabSz="914400" rtl="0" eaLnBrk="1" latinLnBrk="0" hangingPunct="1">
      <a:defRPr sz="1200" kern="1200">
        <a:solidFill>
          <a:schemeClr val="tx1"/>
        </a:solidFill>
        <a:latin typeface="+mn-lt"/>
        <a:ea typeface="微软雅黑"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BF2980-540F-4F7F-A4CC-709C5E980331}" type="slidenum">
              <a:rPr lang="zh-CN" altLang="en-US" smtClean="0"/>
              <a:pPr/>
              <a:t>1</a:t>
            </a:fld>
            <a:endParaRPr lang="zh-CN" altLang="en-US"/>
          </a:p>
        </p:txBody>
      </p:sp>
    </p:spTree>
    <p:extLst>
      <p:ext uri="{BB962C8B-B14F-4D97-AF65-F5344CB8AC3E}">
        <p14:creationId xmlns:p14="http://schemas.microsoft.com/office/powerpoint/2010/main" val="2555058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10</a:t>
            </a:fld>
            <a:endParaRPr lang="zh-CN" altLang="en-US" dirty="0"/>
          </a:p>
        </p:txBody>
      </p:sp>
    </p:spTree>
    <p:extLst>
      <p:ext uri="{BB962C8B-B14F-4D97-AF65-F5344CB8AC3E}">
        <p14:creationId xmlns:p14="http://schemas.microsoft.com/office/powerpoint/2010/main" val="1855334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11</a:t>
            </a:fld>
            <a:endParaRPr lang="zh-CN" altLang="en-US" dirty="0">
              <a:solidFill>
                <a:prstClr val="black"/>
              </a:solidFill>
            </a:endParaRPr>
          </a:p>
        </p:txBody>
      </p:sp>
    </p:spTree>
    <p:extLst>
      <p:ext uri="{BB962C8B-B14F-4D97-AF65-F5344CB8AC3E}">
        <p14:creationId xmlns:p14="http://schemas.microsoft.com/office/powerpoint/2010/main" val="3642003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12</a:t>
            </a:fld>
            <a:endParaRPr lang="zh-CN" altLang="en-US" dirty="0">
              <a:solidFill>
                <a:prstClr val="black"/>
              </a:solidFill>
            </a:endParaRPr>
          </a:p>
        </p:txBody>
      </p:sp>
    </p:spTree>
    <p:extLst>
      <p:ext uri="{BB962C8B-B14F-4D97-AF65-F5344CB8AC3E}">
        <p14:creationId xmlns:p14="http://schemas.microsoft.com/office/powerpoint/2010/main" val="3986912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13</a:t>
            </a:fld>
            <a:endParaRPr lang="zh-CN" altLang="en-US" dirty="0">
              <a:solidFill>
                <a:prstClr val="black"/>
              </a:solidFill>
            </a:endParaRPr>
          </a:p>
        </p:txBody>
      </p:sp>
    </p:spTree>
    <p:extLst>
      <p:ext uri="{BB962C8B-B14F-4D97-AF65-F5344CB8AC3E}">
        <p14:creationId xmlns:p14="http://schemas.microsoft.com/office/powerpoint/2010/main" val="913865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14</a:t>
            </a:fld>
            <a:endParaRPr lang="zh-CN" altLang="en-US" dirty="0">
              <a:solidFill>
                <a:prstClr val="black"/>
              </a:solidFill>
            </a:endParaRPr>
          </a:p>
        </p:txBody>
      </p:sp>
    </p:spTree>
    <p:extLst>
      <p:ext uri="{BB962C8B-B14F-4D97-AF65-F5344CB8AC3E}">
        <p14:creationId xmlns:p14="http://schemas.microsoft.com/office/powerpoint/2010/main" val="3801608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15</a:t>
            </a:fld>
            <a:endParaRPr lang="zh-CN" altLang="en-US" dirty="0">
              <a:solidFill>
                <a:prstClr val="black"/>
              </a:solidFill>
            </a:endParaRPr>
          </a:p>
        </p:txBody>
      </p:sp>
    </p:spTree>
    <p:extLst>
      <p:ext uri="{BB962C8B-B14F-4D97-AF65-F5344CB8AC3E}">
        <p14:creationId xmlns:p14="http://schemas.microsoft.com/office/powerpoint/2010/main" val="2016517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16</a:t>
            </a:fld>
            <a:endParaRPr lang="zh-CN" altLang="en-US" dirty="0">
              <a:solidFill>
                <a:prstClr val="black"/>
              </a:solidFill>
            </a:endParaRPr>
          </a:p>
        </p:txBody>
      </p:sp>
    </p:spTree>
    <p:extLst>
      <p:ext uri="{BB962C8B-B14F-4D97-AF65-F5344CB8AC3E}">
        <p14:creationId xmlns:p14="http://schemas.microsoft.com/office/powerpoint/2010/main" val="891310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17</a:t>
            </a:fld>
            <a:endParaRPr lang="zh-CN" altLang="en-US" dirty="0"/>
          </a:p>
        </p:txBody>
      </p:sp>
    </p:spTree>
    <p:extLst>
      <p:ext uri="{BB962C8B-B14F-4D97-AF65-F5344CB8AC3E}">
        <p14:creationId xmlns:p14="http://schemas.microsoft.com/office/powerpoint/2010/main" val="3951811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18</a:t>
            </a:fld>
            <a:endParaRPr lang="zh-CN" altLang="en-US" dirty="0">
              <a:solidFill>
                <a:prstClr val="black"/>
              </a:solidFill>
            </a:endParaRPr>
          </a:p>
        </p:txBody>
      </p:sp>
    </p:spTree>
    <p:extLst>
      <p:ext uri="{BB962C8B-B14F-4D97-AF65-F5344CB8AC3E}">
        <p14:creationId xmlns:p14="http://schemas.microsoft.com/office/powerpoint/2010/main" val="943298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19</a:t>
            </a:fld>
            <a:endParaRPr lang="zh-CN" altLang="en-US" dirty="0">
              <a:solidFill>
                <a:prstClr val="black"/>
              </a:solidFill>
            </a:endParaRPr>
          </a:p>
        </p:txBody>
      </p:sp>
    </p:spTree>
    <p:extLst>
      <p:ext uri="{BB962C8B-B14F-4D97-AF65-F5344CB8AC3E}">
        <p14:creationId xmlns:p14="http://schemas.microsoft.com/office/powerpoint/2010/main" val="2651544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2</a:t>
            </a:fld>
            <a:endParaRPr lang="zh-CN" altLang="en-US" dirty="0">
              <a:solidFill>
                <a:prstClr val="black"/>
              </a:solidFill>
            </a:endParaRPr>
          </a:p>
        </p:txBody>
      </p:sp>
    </p:spTree>
    <p:extLst>
      <p:ext uri="{BB962C8B-B14F-4D97-AF65-F5344CB8AC3E}">
        <p14:creationId xmlns:p14="http://schemas.microsoft.com/office/powerpoint/2010/main" val="1383244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20</a:t>
            </a:fld>
            <a:endParaRPr lang="zh-CN" altLang="en-US" dirty="0">
              <a:solidFill>
                <a:prstClr val="black"/>
              </a:solidFill>
            </a:endParaRPr>
          </a:p>
        </p:txBody>
      </p:sp>
    </p:spTree>
    <p:extLst>
      <p:ext uri="{BB962C8B-B14F-4D97-AF65-F5344CB8AC3E}">
        <p14:creationId xmlns:p14="http://schemas.microsoft.com/office/powerpoint/2010/main" val="1208117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21</a:t>
            </a:fld>
            <a:endParaRPr lang="zh-CN" altLang="en-US" dirty="0">
              <a:solidFill>
                <a:prstClr val="black"/>
              </a:solidFill>
            </a:endParaRPr>
          </a:p>
        </p:txBody>
      </p:sp>
    </p:spTree>
    <p:extLst>
      <p:ext uri="{BB962C8B-B14F-4D97-AF65-F5344CB8AC3E}">
        <p14:creationId xmlns:p14="http://schemas.microsoft.com/office/powerpoint/2010/main" val="3937027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22</a:t>
            </a:fld>
            <a:endParaRPr lang="zh-CN" altLang="en-US" dirty="0">
              <a:solidFill>
                <a:prstClr val="black"/>
              </a:solidFill>
            </a:endParaRPr>
          </a:p>
        </p:txBody>
      </p:sp>
    </p:spTree>
    <p:extLst>
      <p:ext uri="{BB962C8B-B14F-4D97-AF65-F5344CB8AC3E}">
        <p14:creationId xmlns:p14="http://schemas.microsoft.com/office/powerpoint/2010/main" val="294635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23</a:t>
            </a:fld>
            <a:endParaRPr lang="zh-CN" altLang="en-US" dirty="0">
              <a:solidFill>
                <a:prstClr val="black"/>
              </a:solidFill>
            </a:endParaRPr>
          </a:p>
        </p:txBody>
      </p:sp>
    </p:spTree>
    <p:extLst>
      <p:ext uri="{BB962C8B-B14F-4D97-AF65-F5344CB8AC3E}">
        <p14:creationId xmlns:p14="http://schemas.microsoft.com/office/powerpoint/2010/main" val="1749225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24</a:t>
            </a:fld>
            <a:endParaRPr lang="zh-CN" altLang="en-US" dirty="0">
              <a:solidFill>
                <a:prstClr val="black"/>
              </a:solidFill>
            </a:endParaRPr>
          </a:p>
        </p:txBody>
      </p:sp>
    </p:spTree>
    <p:extLst>
      <p:ext uri="{BB962C8B-B14F-4D97-AF65-F5344CB8AC3E}">
        <p14:creationId xmlns:p14="http://schemas.microsoft.com/office/powerpoint/2010/main" val="18065026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25</a:t>
            </a:fld>
            <a:endParaRPr lang="zh-CN" altLang="en-US" dirty="0">
              <a:solidFill>
                <a:prstClr val="black"/>
              </a:solidFill>
            </a:endParaRPr>
          </a:p>
        </p:txBody>
      </p:sp>
    </p:spTree>
    <p:extLst>
      <p:ext uri="{BB962C8B-B14F-4D97-AF65-F5344CB8AC3E}">
        <p14:creationId xmlns:p14="http://schemas.microsoft.com/office/powerpoint/2010/main" val="3327580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26</a:t>
            </a:fld>
            <a:endParaRPr lang="zh-CN" altLang="en-US" dirty="0">
              <a:solidFill>
                <a:prstClr val="black"/>
              </a:solidFill>
            </a:endParaRPr>
          </a:p>
        </p:txBody>
      </p:sp>
    </p:spTree>
    <p:extLst>
      <p:ext uri="{BB962C8B-B14F-4D97-AF65-F5344CB8AC3E}">
        <p14:creationId xmlns:p14="http://schemas.microsoft.com/office/powerpoint/2010/main" val="20480095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27</a:t>
            </a:fld>
            <a:endParaRPr lang="zh-CN" altLang="en-US" dirty="0"/>
          </a:p>
        </p:txBody>
      </p:sp>
    </p:spTree>
    <p:extLst>
      <p:ext uri="{BB962C8B-B14F-4D97-AF65-F5344CB8AC3E}">
        <p14:creationId xmlns:p14="http://schemas.microsoft.com/office/powerpoint/2010/main" val="2046631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28</a:t>
            </a:fld>
            <a:endParaRPr lang="zh-CN" altLang="en-US" dirty="0"/>
          </a:p>
        </p:txBody>
      </p:sp>
    </p:spTree>
    <p:extLst>
      <p:ext uri="{BB962C8B-B14F-4D97-AF65-F5344CB8AC3E}">
        <p14:creationId xmlns:p14="http://schemas.microsoft.com/office/powerpoint/2010/main" val="23069359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29</a:t>
            </a:fld>
            <a:endParaRPr lang="zh-CN" altLang="en-US" dirty="0">
              <a:solidFill>
                <a:prstClr val="black"/>
              </a:solidFill>
            </a:endParaRPr>
          </a:p>
        </p:txBody>
      </p:sp>
    </p:spTree>
    <p:extLst>
      <p:ext uri="{BB962C8B-B14F-4D97-AF65-F5344CB8AC3E}">
        <p14:creationId xmlns:p14="http://schemas.microsoft.com/office/powerpoint/2010/main" val="2578052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a:t>
            </a:fld>
            <a:endParaRPr lang="zh-CN" altLang="en-US" dirty="0"/>
          </a:p>
        </p:txBody>
      </p:sp>
    </p:spTree>
    <p:extLst>
      <p:ext uri="{BB962C8B-B14F-4D97-AF65-F5344CB8AC3E}">
        <p14:creationId xmlns:p14="http://schemas.microsoft.com/office/powerpoint/2010/main" val="34345939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30</a:t>
            </a:fld>
            <a:endParaRPr lang="zh-CN" altLang="en-US" dirty="0">
              <a:solidFill>
                <a:prstClr val="black"/>
              </a:solidFill>
            </a:endParaRPr>
          </a:p>
        </p:txBody>
      </p:sp>
    </p:spTree>
    <p:extLst>
      <p:ext uri="{BB962C8B-B14F-4D97-AF65-F5344CB8AC3E}">
        <p14:creationId xmlns:p14="http://schemas.microsoft.com/office/powerpoint/2010/main" val="20424216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31</a:t>
            </a:fld>
            <a:endParaRPr lang="zh-CN" altLang="en-US" dirty="0">
              <a:solidFill>
                <a:prstClr val="black"/>
              </a:solidFill>
            </a:endParaRPr>
          </a:p>
        </p:txBody>
      </p:sp>
    </p:spTree>
    <p:extLst>
      <p:ext uri="{BB962C8B-B14F-4D97-AF65-F5344CB8AC3E}">
        <p14:creationId xmlns:p14="http://schemas.microsoft.com/office/powerpoint/2010/main" val="27646141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32</a:t>
            </a:fld>
            <a:endParaRPr lang="zh-CN" altLang="en-US" dirty="0">
              <a:solidFill>
                <a:prstClr val="black"/>
              </a:solidFill>
            </a:endParaRPr>
          </a:p>
        </p:txBody>
      </p:sp>
    </p:spTree>
    <p:extLst>
      <p:ext uri="{BB962C8B-B14F-4D97-AF65-F5344CB8AC3E}">
        <p14:creationId xmlns:p14="http://schemas.microsoft.com/office/powerpoint/2010/main" val="15329060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33</a:t>
            </a:fld>
            <a:endParaRPr lang="zh-CN" altLang="en-US" dirty="0"/>
          </a:p>
        </p:txBody>
      </p:sp>
    </p:spTree>
    <p:extLst>
      <p:ext uri="{BB962C8B-B14F-4D97-AF65-F5344CB8AC3E}">
        <p14:creationId xmlns:p14="http://schemas.microsoft.com/office/powerpoint/2010/main" val="30600069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34</a:t>
            </a:fld>
            <a:endParaRPr lang="zh-CN" altLang="en-US" dirty="0">
              <a:solidFill>
                <a:prstClr val="black"/>
              </a:solidFill>
            </a:endParaRPr>
          </a:p>
        </p:txBody>
      </p:sp>
    </p:spTree>
    <p:extLst>
      <p:ext uri="{BB962C8B-B14F-4D97-AF65-F5344CB8AC3E}">
        <p14:creationId xmlns:p14="http://schemas.microsoft.com/office/powerpoint/2010/main" val="32969838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35</a:t>
            </a:fld>
            <a:endParaRPr lang="zh-CN" altLang="en-US" dirty="0">
              <a:solidFill>
                <a:prstClr val="black"/>
              </a:solidFill>
            </a:endParaRPr>
          </a:p>
        </p:txBody>
      </p:sp>
    </p:spTree>
    <p:extLst>
      <p:ext uri="{BB962C8B-B14F-4D97-AF65-F5344CB8AC3E}">
        <p14:creationId xmlns:p14="http://schemas.microsoft.com/office/powerpoint/2010/main" val="38592734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36</a:t>
            </a:fld>
            <a:endParaRPr lang="zh-CN" altLang="en-US" dirty="0">
              <a:solidFill>
                <a:prstClr val="black"/>
              </a:solidFill>
            </a:endParaRPr>
          </a:p>
        </p:txBody>
      </p:sp>
    </p:spTree>
    <p:extLst>
      <p:ext uri="{BB962C8B-B14F-4D97-AF65-F5344CB8AC3E}">
        <p14:creationId xmlns:p14="http://schemas.microsoft.com/office/powerpoint/2010/main" val="35353273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37</a:t>
            </a:fld>
            <a:endParaRPr lang="zh-CN" altLang="en-US" dirty="0">
              <a:solidFill>
                <a:prstClr val="black"/>
              </a:solidFill>
            </a:endParaRPr>
          </a:p>
        </p:txBody>
      </p:sp>
    </p:spTree>
    <p:extLst>
      <p:ext uri="{BB962C8B-B14F-4D97-AF65-F5344CB8AC3E}">
        <p14:creationId xmlns:p14="http://schemas.microsoft.com/office/powerpoint/2010/main" val="34243203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38</a:t>
            </a:fld>
            <a:endParaRPr lang="zh-CN" altLang="en-US" dirty="0">
              <a:solidFill>
                <a:prstClr val="black"/>
              </a:solidFill>
            </a:endParaRPr>
          </a:p>
        </p:txBody>
      </p:sp>
    </p:spTree>
    <p:extLst>
      <p:ext uri="{BB962C8B-B14F-4D97-AF65-F5344CB8AC3E}">
        <p14:creationId xmlns:p14="http://schemas.microsoft.com/office/powerpoint/2010/main" val="809992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pPr/>
              <a:t>39</a:t>
            </a:fld>
            <a:endParaRPr lang="zh-CN" altLang="en-US" dirty="0">
              <a:solidFill>
                <a:prstClr val="black"/>
              </a:solidFill>
            </a:endParaRPr>
          </a:p>
        </p:txBody>
      </p:sp>
    </p:spTree>
    <p:extLst>
      <p:ext uri="{BB962C8B-B14F-4D97-AF65-F5344CB8AC3E}">
        <p14:creationId xmlns:p14="http://schemas.microsoft.com/office/powerpoint/2010/main" val="3885063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4</a:t>
            </a:fld>
            <a:endParaRPr lang="zh-CN" altLang="en-US" dirty="0"/>
          </a:p>
        </p:txBody>
      </p:sp>
    </p:spTree>
    <p:extLst>
      <p:ext uri="{BB962C8B-B14F-4D97-AF65-F5344CB8AC3E}">
        <p14:creationId xmlns:p14="http://schemas.microsoft.com/office/powerpoint/2010/main" val="114775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5</a:t>
            </a:fld>
            <a:endParaRPr lang="zh-CN" altLang="en-US" dirty="0"/>
          </a:p>
        </p:txBody>
      </p:sp>
    </p:spTree>
    <p:extLst>
      <p:ext uri="{BB962C8B-B14F-4D97-AF65-F5344CB8AC3E}">
        <p14:creationId xmlns:p14="http://schemas.microsoft.com/office/powerpoint/2010/main" val="2011630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6</a:t>
            </a:fld>
            <a:endParaRPr lang="zh-CN" altLang="en-US" dirty="0"/>
          </a:p>
        </p:txBody>
      </p:sp>
    </p:spTree>
    <p:extLst>
      <p:ext uri="{BB962C8B-B14F-4D97-AF65-F5344CB8AC3E}">
        <p14:creationId xmlns:p14="http://schemas.microsoft.com/office/powerpoint/2010/main" val="3063735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7</a:t>
            </a:fld>
            <a:endParaRPr lang="zh-CN" altLang="en-US" dirty="0"/>
          </a:p>
        </p:txBody>
      </p:sp>
    </p:spTree>
    <p:extLst>
      <p:ext uri="{BB962C8B-B14F-4D97-AF65-F5344CB8AC3E}">
        <p14:creationId xmlns:p14="http://schemas.microsoft.com/office/powerpoint/2010/main" val="347342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8</a:t>
            </a:fld>
            <a:endParaRPr lang="zh-CN" altLang="en-US" dirty="0"/>
          </a:p>
        </p:txBody>
      </p:sp>
    </p:spTree>
    <p:extLst>
      <p:ext uri="{BB962C8B-B14F-4D97-AF65-F5344CB8AC3E}">
        <p14:creationId xmlns:p14="http://schemas.microsoft.com/office/powerpoint/2010/main" val="1498033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9</a:t>
            </a:fld>
            <a:endParaRPr lang="zh-CN" altLang="en-US" dirty="0"/>
          </a:p>
        </p:txBody>
      </p:sp>
    </p:spTree>
    <p:extLst>
      <p:ext uri="{BB962C8B-B14F-4D97-AF65-F5344CB8AC3E}">
        <p14:creationId xmlns:p14="http://schemas.microsoft.com/office/powerpoint/2010/main" val="486700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FCFCF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02128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rgbClr val="FCFCF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921018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A4E37400-0646-4690-B3CD-AFE7E0746041}" type="datetimeFigureOut">
              <a:rPr lang="zh-CN" altLang="en-US" smtClean="0"/>
              <a:pPr/>
              <a:t>2019/7/23</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543FE73-A404-45C1-B77A-6DB3BD9EA953}" type="slidenum">
              <a:rPr lang="zh-CN" altLang="en-US" smtClean="0"/>
              <a:pPr/>
              <a:t>‹#›</a:t>
            </a:fld>
            <a:endParaRPr lang="zh-CN" altLang="en-US"/>
          </a:p>
        </p:txBody>
      </p:sp>
    </p:spTree>
    <p:extLst>
      <p:ext uri="{BB962C8B-B14F-4D97-AF65-F5344CB8AC3E}">
        <p14:creationId xmlns:p14="http://schemas.microsoft.com/office/powerpoint/2010/main" val="18825924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UpDiag">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5"/>
          <a:srcRect/>
          <a:stretch>
            <a:fillRect/>
          </a:stretch>
        </p:blipFill>
        <p:spPr bwMode="auto">
          <a:xfrm>
            <a:off x="2119" y="1906"/>
            <a:ext cx="9141881" cy="513557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6" r:id="rId2"/>
    <p:sldLayoutId id="2147483657" r:id="rId3"/>
  </p:sldLayoutIdLst>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xStyles>
    <p:titleStyle>
      <a:lvl1pPr algn="ctr" rtl="0" fontAlgn="base">
        <a:spcBef>
          <a:spcPct val="0"/>
        </a:spcBef>
        <a:spcAft>
          <a:spcPct val="0"/>
        </a:spcAft>
        <a:defRPr sz="4400" kern="1200">
          <a:solidFill>
            <a:schemeClr val="tx1"/>
          </a:solidFill>
          <a:latin typeface="+mj-lt"/>
          <a:ea typeface="微软雅黑" pitchFamily="34" charset="-122"/>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微软雅黑" pitchFamily="34" charset="-122"/>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微软雅黑" pitchFamily="34" charset="-122"/>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微软雅黑" pitchFamily="34" charset="-122"/>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微软雅黑" pitchFamily="34" charset="-122"/>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微软雅黑"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media1.mp3"/><Relationship Id="rId7" Type="http://schemas.openxmlformats.org/officeDocument/2006/relationships/image" Target="../media/image3.png"/><Relationship Id="rId2" Type="http://schemas.microsoft.com/office/2007/relationships/media" Target="../media/media1.mp3"/><Relationship Id="rId1" Type="http://schemas.openxmlformats.org/officeDocument/2006/relationships/themeOverride" Target="../theme/themeOverride1.xml"/><Relationship Id="rId6" Type="http://schemas.openxmlformats.org/officeDocument/2006/relationships/image" Target="../media/image2.png"/><Relationship Id="rId5" Type="http://schemas.openxmlformats.org/officeDocument/2006/relationships/notesSlide" Target="../notesSlides/notesSlide1.xml"/><Relationship Id="rId4"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notesSlide" Target="../notesSlides/notesSlide15.xml"/><Relationship Id="rId7"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hemeOverride" Target="../theme/themeOverride14.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8.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hemeOverride" Target="../theme/themeOverride16.xml"/><Relationship Id="rId6" Type="http://schemas.openxmlformats.org/officeDocument/2006/relationships/image" Target="../media/image16.jp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17.xml"/><Relationship Id="rId5" Type="http://schemas.openxmlformats.org/officeDocument/2006/relationships/image" Target="../media/image22.jp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hemeOverride" Target="../theme/themeOverride34.xml"/><Relationship Id="rId6" Type="http://schemas.openxmlformats.org/officeDocument/2006/relationships/image" Target="../media/image27.png"/><Relationship Id="rId5" Type="http://schemas.microsoft.com/office/2007/relationships/hdphoto" Target="../media/hdphoto1.wdp"/><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hemeOverride" Target="../theme/themeOverride3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5.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22"/>
          <p:cNvSpPr txBox="1"/>
          <p:nvPr/>
        </p:nvSpPr>
        <p:spPr>
          <a:xfrm>
            <a:off x="2708583" y="3360468"/>
            <a:ext cx="3772186" cy="338554"/>
          </a:xfrm>
          <a:prstGeom prst="rect">
            <a:avLst/>
          </a:prstGeom>
          <a:noFill/>
        </p:spPr>
        <p:txBody>
          <a:bodyPr wrap="none" rtlCol="0">
            <a:spAutoFit/>
          </a:bodyPr>
          <a:lstStyle/>
          <a:p>
            <a:r>
              <a:rPr lang="zh-CN" altLang="en-US" sz="1600" dirty="0">
                <a:solidFill>
                  <a:schemeClr val="tx1">
                    <a:lumMod val="75000"/>
                    <a:lumOff val="25000"/>
                  </a:schemeClr>
                </a:solidFill>
                <a:latin typeface="+mn-lt"/>
                <a:ea typeface="+mn-ea"/>
                <a:cs typeface="+mn-ea"/>
                <a:sym typeface="+mn-lt"/>
              </a:rPr>
              <a:t>工作总结  阶段计划 述职报告  工作汇报</a:t>
            </a:r>
          </a:p>
        </p:txBody>
      </p:sp>
      <p:sp>
        <p:nvSpPr>
          <p:cNvPr id="43" name="TextBox 23"/>
          <p:cNvSpPr txBox="1"/>
          <p:nvPr/>
        </p:nvSpPr>
        <p:spPr>
          <a:xfrm>
            <a:off x="2879176" y="3699022"/>
            <a:ext cx="3283271" cy="400110"/>
          </a:xfrm>
          <a:prstGeom prst="rect">
            <a:avLst/>
          </a:prstGeom>
          <a:noFill/>
        </p:spPr>
        <p:txBody>
          <a:bodyPr wrap="none" rtlCol="0">
            <a:spAutoFit/>
          </a:bodyPr>
          <a:lstStyle/>
          <a:p>
            <a:pPr algn="ctr"/>
            <a:r>
              <a:rPr lang="en-US" altLang="zh-CN" sz="1000" dirty="0">
                <a:solidFill>
                  <a:schemeClr val="tx1">
                    <a:lumMod val="50000"/>
                    <a:lumOff val="50000"/>
                  </a:schemeClr>
                </a:solidFill>
                <a:latin typeface="+mn-lt"/>
                <a:ea typeface="+mn-ea"/>
                <a:cs typeface="+mn-ea"/>
                <a:sym typeface="+mn-lt"/>
              </a:rPr>
              <a:t>201x year-end summary work summarizes the boutique PPT</a:t>
            </a:r>
          </a:p>
          <a:p>
            <a:pPr algn="ctr"/>
            <a:r>
              <a:rPr lang="en-US" altLang="zh-CN" sz="1000" dirty="0">
                <a:solidFill>
                  <a:schemeClr val="tx1">
                    <a:lumMod val="50000"/>
                    <a:lumOff val="50000"/>
                  </a:schemeClr>
                </a:solidFill>
                <a:latin typeface="+mn-lt"/>
                <a:ea typeface="+mn-ea"/>
                <a:cs typeface="+mn-ea"/>
                <a:sym typeface="+mn-lt"/>
              </a:rPr>
              <a:t>About the summary text input or copy here</a:t>
            </a:r>
          </a:p>
        </p:txBody>
      </p:sp>
      <p:sp>
        <p:nvSpPr>
          <p:cNvPr id="24" name="矩形 23"/>
          <p:cNvSpPr/>
          <p:nvPr/>
        </p:nvSpPr>
        <p:spPr>
          <a:xfrm>
            <a:off x="-7258" y="2028296"/>
            <a:ext cx="9172295" cy="12237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6" name="背景三 一首节奏轻快的纯音乐.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3964130" y="5485118"/>
            <a:ext cx="609600" cy="609600"/>
          </a:xfrm>
          <a:prstGeom prst="rect">
            <a:avLst/>
          </a:prstGeom>
        </p:spPr>
      </p:pic>
      <p:sp>
        <p:nvSpPr>
          <p:cNvPr id="50" name="文本框 49"/>
          <p:cNvSpPr txBox="1"/>
          <p:nvPr/>
        </p:nvSpPr>
        <p:spPr>
          <a:xfrm>
            <a:off x="808608" y="2208659"/>
            <a:ext cx="7704855" cy="707886"/>
          </a:xfrm>
          <a:prstGeom prst="rect">
            <a:avLst/>
          </a:prstGeom>
          <a:noFill/>
        </p:spPr>
        <p:txBody>
          <a:bodyPr wrap="square" rtlCol="0">
            <a:spAutoFit/>
          </a:bodyPr>
          <a:lstStyle/>
          <a:p>
            <a:pPr algn="dist"/>
            <a:r>
              <a:rPr lang="zh-CN" altLang="en-US" sz="4000" b="1" spc="-150" dirty="0">
                <a:solidFill>
                  <a:schemeClr val="bg1"/>
                </a:solidFill>
                <a:effectLst>
                  <a:innerShdw blurRad="63500" dist="50800" dir="18900000">
                    <a:prstClr val="black">
                      <a:alpha val="50000"/>
                    </a:prstClr>
                  </a:innerShdw>
                </a:effectLst>
                <a:latin typeface="+mn-lt"/>
                <a:ea typeface="+mn-ea"/>
                <a:cs typeface="+mn-ea"/>
                <a:sym typeface="+mn-lt"/>
              </a:rPr>
              <a:t>大气蓝工作总结</a:t>
            </a:r>
            <a:r>
              <a:rPr lang="zh-CN" altLang="en-US" sz="3600" spc="-150" dirty="0">
                <a:solidFill>
                  <a:schemeClr val="bg1"/>
                </a:solidFill>
                <a:effectLst>
                  <a:innerShdw blurRad="63500" dist="50800" dir="18900000">
                    <a:prstClr val="black">
                      <a:alpha val="50000"/>
                    </a:prstClr>
                  </a:innerShdw>
                </a:effectLst>
                <a:latin typeface="+mn-lt"/>
                <a:ea typeface="+mn-ea"/>
                <a:cs typeface="+mn-ea"/>
                <a:sym typeface="+mn-lt"/>
              </a:rPr>
              <a:t>暨阶段工作计划</a:t>
            </a:r>
            <a:endParaRPr lang="zh-CN" altLang="en-US" sz="3700" spc="-150" dirty="0">
              <a:solidFill>
                <a:schemeClr val="bg1"/>
              </a:solidFill>
              <a:effectLst>
                <a:innerShdw blurRad="63500" dist="50800" dir="18900000">
                  <a:prstClr val="black">
                    <a:alpha val="50000"/>
                  </a:prstClr>
                </a:innerShdw>
              </a:effectLst>
              <a:latin typeface="+mn-lt"/>
              <a:ea typeface="+mn-ea"/>
              <a:cs typeface="+mn-ea"/>
              <a:sym typeface="+mn-lt"/>
            </a:endParaRPr>
          </a:p>
        </p:txBody>
      </p:sp>
      <p:pic>
        <p:nvPicPr>
          <p:cNvPr id="76" name="Picture 3" descr="D:\360data\重要数据\桌面\未标题-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0149" y="2143791"/>
            <a:ext cx="2222381" cy="2987009"/>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descr="D:\360data\重要数据\桌面\未标题2-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4956" y="2126923"/>
            <a:ext cx="2293841" cy="3015593"/>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组合 34"/>
          <p:cNvGrpSpPr/>
          <p:nvPr/>
        </p:nvGrpSpPr>
        <p:grpSpPr>
          <a:xfrm>
            <a:off x="5893686" y="805558"/>
            <a:ext cx="1039291" cy="1060499"/>
            <a:chOff x="1805940" y="1198245"/>
            <a:chExt cx="2011680" cy="2011680"/>
          </a:xfrm>
        </p:grpSpPr>
        <p:sp>
          <p:nvSpPr>
            <p:cNvPr id="39" name="圆角矩形 38"/>
            <p:cNvSpPr/>
            <p:nvPr/>
          </p:nvSpPr>
          <p:spPr>
            <a:xfrm>
              <a:off x="1805940" y="1198245"/>
              <a:ext cx="2011680" cy="2011680"/>
            </a:xfrm>
            <a:prstGeom prst="roundRect">
              <a:avLst>
                <a:gd name="adj" fmla="val 19981"/>
              </a:avLst>
            </a:prstGeom>
            <a:solidFill>
              <a:schemeClr val="tx2"/>
            </a:solidFill>
            <a:ln w="22225">
              <a:gradFill flip="none" rotWithShape="1">
                <a:gsLst>
                  <a:gs pos="0">
                    <a:schemeClr val="bg1">
                      <a:lumMod val="85000"/>
                    </a:schemeClr>
                  </a:gs>
                  <a:gs pos="100000">
                    <a:schemeClr val="bg1"/>
                  </a:gs>
                </a:gsLst>
                <a:lin ang="2700000" scaled="1"/>
                <a:tileRect/>
              </a:gradFill>
            </a:ln>
            <a:effectLst>
              <a:innerShdw blurRad="254000" dist="1270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5400" b="1">
                <a:solidFill>
                  <a:srgbClr val="FFFFFF"/>
                </a:solidFill>
                <a:cs typeface="+mn-ea"/>
                <a:sym typeface="+mn-lt"/>
              </a:endParaRPr>
            </a:p>
          </p:txBody>
        </p:sp>
        <p:sp>
          <p:nvSpPr>
            <p:cNvPr id="40" name="圆角矩形 39"/>
            <p:cNvSpPr/>
            <p:nvPr/>
          </p:nvSpPr>
          <p:spPr>
            <a:xfrm>
              <a:off x="1971639" y="1363944"/>
              <a:ext cx="1680278" cy="1680278"/>
            </a:xfrm>
            <a:prstGeom prst="roundRect">
              <a:avLst>
                <a:gd name="adj" fmla="val 19112"/>
              </a:avLst>
            </a:prstGeom>
            <a:gradFill>
              <a:gsLst>
                <a:gs pos="100000">
                  <a:srgbClr val="E0E0E0"/>
                </a:gs>
                <a:gs pos="0">
                  <a:schemeClr val="bg1"/>
                </a:gs>
              </a:gsLst>
              <a:lin ang="2700000" scaled="1"/>
            </a:gradFill>
            <a:ln w="101600">
              <a:noFill/>
            </a:ln>
            <a:effectLst>
              <a:outerShdw blurRad="177800" dist="88900" dir="2700000" algn="tl" rotWithShape="0">
                <a:schemeClr val="accent2">
                  <a:lumMod val="50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5400" b="1">
                <a:solidFill>
                  <a:srgbClr val="FFFFFF"/>
                </a:solidFill>
                <a:cs typeface="+mn-ea"/>
                <a:sym typeface="+mn-lt"/>
              </a:endParaRPr>
            </a:p>
          </p:txBody>
        </p:sp>
        <p:sp>
          <p:nvSpPr>
            <p:cNvPr id="41" name="圆角矩形 40"/>
            <p:cNvSpPr/>
            <p:nvPr/>
          </p:nvSpPr>
          <p:spPr>
            <a:xfrm>
              <a:off x="2077721" y="1470026"/>
              <a:ext cx="1468114" cy="1468114"/>
            </a:xfrm>
            <a:prstGeom prst="roundRect">
              <a:avLst>
                <a:gd name="adj" fmla="val 19981"/>
              </a:avLst>
            </a:prstGeom>
            <a:gradFill>
              <a:gsLst>
                <a:gs pos="0">
                  <a:srgbClr val="D7D7D7"/>
                </a:gs>
                <a:gs pos="100000">
                  <a:schemeClr val="bg1"/>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5400" b="1" dirty="0">
                  <a:solidFill>
                    <a:schemeClr val="accent1"/>
                  </a:solidFill>
                  <a:cs typeface="+mn-ea"/>
                  <a:sym typeface="+mn-lt"/>
                </a:rPr>
                <a:t>9</a:t>
              </a:r>
              <a:endParaRPr lang="zh-CN" altLang="en-US" sz="5400" b="1" dirty="0">
                <a:solidFill>
                  <a:schemeClr val="accent1"/>
                </a:solidFill>
                <a:cs typeface="+mn-ea"/>
                <a:sym typeface="+mn-lt"/>
              </a:endParaRPr>
            </a:p>
          </p:txBody>
        </p:sp>
      </p:grpSp>
      <p:grpSp>
        <p:nvGrpSpPr>
          <p:cNvPr id="10" name="组合 9"/>
          <p:cNvGrpSpPr/>
          <p:nvPr/>
        </p:nvGrpSpPr>
        <p:grpSpPr>
          <a:xfrm>
            <a:off x="2195736" y="805558"/>
            <a:ext cx="1039291" cy="1060499"/>
            <a:chOff x="1805940" y="1198245"/>
            <a:chExt cx="2011680" cy="2011680"/>
          </a:xfrm>
        </p:grpSpPr>
        <p:sp>
          <p:nvSpPr>
            <p:cNvPr id="14" name="圆角矩形 13"/>
            <p:cNvSpPr/>
            <p:nvPr/>
          </p:nvSpPr>
          <p:spPr>
            <a:xfrm>
              <a:off x="1805940" y="1198245"/>
              <a:ext cx="2011680" cy="2011680"/>
            </a:xfrm>
            <a:prstGeom prst="roundRect">
              <a:avLst>
                <a:gd name="adj" fmla="val 19981"/>
              </a:avLst>
            </a:prstGeom>
            <a:solidFill>
              <a:schemeClr val="tx2"/>
            </a:solidFill>
            <a:ln w="22225">
              <a:gradFill flip="none" rotWithShape="1">
                <a:gsLst>
                  <a:gs pos="0">
                    <a:schemeClr val="bg1">
                      <a:lumMod val="85000"/>
                    </a:schemeClr>
                  </a:gs>
                  <a:gs pos="100000">
                    <a:schemeClr val="bg1"/>
                  </a:gs>
                </a:gsLst>
                <a:lin ang="2700000" scaled="1"/>
                <a:tileRect/>
              </a:gradFill>
            </a:ln>
            <a:effectLst>
              <a:innerShdw blurRad="254000" dist="1270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5400" b="1">
                <a:solidFill>
                  <a:srgbClr val="FFFFFF"/>
                </a:solidFill>
                <a:cs typeface="+mn-ea"/>
                <a:sym typeface="+mn-lt"/>
              </a:endParaRPr>
            </a:p>
          </p:txBody>
        </p:sp>
        <p:sp>
          <p:nvSpPr>
            <p:cNvPr id="15" name="圆角矩形 14"/>
            <p:cNvSpPr/>
            <p:nvPr/>
          </p:nvSpPr>
          <p:spPr>
            <a:xfrm>
              <a:off x="1971639" y="1363944"/>
              <a:ext cx="1680278" cy="1680278"/>
            </a:xfrm>
            <a:prstGeom prst="roundRect">
              <a:avLst>
                <a:gd name="adj" fmla="val 19112"/>
              </a:avLst>
            </a:prstGeom>
            <a:gradFill>
              <a:gsLst>
                <a:gs pos="100000">
                  <a:srgbClr val="E0E0E0"/>
                </a:gs>
                <a:gs pos="0">
                  <a:schemeClr val="bg1"/>
                </a:gs>
              </a:gsLst>
              <a:lin ang="2700000" scaled="1"/>
            </a:gradFill>
            <a:ln w="101600">
              <a:noFill/>
            </a:ln>
            <a:effectLst>
              <a:outerShdw blurRad="177800" dist="88900" dir="2700000" algn="tl" rotWithShape="0">
                <a:schemeClr val="accent1">
                  <a:lumMod val="50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5400" b="1">
                <a:solidFill>
                  <a:srgbClr val="FFFFFF"/>
                </a:solidFill>
                <a:cs typeface="+mn-ea"/>
                <a:sym typeface="+mn-lt"/>
              </a:endParaRPr>
            </a:p>
          </p:txBody>
        </p:sp>
        <p:sp>
          <p:nvSpPr>
            <p:cNvPr id="16" name="圆角矩形 15"/>
            <p:cNvSpPr/>
            <p:nvPr/>
          </p:nvSpPr>
          <p:spPr>
            <a:xfrm>
              <a:off x="2077721" y="1470026"/>
              <a:ext cx="1468113" cy="1468114"/>
            </a:xfrm>
            <a:prstGeom prst="roundRect">
              <a:avLst>
                <a:gd name="adj" fmla="val 19981"/>
              </a:avLst>
            </a:prstGeom>
            <a:gradFill>
              <a:gsLst>
                <a:gs pos="0">
                  <a:srgbClr val="D7D7D7"/>
                </a:gs>
                <a:gs pos="100000">
                  <a:schemeClr val="bg1"/>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5400" b="1" dirty="0">
                  <a:solidFill>
                    <a:schemeClr val="accent1"/>
                  </a:solidFill>
                  <a:cs typeface="+mn-ea"/>
                  <a:sym typeface="+mn-lt"/>
                </a:rPr>
                <a:t>2</a:t>
              </a:r>
              <a:endParaRPr lang="zh-CN" altLang="en-US" sz="5400" b="1" dirty="0">
                <a:solidFill>
                  <a:schemeClr val="accent1"/>
                </a:solidFill>
                <a:cs typeface="+mn-ea"/>
                <a:sym typeface="+mn-lt"/>
              </a:endParaRPr>
            </a:p>
          </p:txBody>
        </p:sp>
      </p:grpSp>
      <p:grpSp>
        <p:nvGrpSpPr>
          <p:cNvPr id="18" name="组合 17"/>
          <p:cNvGrpSpPr/>
          <p:nvPr/>
        </p:nvGrpSpPr>
        <p:grpSpPr>
          <a:xfrm>
            <a:off x="3428386" y="805558"/>
            <a:ext cx="1039291" cy="1060499"/>
            <a:chOff x="1805940" y="1198245"/>
            <a:chExt cx="2011680" cy="2011680"/>
          </a:xfrm>
        </p:grpSpPr>
        <p:sp>
          <p:nvSpPr>
            <p:cNvPr id="22" name="圆角矩形 21"/>
            <p:cNvSpPr/>
            <p:nvPr/>
          </p:nvSpPr>
          <p:spPr>
            <a:xfrm>
              <a:off x="1805940" y="1198245"/>
              <a:ext cx="2011680" cy="2011680"/>
            </a:xfrm>
            <a:prstGeom prst="roundRect">
              <a:avLst>
                <a:gd name="adj" fmla="val 19981"/>
              </a:avLst>
            </a:prstGeom>
            <a:solidFill>
              <a:schemeClr val="tx2"/>
            </a:solidFill>
            <a:ln w="22225">
              <a:gradFill flip="none" rotWithShape="1">
                <a:gsLst>
                  <a:gs pos="0">
                    <a:schemeClr val="bg1">
                      <a:lumMod val="85000"/>
                    </a:schemeClr>
                  </a:gs>
                  <a:gs pos="100000">
                    <a:schemeClr val="bg1"/>
                  </a:gs>
                </a:gsLst>
                <a:lin ang="2700000" scaled="1"/>
                <a:tileRect/>
              </a:gradFill>
            </a:ln>
            <a:effectLst>
              <a:innerShdw blurRad="254000" dist="1270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5400" b="1">
                <a:solidFill>
                  <a:srgbClr val="FFFFFF"/>
                </a:solidFill>
                <a:cs typeface="+mn-ea"/>
                <a:sym typeface="+mn-lt"/>
              </a:endParaRPr>
            </a:p>
          </p:txBody>
        </p:sp>
        <p:sp>
          <p:nvSpPr>
            <p:cNvPr id="23" name="圆角矩形 22"/>
            <p:cNvSpPr/>
            <p:nvPr/>
          </p:nvSpPr>
          <p:spPr>
            <a:xfrm>
              <a:off x="1971639" y="1363944"/>
              <a:ext cx="1680278" cy="1680278"/>
            </a:xfrm>
            <a:prstGeom prst="roundRect">
              <a:avLst>
                <a:gd name="adj" fmla="val 19112"/>
              </a:avLst>
            </a:prstGeom>
            <a:gradFill>
              <a:gsLst>
                <a:gs pos="100000">
                  <a:srgbClr val="E0E0E0"/>
                </a:gs>
                <a:gs pos="0">
                  <a:schemeClr val="bg1"/>
                </a:gs>
              </a:gsLst>
              <a:lin ang="2700000" scaled="1"/>
            </a:gradFill>
            <a:ln w="101600">
              <a:noFill/>
            </a:ln>
            <a:effectLst>
              <a:outerShdw blurRad="177800" dist="88900" dir="2700000" algn="tl" rotWithShape="0">
                <a:schemeClr val="accent3">
                  <a:lumMod val="50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5400" b="1">
                <a:solidFill>
                  <a:srgbClr val="FFFFFF"/>
                </a:solidFill>
                <a:cs typeface="+mn-ea"/>
                <a:sym typeface="+mn-lt"/>
              </a:endParaRPr>
            </a:p>
          </p:txBody>
        </p:sp>
        <p:sp>
          <p:nvSpPr>
            <p:cNvPr id="25" name="圆角矩形 24"/>
            <p:cNvSpPr/>
            <p:nvPr/>
          </p:nvSpPr>
          <p:spPr>
            <a:xfrm>
              <a:off x="2077721" y="1470026"/>
              <a:ext cx="1468114" cy="1468114"/>
            </a:xfrm>
            <a:prstGeom prst="roundRect">
              <a:avLst>
                <a:gd name="adj" fmla="val 19981"/>
              </a:avLst>
            </a:prstGeom>
            <a:gradFill>
              <a:gsLst>
                <a:gs pos="0">
                  <a:srgbClr val="D7D7D7"/>
                </a:gs>
                <a:gs pos="100000">
                  <a:schemeClr val="bg1"/>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5400" b="1" dirty="0">
                  <a:solidFill>
                    <a:schemeClr val="accent1"/>
                  </a:solidFill>
                  <a:cs typeface="+mn-ea"/>
                  <a:sym typeface="+mn-lt"/>
                </a:rPr>
                <a:t>0</a:t>
              </a:r>
              <a:endParaRPr lang="zh-CN" altLang="en-US" sz="5400" b="1" dirty="0">
                <a:solidFill>
                  <a:schemeClr val="accent1"/>
                </a:solidFill>
                <a:cs typeface="+mn-ea"/>
                <a:sym typeface="+mn-lt"/>
              </a:endParaRPr>
            </a:p>
          </p:txBody>
        </p:sp>
      </p:grpSp>
      <p:grpSp>
        <p:nvGrpSpPr>
          <p:cNvPr id="27" name="组合 26"/>
          <p:cNvGrpSpPr/>
          <p:nvPr/>
        </p:nvGrpSpPr>
        <p:grpSpPr>
          <a:xfrm>
            <a:off x="4661036" y="805558"/>
            <a:ext cx="1039291" cy="1060499"/>
            <a:chOff x="1805940" y="1198245"/>
            <a:chExt cx="2011680" cy="2011680"/>
          </a:xfrm>
        </p:grpSpPr>
        <p:sp>
          <p:nvSpPr>
            <p:cNvPr id="31" name="圆角矩形 30"/>
            <p:cNvSpPr/>
            <p:nvPr/>
          </p:nvSpPr>
          <p:spPr>
            <a:xfrm>
              <a:off x="1805940" y="1198245"/>
              <a:ext cx="2011680" cy="2011680"/>
            </a:xfrm>
            <a:prstGeom prst="roundRect">
              <a:avLst>
                <a:gd name="adj" fmla="val 19981"/>
              </a:avLst>
            </a:prstGeom>
            <a:solidFill>
              <a:schemeClr val="tx2"/>
            </a:solidFill>
            <a:ln w="22225">
              <a:gradFill flip="none" rotWithShape="1">
                <a:gsLst>
                  <a:gs pos="0">
                    <a:schemeClr val="bg1">
                      <a:lumMod val="85000"/>
                    </a:schemeClr>
                  </a:gs>
                  <a:gs pos="100000">
                    <a:schemeClr val="bg1"/>
                  </a:gs>
                </a:gsLst>
                <a:lin ang="2700000" scaled="1"/>
                <a:tileRect/>
              </a:gradFill>
            </a:ln>
            <a:effectLst>
              <a:innerShdw blurRad="254000" dist="1270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5400" b="1">
                <a:solidFill>
                  <a:srgbClr val="FFFFFF"/>
                </a:solidFill>
                <a:cs typeface="+mn-ea"/>
                <a:sym typeface="+mn-lt"/>
              </a:endParaRPr>
            </a:p>
          </p:txBody>
        </p:sp>
        <p:sp>
          <p:nvSpPr>
            <p:cNvPr id="32" name="圆角矩形 31"/>
            <p:cNvSpPr/>
            <p:nvPr/>
          </p:nvSpPr>
          <p:spPr>
            <a:xfrm>
              <a:off x="1971639" y="1363944"/>
              <a:ext cx="1680278" cy="1680278"/>
            </a:xfrm>
            <a:prstGeom prst="roundRect">
              <a:avLst>
                <a:gd name="adj" fmla="val 19112"/>
              </a:avLst>
            </a:prstGeom>
            <a:gradFill>
              <a:gsLst>
                <a:gs pos="100000">
                  <a:srgbClr val="E0E0E0"/>
                </a:gs>
                <a:gs pos="0">
                  <a:schemeClr val="bg1"/>
                </a:gs>
              </a:gsLst>
              <a:lin ang="2700000" scaled="1"/>
            </a:gradFill>
            <a:ln w="101600">
              <a:noFill/>
            </a:ln>
            <a:effectLst>
              <a:outerShdw blurRad="177800" dist="88900" dir="2700000" algn="tl" rotWithShape="0">
                <a:schemeClr val="accent2">
                  <a:lumMod val="50000"/>
                  <a:alpha val="6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5400" b="1">
                <a:solidFill>
                  <a:srgbClr val="FFFFFF"/>
                </a:solidFill>
                <a:cs typeface="+mn-ea"/>
                <a:sym typeface="+mn-lt"/>
              </a:endParaRPr>
            </a:p>
          </p:txBody>
        </p:sp>
        <p:sp>
          <p:nvSpPr>
            <p:cNvPr id="33" name="圆角矩形 32"/>
            <p:cNvSpPr/>
            <p:nvPr/>
          </p:nvSpPr>
          <p:spPr>
            <a:xfrm>
              <a:off x="2077721" y="1470026"/>
              <a:ext cx="1468114" cy="1468114"/>
            </a:xfrm>
            <a:prstGeom prst="roundRect">
              <a:avLst>
                <a:gd name="adj" fmla="val 19981"/>
              </a:avLst>
            </a:prstGeom>
            <a:gradFill>
              <a:gsLst>
                <a:gs pos="0">
                  <a:srgbClr val="D7D7D7"/>
                </a:gs>
                <a:gs pos="100000">
                  <a:schemeClr val="bg1"/>
                </a:gs>
              </a:gsLst>
              <a:lin ang="2700000" scaled="1"/>
            </a:gradFill>
            <a:ln w="19050">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5400" b="1" dirty="0">
                  <a:solidFill>
                    <a:schemeClr val="accent1"/>
                  </a:solidFill>
                  <a:cs typeface="+mn-ea"/>
                  <a:sym typeface="+mn-lt"/>
                </a:rPr>
                <a:t>1</a:t>
              </a:r>
              <a:endParaRPr lang="zh-CN" altLang="en-US" sz="5400" b="1" dirty="0">
                <a:solidFill>
                  <a:schemeClr val="accent1"/>
                </a:solidFill>
                <a:cs typeface="+mn-ea"/>
                <a:sym typeface="+mn-lt"/>
              </a:endParaRPr>
            </a:p>
          </p:txBody>
        </p:sp>
      </p:grpSp>
    </p:spTree>
    <p:extLst>
      <p:ext uri="{BB962C8B-B14F-4D97-AF65-F5344CB8AC3E}">
        <p14:creationId xmlns:p14="http://schemas.microsoft.com/office/powerpoint/2010/main" val="1859062075"/>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6"/>
                                        </p:tgtEl>
                                      </p:cBhvr>
                                    </p:cmd>
                                  </p:childTnLst>
                                </p:cTn>
                              </p:par>
                            </p:childTnLst>
                          </p:cTn>
                        </p:par>
                        <p:par>
                          <p:cTn id="7" fill="hold">
                            <p:stCondLst>
                              <p:cond delay="0"/>
                            </p:stCondLst>
                            <p:childTnLst>
                              <p:par>
                                <p:cTn id="8" presetID="2" presetClass="entr" presetSubtype="8" fill="hold" nodeType="after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additive="base">
                                        <p:cTn id="10" dur="500" fill="hold"/>
                                        <p:tgtEl>
                                          <p:spTgt spid="35"/>
                                        </p:tgtEl>
                                        <p:attrNameLst>
                                          <p:attrName>ppt_x</p:attrName>
                                        </p:attrNameLst>
                                      </p:cBhvr>
                                      <p:tavLst>
                                        <p:tav tm="0">
                                          <p:val>
                                            <p:strVal val="0-#ppt_w/2"/>
                                          </p:val>
                                        </p:tav>
                                        <p:tav tm="100000">
                                          <p:val>
                                            <p:strVal val="#ppt_x"/>
                                          </p:val>
                                        </p:tav>
                                      </p:tavLst>
                                    </p:anim>
                                    <p:anim calcmode="lin" valueType="num">
                                      <p:cBhvr additive="base">
                                        <p:cTn id="11" dur="500" fill="hold"/>
                                        <p:tgtEl>
                                          <p:spTgt spid="35"/>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25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0-#ppt_w/2"/>
                                          </p:val>
                                        </p:tav>
                                        <p:tav tm="100000">
                                          <p:val>
                                            <p:strVal val="#ppt_x"/>
                                          </p:val>
                                        </p:tav>
                                      </p:tavLst>
                                    </p:anim>
                                    <p:anim calcmode="lin" valueType="num">
                                      <p:cBhvr additive="base">
                                        <p:cTn id="15" dur="500" fill="hold"/>
                                        <p:tgtEl>
                                          <p:spTgt spid="27"/>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25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0-#ppt_w/2"/>
                                          </p:val>
                                        </p:tav>
                                        <p:tav tm="100000">
                                          <p:val>
                                            <p:strVal val="#ppt_x"/>
                                          </p:val>
                                        </p:tav>
                                      </p:tavLst>
                                    </p:anim>
                                    <p:anim calcmode="lin" valueType="num">
                                      <p:cBhvr additive="base">
                                        <p:cTn id="19" dur="500" fill="hold"/>
                                        <p:tgtEl>
                                          <p:spTgt spid="18"/>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0-#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750"/>
                            </p:stCondLst>
                            <p:childTnLst>
                              <p:par>
                                <p:cTn id="25" presetID="2" presetClass="entr" presetSubtype="4" decel="100000"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additive="base">
                                        <p:cTn id="27" dur="500" fill="hold"/>
                                        <p:tgtEl>
                                          <p:spTgt spid="76"/>
                                        </p:tgtEl>
                                        <p:attrNameLst>
                                          <p:attrName>ppt_x</p:attrName>
                                        </p:attrNameLst>
                                      </p:cBhvr>
                                      <p:tavLst>
                                        <p:tav tm="0">
                                          <p:val>
                                            <p:strVal val="#ppt_x"/>
                                          </p:val>
                                        </p:tav>
                                        <p:tav tm="100000">
                                          <p:val>
                                            <p:strVal val="#ppt_x"/>
                                          </p:val>
                                        </p:tav>
                                      </p:tavLst>
                                    </p:anim>
                                    <p:anim calcmode="lin" valueType="num">
                                      <p:cBhvr additive="base">
                                        <p:cTn id="28" dur="500" fill="hold"/>
                                        <p:tgtEl>
                                          <p:spTgt spid="76"/>
                                        </p:tgtEl>
                                        <p:attrNameLst>
                                          <p:attrName>ppt_y</p:attrName>
                                        </p:attrNameLst>
                                      </p:cBhvr>
                                      <p:tavLst>
                                        <p:tav tm="0">
                                          <p:val>
                                            <p:strVal val="1+#ppt_h/2"/>
                                          </p:val>
                                        </p:tav>
                                        <p:tav tm="100000">
                                          <p:val>
                                            <p:strVal val="#ppt_y"/>
                                          </p:val>
                                        </p:tav>
                                      </p:tavLst>
                                    </p:anim>
                                  </p:childTnLst>
                                </p:cTn>
                              </p:par>
                              <p:par>
                                <p:cTn id="29" presetID="2" presetClass="entr" presetSubtype="4" decel="100000" fill="hold" nodeType="with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500" fill="hold"/>
                                        <p:tgtEl>
                                          <p:spTgt spid="77"/>
                                        </p:tgtEl>
                                        <p:attrNameLst>
                                          <p:attrName>ppt_x</p:attrName>
                                        </p:attrNameLst>
                                      </p:cBhvr>
                                      <p:tavLst>
                                        <p:tav tm="0">
                                          <p:val>
                                            <p:strVal val="#ppt_x"/>
                                          </p:val>
                                        </p:tav>
                                        <p:tav tm="100000">
                                          <p:val>
                                            <p:strVal val="#ppt_x"/>
                                          </p:val>
                                        </p:tav>
                                      </p:tavLst>
                                    </p:anim>
                                    <p:anim calcmode="lin" valueType="num">
                                      <p:cBhvr additive="base">
                                        <p:cTn id="32" dur="500" fill="hold"/>
                                        <p:tgtEl>
                                          <p:spTgt spid="77"/>
                                        </p:tgtEl>
                                        <p:attrNameLst>
                                          <p:attrName>ppt_y</p:attrName>
                                        </p:attrNameLst>
                                      </p:cBhvr>
                                      <p:tavLst>
                                        <p:tav tm="0">
                                          <p:val>
                                            <p:strVal val="1+#ppt_h/2"/>
                                          </p:val>
                                        </p:tav>
                                        <p:tav tm="100000">
                                          <p:val>
                                            <p:strVal val="#ppt_y"/>
                                          </p:val>
                                        </p:tav>
                                      </p:tavLst>
                                    </p:anim>
                                  </p:childTnLst>
                                </p:cTn>
                              </p:par>
                              <p:par>
                                <p:cTn id="33" presetID="63" presetClass="path" presetSubtype="0" fill="hold" nodeType="withEffect">
                                  <p:stCondLst>
                                    <p:cond delay="500"/>
                                  </p:stCondLst>
                                  <p:childTnLst>
                                    <p:animMotion origin="layout" path="M -2.77778E-7 1.23457E-6 L 0.44688 0.05617 " pathEditMode="relative" rAng="0" ptsTypes="AA">
                                      <p:cBhvr>
                                        <p:cTn id="34" dur="500" fill="hold"/>
                                        <p:tgtEl>
                                          <p:spTgt spid="76"/>
                                        </p:tgtEl>
                                        <p:attrNameLst>
                                          <p:attrName>ppt_x</p:attrName>
                                          <p:attrName>ppt_y</p:attrName>
                                        </p:attrNameLst>
                                      </p:cBhvr>
                                      <p:rCtr x="22344" y="2809"/>
                                    </p:animMotion>
                                  </p:childTnLst>
                                </p:cTn>
                              </p:par>
                              <p:par>
                                <p:cTn id="35" presetID="35" presetClass="path" presetSubtype="0" fill="hold" nodeType="withEffect">
                                  <p:stCondLst>
                                    <p:cond delay="500"/>
                                  </p:stCondLst>
                                  <p:childTnLst>
                                    <p:animMotion origin="layout" path="M -1.94444E-6 -1.48148E-6 L -0.40955 0.01235 " pathEditMode="relative" rAng="0" ptsTypes="AA">
                                      <p:cBhvr>
                                        <p:cTn id="36" dur="500" fill="hold"/>
                                        <p:tgtEl>
                                          <p:spTgt spid="77"/>
                                        </p:tgtEl>
                                        <p:attrNameLst>
                                          <p:attrName>ppt_x</p:attrName>
                                          <p:attrName>ppt_y</p:attrName>
                                        </p:attrNameLst>
                                      </p:cBhvr>
                                      <p:rCtr x="-20486" y="617"/>
                                    </p:animMotion>
                                  </p:childTnLst>
                                </p:cTn>
                              </p:par>
                              <p:par>
                                <p:cTn id="37" presetID="10" presetClass="exit" presetSubtype="0" fill="hold" nodeType="withEffect">
                                  <p:stCondLst>
                                    <p:cond delay="700"/>
                                  </p:stCondLst>
                                  <p:childTnLst>
                                    <p:animEffect transition="out" filter="fade">
                                      <p:cBhvr>
                                        <p:cTn id="38" dur="300"/>
                                        <p:tgtEl>
                                          <p:spTgt spid="77"/>
                                        </p:tgtEl>
                                      </p:cBhvr>
                                    </p:animEffect>
                                    <p:set>
                                      <p:cBhvr>
                                        <p:cTn id="39" dur="1" fill="hold">
                                          <p:stCondLst>
                                            <p:cond delay="299"/>
                                          </p:stCondLst>
                                        </p:cTn>
                                        <p:tgtEl>
                                          <p:spTgt spid="77"/>
                                        </p:tgtEl>
                                        <p:attrNameLst>
                                          <p:attrName>style.visibility</p:attrName>
                                        </p:attrNameLst>
                                      </p:cBhvr>
                                      <p:to>
                                        <p:strVal val="hidden"/>
                                      </p:to>
                                    </p:set>
                                  </p:childTnLst>
                                </p:cTn>
                              </p:par>
                              <p:par>
                                <p:cTn id="40" presetID="10" presetClass="exit" presetSubtype="0" fill="hold" nodeType="withEffect">
                                  <p:stCondLst>
                                    <p:cond delay="700"/>
                                  </p:stCondLst>
                                  <p:childTnLst>
                                    <p:animEffect transition="out" filter="fade">
                                      <p:cBhvr>
                                        <p:cTn id="41" dur="300"/>
                                        <p:tgtEl>
                                          <p:spTgt spid="76"/>
                                        </p:tgtEl>
                                      </p:cBhvr>
                                    </p:animEffect>
                                    <p:set>
                                      <p:cBhvr>
                                        <p:cTn id="42" dur="1" fill="hold">
                                          <p:stCondLst>
                                            <p:cond delay="299"/>
                                          </p:stCondLst>
                                        </p:cTn>
                                        <p:tgtEl>
                                          <p:spTgt spid="76"/>
                                        </p:tgtEl>
                                        <p:attrNameLst>
                                          <p:attrName>style.visibility</p:attrName>
                                        </p:attrNameLst>
                                      </p:cBhvr>
                                      <p:to>
                                        <p:strVal val="hidden"/>
                                      </p:to>
                                    </p:set>
                                  </p:childTnLst>
                                </p:cTn>
                              </p:par>
                              <p:par>
                                <p:cTn id="43" presetID="16" presetClass="entr" presetSubtype="37" fill="hold" grpId="0" nodeType="withEffect">
                                  <p:stCondLst>
                                    <p:cond delay="700"/>
                                  </p:stCondLst>
                                  <p:childTnLst>
                                    <p:set>
                                      <p:cBhvr>
                                        <p:cTn id="44" dur="1" fill="hold">
                                          <p:stCondLst>
                                            <p:cond delay="0"/>
                                          </p:stCondLst>
                                        </p:cTn>
                                        <p:tgtEl>
                                          <p:spTgt spid="24"/>
                                        </p:tgtEl>
                                        <p:attrNameLst>
                                          <p:attrName>style.visibility</p:attrName>
                                        </p:attrNameLst>
                                      </p:cBhvr>
                                      <p:to>
                                        <p:strVal val="visible"/>
                                      </p:to>
                                    </p:set>
                                    <p:animEffect transition="in" filter="barn(outVertical)">
                                      <p:cBhvr>
                                        <p:cTn id="45" dur="500"/>
                                        <p:tgtEl>
                                          <p:spTgt spid="24"/>
                                        </p:tgtEl>
                                      </p:cBhvr>
                                    </p:animEffect>
                                  </p:childTnLst>
                                </p:cTn>
                              </p:par>
                            </p:childTnLst>
                          </p:cTn>
                        </p:par>
                        <p:par>
                          <p:cTn id="46" fill="hold">
                            <p:stCondLst>
                              <p:cond delay="1950"/>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50"/>
                                        </p:tgtEl>
                                        <p:attrNameLst>
                                          <p:attrName>ppt_y</p:attrName>
                                        </p:attrNameLst>
                                      </p:cBhvr>
                                      <p:tavLst>
                                        <p:tav tm="0">
                                          <p:val>
                                            <p:strVal val="#ppt_y"/>
                                          </p:val>
                                        </p:tav>
                                        <p:tav tm="100000">
                                          <p:val>
                                            <p:strVal val="#ppt_y"/>
                                          </p:val>
                                        </p:tav>
                                      </p:tavLst>
                                    </p:anim>
                                    <p:anim calcmode="lin" valueType="num">
                                      <p:cBhvr>
                                        <p:cTn id="51"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50"/>
                                        </p:tgtEl>
                                      </p:cBhvr>
                                    </p:animEffect>
                                  </p:childTnLst>
                                </p:cTn>
                              </p:par>
                            </p:childTnLst>
                          </p:cTn>
                        </p:par>
                        <p:par>
                          <p:cTn id="54" fill="hold">
                            <p:stCondLst>
                              <p:cond delay="3100"/>
                            </p:stCondLst>
                            <p:childTnLst>
                              <p:par>
                                <p:cTn id="55" presetID="42" presetClass="entr" presetSubtype="0"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childTnLst>
                          </p:cTn>
                        </p:par>
                        <p:par>
                          <p:cTn id="60" fill="hold">
                            <p:stCondLst>
                              <p:cond delay="4100"/>
                            </p:stCondLst>
                            <p:childTnLst>
                              <p:par>
                                <p:cTn id="61" presetID="10" presetClass="entr" presetSubtype="0" fill="hold" grpId="0"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100" showWhenStopped="0">
                <p:cTn id="64" repeatCount="indefinite" fill="remove" display="0">
                  <p:stCondLst>
                    <p:cond delay="indefinite"/>
                  </p:stCondLst>
                  <p:endCondLst>
                    <p:cond evt="onStopAudio" delay="0">
                      <p:tgtEl>
                        <p:sldTgt/>
                      </p:tgtEl>
                    </p:cond>
                  </p:endCondLst>
                </p:cTn>
                <p:tgtEl>
                  <p:spTgt spid="46"/>
                </p:tgtEl>
              </p:cMediaNode>
            </p:audio>
          </p:childTnLst>
        </p:cTn>
      </p:par>
    </p:tnLst>
    <p:bldLst>
      <p:bldP spid="42" grpId="0"/>
      <p:bldP spid="43" grpId="0"/>
      <p:bldP spid="24" grpId="0" animBg="1"/>
      <p:bldP spid="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500" dirty="0">
                <a:solidFill>
                  <a:srgbClr val="333333"/>
                </a:solidFill>
                <a:latin typeface="+mn-lt"/>
                <a:ea typeface="+mn-ea"/>
                <a:cs typeface="+mn-ea"/>
                <a:sym typeface="+mn-lt"/>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940025" y="1717265"/>
            <a:ext cx="2011893" cy="201189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7" name="TextBox 11"/>
          <p:cNvSpPr txBox="1"/>
          <p:nvPr/>
        </p:nvSpPr>
        <p:spPr>
          <a:xfrm>
            <a:off x="4644843" y="1421577"/>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solidFill>
                  <a:prstClr val="black">
                    <a:lumMod val="65000"/>
                    <a:lumOff val="35000"/>
                  </a:prstClr>
                </a:solidFill>
                <a:latin typeface="+mn-lt"/>
                <a:ea typeface="+mn-ea"/>
                <a:cs typeface="+mn-ea"/>
                <a:sym typeface="+mn-lt"/>
              </a:rPr>
              <a:t>点击输入简要文字内容，文字内容需概括精炼，不用多余的文字修饰，言简意赅的说明分项内容</a:t>
            </a:r>
            <a:r>
              <a:rPr lang="en-US" altLang="zh-CN" dirty="0">
                <a:solidFill>
                  <a:prstClr val="black">
                    <a:lumMod val="65000"/>
                    <a:lumOff val="35000"/>
                  </a:prstClr>
                </a:solidFill>
                <a:latin typeface="+mn-lt"/>
                <a:ea typeface="+mn-ea"/>
                <a:cs typeface="+mn-ea"/>
                <a:sym typeface="+mn-lt"/>
              </a:rPr>
              <a:t>……</a:t>
            </a:r>
          </a:p>
        </p:txBody>
      </p:sp>
      <p:cxnSp>
        <p:nvCxnSpPr>
          <p:cNvPr id="8" name="直接连接符 7"/>
          <p:cNvCxnSpPr/>
          <p:nvPr/>
        </p:nvCxnSpPr>
        <p:spPr>
          <a:xfrm>
            <a:off x="3638595" y="1588290"/>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9" name="TextBox 14"/>
          <p:cNvSpPr txBox="1"/>
          <p:nvPr/>
        </p:nvSpPr>
        <p:spPr>
          <a:xfrm>
            <a:off x="4644843" y="1927596"/>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solidFill>
                  <a:prstClr val="black">
                    <a:lumMod val="65000"/>
                    <a:lumOff val="35000"/>
                  </a:prstClr>
                </a:solidFill>
                <a:latin typeface="+mn-lt"/>
                <a:ea typeface="+mn-ea"/>
                <a:cs typeface="+mn-ea"/>
                <a:sym typeface="+mn-lt"/>
              </a:rPr>
              <a:t>点击输入简要文字内容，文字内容需概括精炼，不用多余的文字修饰，言简意赅的说明分项内容</a:t>
            </a:r>
            <a:r>
              <a:rPr lang="en-US" altLang="zh-CN" dirty="0">
                <a:solidFill>
                  <a:prstClr val="black">
                    <a:lumMod val="65000"/>
                    <a:lumOff val="35000"/>
                  </a:prstClr>
                </a:solidFill>
                <a:latin typeface="+mn-lt"/>
                <a:ea typeface="+mn-ea"/>
                <a:cs typeface="+mn-ea"/>
                <a:sym typeface="+mn-lt"/>
              </a:rPr>
              <a:t>……</a:t>
            </a:r>
          </a:p>
        </p:txBody>
      </p:sp>
      <p:cxnSp>
        <p:nvCxnSpPr>
          <p:cNvPr id="10" name="直接连接符 9"/>
          <p:cNvCxnSpPr/>
          <p:nvPr/>
        </p:nvCxnSpPr>
        <p:spPr>
          <a:xfrm>
            <a:off x="3638595" y="2094309"/>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1" name="TextBox 17"/>
          <p:cNvSpPr txBox="1"/>
          <p:nvPr/>
        </p:nvSpPr>
        <p:spPr>
          <a:xfrm>
            <a:off x="4644843" y="2431652"/>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solidFill>
                  <a:prstClr val="black">
                    <a:lumMod val="65000"/>
                    <a:lumOff val="35000"/>
                  </a:prstClr>
                </a:solidFill>
                <a:latin typeface="+mn-lt"/>
                <a:ea typeface="+mn-ea"/>
                <a:cs typeface="+mn-ea"/>
                <a:sym typeface="+mn-lt"/>
              </a:rPr>
              <a:t>点击输入简要文字内容，文字内容需概括精炼，不用多余的文字修饰，言简意赅的说明分项内容</a:t>
            </a:r>
            <a:r>
              <a:rPr lang="en-US" altLang="zh-CN" dirty="0">
                <a:solidFill>
                  <a:prstClr val="black">
                    <a:lumMod val="65000"/>
                    <a:lumOff val="35000"/>
                  </a:prstClr>
                </a:solidFill>
                <a:latin typeface="+mn-lt"/>
                <a:ea typeface="+mn-ea"/>
                <a:cs typeface="+mn-ea"/>
                <a:sym typeface="+mn-lt"/>
              </a:rPr>
              <a:t>……</a:t>
            </a:r>
          </a:p>
        </p:txBody>
      </p:sp>
      <p:cxnSp>
        <p:nvCxnSpPr>
          <p:cNvPr id="12" name="直接连接符 11"/>
          <p:cNvCxnSpPr/>
          <p:nvPr/>
        </p:nvCxnSpPr>
        <p:spPr>
          <a:xfrm>
            <a:off x="3638595" y="2598365"/>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3" name="TextBox 20"/>
          <p:cNvSpPr txBox="1"/>
          <p:nvPr/>
        </p:nvSpPr>
        <p:spPr>
          <a:xfrm>
            <a:off x="4644843" y="2935708"/>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solidFill>
                  <a:prstClr val="black">
                    <a:lumMod val="65000"/>
                    <a:lumOff val="35000"/>
                  </a:prstClr>
                </a:solidFill>
                <a:latin typeface="+mn-lt"/>
                <a:ea typeface="+mn-ea"/>
                <a:cs typeface="+mn-ea"/>
                <a:sym typeface="+mn-lt"/>
              </a:rPr>
              <a:t>点击输入简要文字内容，文字内容需概括精炼，不用多余的文字修饰，言简意赅的说明分项内容</a:t>
            </a:r>
            <a:r>
              <a:rPr lang="en-US" altLang="zh-CN" dirty="0">
                <a:solidFill>
                  <a:prstClr val="black">
                    <a:lumMod val="65000"/>
                    <a:lumOff val="35000"/>
                  </a:prstClr>
                </a:solidFill>
                <a:latin typeface="+mn-lt"/>
                <a:ea typeface="+mn-ea"/>
                <a:cs typeface="+mn-ea"/>
                <a:sym typeface="+mn-lt"/>
              </a:rPr>
              <a:t>……</a:t>
            </a:r>
          </a:p>
        </p:txBody>
      </p:sp>
      <p:cxnSp>
        <p:nvCxnSpPr>
          <p:cNvPr id="14" name="直接连接符 13"/>
          <p:cNvCxnSpPr/>
          <p:nvPr/>
        </p:nvCxnSpPr>
        <p:spPr>
          <a:xfrm>
            <a:off x="3638595" y="3102421"/>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5" name="TextBox 23"/>
          <p:cNvSpPr txBox="1"/>
          <p:nvPr/>
        </p:nvSpPr>
        <p:spPr>
          <a:xfrm>
            <a:off x="4644843" y="3439764"/>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solidFill>
                  <a:prstClr val="black">
                    <a:lumMod val="65000"/>
                    <a:lumOff val="35000"/>
                  </a:prstClr>
                </a:solidFill>
                <a:latin typeface="+mn-lt"/>
                <a:ea typeface="+mn-ea"/>
                <a:cs typeface="+mn-ea"/>
                <a:sym typeface="+mn-lt"/>
              </a:rPr>
              <a:t>点击输入简要文字内容，文字内容需概括精炼，不用多余的文字修饰，言简意赅的说明分项内容</a:t>
            </a:r>
            <a:r>
              <a:rPr lang="en-US" altLang="zh-CN" dirty="0">
                <a:solidFill>
                  <a:prstClr val="black">
                    <a:lumMod val="65000"/>
                    <a:lumOff val="35000"/>
                  </a:prstClr>
                </a:solidFill>
                <a:latin typeface="+mn-lt"/>
                <a:ea typeface="+mn-ea"/>
                <a:cs typeface="+mn-ea"/>
                <a:sym typeface="+mn-lt"/>
              </a:rPr>
              <a:t>……</a:t>
            </a:r>
          </a:p>
        </p:txBody>
      </p:sp>
      <p:cxnSp>
        <p:nvCxnSpPr>
          <p:cNvPr id="16" name="直接连接符 15"/>
          <p:cNvCxnSpPr/>
          <p:nvPr/>
        </p:nvCxnSpPr>
        <p:spPr>
          <a:xfrm>
            <a:off x="3638595" y="3606477"/>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7" name="TextBox 26"/>
          <p:cNvSpPr txBox="1"/>
          <p:nvPr/>
        </p:nvSpPr>
        <p:spPr>
          <a:xfrm>
            <a:off x="4644843" y="3943820"/>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solidFill>
                  <a:prstClr val="black">
                    <a:lumMod val="65000"/>
                    <a:lumOff val="35000"/>
                  </a:prstClr>
                </a:solidFill>
                <a:latin typeface="+mn-lt"/>
                <a:ea typeface="+mn-ea"/>
                <a:cs typeface="+mn-ea"/>
                <a:sym typeface="+mn-lt"/>
              </a:rPr>
              <a:t>点击输入简要文字内容，文字内容需概括精炼，不用多余的文字修饰，言简意赅的说明分项内容</a:t>
            </a:r>
            <a:r>
              <a:rPr lang="en-US" altLang="zh-CN" dirty="0">
                <a:solidFill>
                  <a:prstClr val="black">
                    <a:lumMod val="65000"/>
                    <a:lumOff val="35000"/>
                  </a:prstClr>
                </a:solidFill>
                <a:latin typeface="+mn-lt"/>
                <a:ea typeface="+mn-ea"/>
                <a:cs typeface="+mn-ea"/>
                <a:sym typeface="+mn-lt"/>
              </a:rPr>
              <a:t>……</a:t>
            </a:r>
          </a:p>
        </p:txBody>
      </p:sp>
      <p:cxnSp>
        <p:nvCxnSpPr>
          <p:cNvPr id="18" name="直接连接符 17"/>
          <p:cNvCxnSpPr/>
          <p:nvPr/>
        </p:nvCxnSpPr>
        <p:spPr>
          <a:xfrm>
            <a:off x="3638595" y="4110533"/>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3427015" y="1450900"/>
            <a:ext cx="274777" cy="27477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cs typeface="+mn-ea"/>
                <a:sym typeface="+mn-lt"/>
              </a:rPr>
              <a:t>1</a:t>
            </a:r>
            <a:endParaRPr lang="zh-CN" altLang="en-US" dirty="0">
              <a:solidFill>
                <a:prstClr val="white"/>
              </a:solidFill>
              <a:cs typeface="+mn-ea"/>
              <a:sym typeface="+mn-lt"/>
            </a:endParaRPr>
          </a:p>
        </p:txBody>
      </p:sp>
      <p:sp>
        <p:nvSpPr>
          <p:cNvPr id="20" name="椭圆 19"/>
          <p:cNvSpPr/>
          <p:nvPr/>
        </p:nvSpPr>
        <p:spPr>
          <a:xfrm>
            <a:off x="3425919" y="1952988"/>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cs typeface="+mn-ea"/>
                <a:sym typeface="+mn-lt"/>
              </a:rPr>
              <a:t>2</a:t>
            </a:r>
            <a:endParaRPr lang="zh-CN" altLang="en-US" dirty="0">
              <a:solidFill>
                <a:prstClr val="white"/>
              </a:solidFill>
              <a:cs typeface="+mn-ea"/>
              <a:sym typeface="+mn-lt"/>
            </a:endParaRPr>
          </a:p>
        </p:txBody>
      </p:sp>
      <p:sp>
        <p:nvSpPr>
          <p:cNvPr id="21" name="椭圆 20"/>
          <p:cNvSpPr/>
          <p:nvPr/>
        </p:nvSpPr>
        <p:spPr>
          <a:xfrm>
            <a:off x="3425730" y="2462943"/>
            <a:ext cx="274777" cy="274777"/>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cs typeface="+mn-ea"/>
                <a:sym typeface="+mn-lt"/>
              </a:rPr>
              <a:t>3</a:t>
            </a:r>
            <a:endParaRPr lang="zh-CN" altLang="en-US" dirty="0">
              <a:solidFill>
                <a:prstClr val="white"/>
              </a:solidFill>
              <a:cs typeface="+mn-ea"/>
              <a:sym typeface="+mn-lt"/>
            </a:endParaRPr>
          </a:p>
        </p:txBody>
      </p:sp>
      <p:sp>
        <p:nvSpPr>
          <p:cNvPr id="22" name="椭圆 21"/>
          <p:cNvSpPr/>
          <p:nvPr/>
        </p:nvSpPr>
        <p:spPr>
          <a:xfrm>
            <a:off x="3424634" y="2965031"/>
            <a:ext cx="274777" cy="274777"/>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cs typeface="+mn-ea"/>
                <a:sym typeface="+mn-lt"/>
              </a:rPr>
              <a:t>4</a:t>
            </a:r>
            <a:endParaRPr lang="zh-CN" altLang="en-US" dirty="0">
              <a:solidFill>
                <a:prstClr val="white"/>
              </a:solidFill>
              <a:cs typeface="+mn-ea"/>
              <a:sym typeface="+mn-lt"/>
            </a:endParaRPr>
          </a:p>
        </p:txBody>
      </p:sp>
      <p:sp>
        <p:nvSpPr>
          <p:cNvPr id="23" name="椭圆 22"/>
          <p:cNvSpPr/>
          <p:nvPr/>
        </p:nvSpPr>
        <p:spPr>
          <a:xfrm>
            <a:off x="3427060" y="3467289"/>
            <a:ext cx="274777" cy="27477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cs typeface="+mn-ea"/>
                <a:sym typeface="+mn-lt"/>
              </a:rPr>
              <a:t>5</a:t>
            </a:r>
            <a:endParaRPr lang="zh-CN" altLang="en-US" dirty="0">
              <a:solidFill>
                <a:prstClr val="white"/>
              </a:solidFill>
              <a:cs typeface="+mn-ea"/>
              <a:sym typeface="+mn-lt"/>
            </a:endParaRPr>
          </a:p>
        </p:txBody>
      </p:sp>
      <p:sp>
        <p:nvSpPr>
          <p:cNvPr id="24" name="椭圆 23"/>
          <p:cNvSpPr/>
          <p:nvPr/>
        </p:nvSpPr>
        <p:spPr>
          <a:xfrm>
            <a:off x="3425964" y="3969377"/>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cs typeface="+mn-ea"/>
                <a:sym typeface="+mn-lt"/>
              </a:rPr>
              <a:t>6</a:t>
            </a:r>
            <a:endParaRPr lang="zh-CN" altLang="en-US" dirty="0">
              <a:solidFill>
                <a:prstClr val="white"/>
              </a:solidFill>
              <a:cs typeface="+mn-ea"/>
              <a:sym typeface="+mn-lt"/>
            </a:endParaRPr>
          </a:p>
        </p:txBody>
      </p:sp>
      <p:sp>
        <p:nvSpPr>
          <p:cNvPr id="25" name="TextBox 41"/>
          <p:cNvSpPr txBox="1"/>
          <p:nvPr/>
        </p:nvSpPr>
        <p:spPr>
          <a:xfrm>
            <a:off x="1277519" y="2569322"/>
            <a:ext cx="1400809" cy="30777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gn="ctr">
              <a:lnSpc>
                <a:spcPct val="100000"/>
              </a:lnSpc>
            </a:pPr>
            <a:r>
              <a:rPr lang="zh-CN" altLang="en-US" sz="2000" b="1" dirty="0">
                <a:solidFill>
                  <a:srgbClr val="080808"/>
                </a:solidFill>
                <a:latin typeface="+mn-lt"/>
                <a:ea typeface="+mn-ea"/>
                <a:cs typeface="+mn-ea"/>
                <a:sym typeface="+mn-lt"/>
              </a:rPr>
              <a:t>标题内容</a:t>
            </a:r>
            <a:endParaRPr lang="en-US" altLang="zh-CN" sz="2000" b="1" dirty="0">
              <a:solidFill>
                <a:srgbClr val="080808"/>
              </a:solidFill>
              <a:latin typeface="+mn-lt"/>
              <a:ea typeface="+mn-ea"/>
              <a:cs typeface="+mn-ea"/>
              <a:sym typeface="+mn-lt"/>
            </a:endParaRPr>
          </a:p>
        </p:txBody>
      </p:sp>
    </p:spTree>
    <p:extLst>
      <p:ext uri="{BB962C8B-B14F-4D97-AF65-F5344CB8AC3E}">
        <p14:creationId xmlns:p14="http://schemas.microsoft.com/office/powerpoint/2010/main" val="345806397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53" presetClass="entr" presetSubtype="16"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grpId="0" nodeType="withEffect">
                                  <p:stCondLst>
                                    <p:cond delay="30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40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53" presetClass="entr" presetSubtype="16" fill="hold" grpId="0" nodeType="withEffect">
                                  <p:stCondLst>
                                    <p:cond delay="50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53" presetClass="entr" presetSubtype="16" fill="hold" grpId="0" nodeType="withEffect">
                                  <p:stCondLst>
                                    <p:cond delay="60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fltVal val="0"/>
                                          </p:val>
                                        </p:tav>
                                        <p:tav tm="100000">
                                          <p:val>
                                            <p:strVal val="#ppt_w"/>
                                          </p:val>
                                        </p:tav>
                                      </p:tavLst>
                                    </p:anim>
                                    <p:anim calcmode="lin" valueType="num">
                                      <p:cBhvr>
                                        <p:cTn id="40" dur="500" fill="hold"/>
                                        <p:tgtEl>
                                          <p:spTgt spid="23"/>
                                        </p:tgtEl>
                                        <p:attrNameLst>
                                          <p:attrName>ppt_h</p:attrName>
                                        </p:attrNameLst>
                                      </p:cBhvr>
                                      <p:tavLst>
                                        <p:tav tm="0">
                                          <p:val>
                                            <p:fltVal val="0"/>
                                          </p:val>
                                        </p:tav>
                                        <p:tav tm="100000">
                                          <p:val>
                                            <p:strVal val="#ppt_h"/>
                                          </p:val>
                                        </p:tav>
                                      </p:tavLst>
                                    </p:anim>
                                    <p:animEffect transition="in" filter="fade">
                                      <p:cBhvr>
                                        <p:cTn id="41" dur="500"/>
                                        <p:tgtEl>
                                          <p:spTgt spid="23"/>
                                        </p:tgtEl>
                                      </p:cBhvr>
                                    </p:animEffect>
                                  </p:childTnLst>
                                </p:cTn>
                              </p:par>
                              <p:par>
                                <p:cTn id="42" presetID="53" presetClass="entr" presetSubtype="16" fill="hold" grpId="0" nodeType="withEffect">
                                  <p:stCondLst>
                                    <p:cond delay="70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animEffect transition="in" filter="fade">
                                      <p:cBhvr>
                                        <p:cTn id="46" dur="500"/>
                                        <p:tgtEl>
                                          <p:spTgt spid="24"/>
                                        </p:tgtEl>
                                      </p:cBhvr>
                                    </p:animEffect>
                                  </p:childTnLst>
                                </p:cTn>
                              </p:par>
                              <p:par>
                                <p:cTn id="47" presetID="22" presetClass="entr" presetSubtype="8" fill="hold" nodeType="withEffect">
                                  <p:stCondLst>
                                    <p:cond delay="80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500"/>
                                        <p:tgtEl>
                                          <p:spTgt spid="8"/>
                                        </p:tgtEl>
                                      </p:cBhvr>
                                    </p:animEffect>
                                  </p:childTnLst>
                                </p:cTn>
                              </p:par>
                              <p:par>
                                <p:cTn id="50" presetID="22" presetClass="entr" presetSubtype="8" fill="hold" nodeType="withEffect">
                                  <p:stCondLst>
                                    <p:cond delay="90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par>
                                <p:cTn id="53" presetID="22" presetClass="entr" presetSubtype="8" fill="hold" nodeType="withEffect">
                                  <p:stCondLst>
                                    <p:cond delay="100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par>
                                <p:cTn id="56" presetID="22" presetClass="entr" presetSubtype="8" fill="hold" nodeType="withEffect">
                                  <p:stCondLst>
                                    <p:cond delay="1100"/>
                                  </p:stCondLst>
                                  <p:childTnLst>
                                    <p:set>
                                      <p:cBhvr>
                                        <p:cTn id="57" dur="1" fill="hold">
                                          <p:stCondLst>
                                            <p:cond delay="0"/>
                                          </p:stCondLst>
                                        </p:cTn>
                                        <p:tgtEl>
                                          <p:spTgt spid="14"/>
                                        </p:tgtEl>
                                        <p:attrNameLst>
                                          <p:attrName>style.visibility</p:attrName>
                                        </p:attrNameLst>
                                      </p:cBhvr>
                                      <p:to>
                                        <p:strVal val="visible"/>
                                      </p:to>
                                    </p:set>
                                    <p:animEffect transition="in" filter="wipe(left)">
                                      <p:cBhvr>
                                        <p:cTn id="58" dur="500"/>
                                        <p:tgtEl>
                                          <p:spTgt spid="14"/>
                                        </p:tgtEl>
                                      </p:cBhvr>
                                    </p:animEffect>
                                  </p:childTnLst>
                                </p:cTn>
                              </p:par>
                              <p:par>
                                <p:cTn id="59" presetID="22" presetClass="entr" presetSubtype="8" fill="hold" nodeType="withEffect">
                                  <p:stCondLst>
                                    <p:cond delay="1200"/>
                                  </p:stCondLst>
                                  <p:childTnLst>
                                    <p:set>
                                      <p:cBhvr>
                                        <p:cTn id="60" dur="1" fill="hold">
                                          <p:stCondLst>
                                            <p:cond delay="0"/>
                                          </p:stCondLst>
                                        </p:cTn>
                                        <p:tgtEl>
                                          <p:spTgt spid="16"/>
                                        </p:tgtEl>
                                        <p:attrNameLst>
                                          <p:attrName>style.visibility</p:attrName>
                                        </p:attrNameLst>
                                      </p:cBhvr>
                                      <p:to>
                                        <p:strVal val="visible"/>
                                      </p:to>
                                    </p:set>
                                    <p:animEffect transition="in" filter="wipe(left)">
                                      <p:cBhvr>
                                        <p:cTn id="61" dur="500"/>
                                        <p:tgtEl>
                                          <p:spTgt spid="16"/>
                                        </p:tgtEl>
                                      </p:cBhvr>
                                    </p:animEffect>
                                  </p:childTnLst>
                                </p:cTn>
                              </p:par>
                              <p:par>
                                <p:cTn id="62" presetID="22" presetClass="entr" presetSubtype="8" fill="hold" nodeType="withEffect">
                                  <p:stCondLst>
                                    <p:cond delay="1300"/>
                                  </p:stCondLst>
                                  <p:childTnLst>
                                    <p:set>
                                      <p:cBhvr>
                                        <p:cTn id="63" dur="1" fill="hold">
                                          <p:stCondLst>
                                            <p:cond delay="0"/>
                                          </p:stCondLst>
                                        </p:cTn>
                                        <p:tgtEl>
                                          <p:spTgt spid="18"/>
                                        </p:tgtEl>
                                        <p:attrNameLst>
                                          <p:attrName>style.visibility</p:attrName>
                                        </p:attrNameLst>
                                      </p:cBhvr>
                                      <p:to>
                                        <p:strVal val="visible"/>
                                      </p:to>
                                    </p:set>
                                    <p:animEffect transition="in" filter="wipe(left)">
                                      <p:cBhvr>
                                        <p:cTn id="64" dur="500"/>
                                        <p:tgtEl>
                                          <p:spTgt spid="18"/>
                                        </p:tgtEl>
                                      </p:cBhvr>
                                    </p:animEffect>
                                  </p:childTnLst>
                                </p:cTn>
                              </p:par>
                              <p:par>
                                <p:cTn id="65" presetID="22" presetClass="entr" presetSubtype="8" fill="hold" grpId="0" nodeType="withEffect">
                                  <p:stCondLst>
                                    <p:cond delay="1400"/>
                                  </p:stCondLst>
                                  <p:childTnLst>
                                    <p:set>
                                      <p:cBhvr>
                                        <p:cTn id="66" dur="1" fill="hold">
                                          <p:stCondLst>
                                            <p:cond delay="0"/>
                                          </p:stCondLst>
                                        </p:cTn>
                                        <p:tgtEl>
                                          <p:spTgt spid="7"/>
                                        </p:tgtEl>
                                        <p:attrNameLst>
                                          <p:attrName>style.visibility</p:attrName>
                                        </p:attrNameLst>
                                      </p:cBhvr>
                                      <p:to>
                                        <p:strVal val="visible"/>
                                      </p:to>
                                    </p:set>
                                    <p:animEffect transition="in" filter="wipe(left)">
                                      <p:cBhvr>
                                        <p:cTn id="67" dur="500"/>
                                        <p:tgtEl>
                                          <p:spTgt spid="7"/>
                                        </p:tgtEl>
                                      </p:cBhvr>
                                    </p:animEffect>
                                  </p:childTnLst>
                                </p:cTn>
                              </p:par>
                              <p:par>
                                <p:cTn id="68" presetID="22" presetClass="entr" presetSubtype="8" fill="hold" grpId="0" nodeType="withEffect">
                                  <p:stCondLst>
                                    <p:cond delay="1500"/>
                                  </p:stCondLst>
                                  <p:childTnLst>
                                    <p:set>
                                      <p:cBhvr>
                                        <p:cTn id="69" dur="1" fill="hold">
                                          <p:stCondLst>
                                            <p:cond delay="0"/>
                                          </p:stCondLst>
                                        </p:cTn>
                                        <p:tgtEl>
                                          <p:spTgt spid="9"/>
                                        </p:tgtEl>
                                        <p:attrNameLst>
                                          <p:attrName>style.visibility</p:attrName>
                                        </p:attrNameLst>
                                      </p:cBhvr>
                                      <p:to>
                                        <p:strVal val="visible"/>
                                      </p:to>
                                    </p:set>
                                    <p:animEffect transition="in" filter="wipe(left)">
                                      <p:cBhvr>
                                        <p:cTn id="70" dur="500"/>
                                        <p:tgtEl>
                                          <p:spTgt spid="9"/>
                                        </p:tgtEl>
                                      </p:cBhvr>
                                    </p:animEffect>
                                  </p:childTnLst>
                                </p:cTn>
                              </p:par>
                              <p:par>
                                <p:cTn id="71" presetID="22" presetClass="entr" presetSubtype="8" fill="hold" grpId="0" nodeType="withEffect">
                                  <p:stCondLst>
                                    <p:cond delay="1600"/>
                                  </p:stCondLst>
                                  <p:childTnLst>
                                    <p:set>
                                      <p:cBhvr>
                                        <p:cTn id="72" dur="1" fill="hold">
                                          <p:stCondLst>
                                            <p:cond delay="0"/>
                                          </p:stCondLst>
                                        </p:cTn>
                                        <p:tgtEl>
                                          <p:spTgt spid="11"/>
                                        </p:tgtEl>
                                        <p:attrNameLst>
                                          <p:attrName>style.visibility</p:attrName>
                                        </p:attrNameLst>
                                      </p:cBhvr>
                                      <p:to>
                                        <p:strVal val="visible"/>
                                      </p:to>
                                    </p:set>
                                    <p:animEffect transition="in" filter="wipe(left)">
                                      <p:cBhvr>
                                        <p:cTn id="73" dur="500"/>
                                        <p:tgtEl>
                                          <p:spTgt spid="11"/>
                                        </p:tgtEl>
                                      </p:cBhvr>
                                    </p:animEffect>
                                  </p:childTnLst>
                                </p:cTn>
                              </p:par>
                              <p:par>
                                <p:cTn id="74" presetID="22" presetClass="entr" presetSubtype="8" fill="hold" grpId="0" nodeType="withEffect">
                                  <p:stCondLst>
                                    <p:cond delay="1700"/>
                                  </p:stCondLst>
                                  <p:childTnLst>
                                    <p:set>
                                      <p:cBhvr>
                                        <p:cTn id="75" dur="1" fill="hold">
                                          <p:stCondLst>
                                            <p:cond delay="0"/>
                                          </p:stCondLst>
                                        </p:cTn>
                                        <p:tgtEl>
                                          <p:spTgt spid="13"/>
                                        </p:tgtEl>
                                        <p:attrNameLst>
                                          <p:attrName>style.visibility</p:attrName>
                                        </p:attrNameLst>
                                      </p:cBhvr>
                                      <p:to>
                                        <p:strVal val="visible"/>
                                      </p:to>
                                    </p:set>
                                    <p:animEffect transition="in" filter="wipe(left)">
                                      <p:cBhvr>
                                        <p:cTn id="76" dur="500"/>
                                        <p:tgtEl>
                                          <p:spTgt spid="13"/>
                                        </p:tgtEl>
                                      </p:cBhvr>
                                    </p:animEffect>
                                  </p:childTnLst>
                                </p:cTn>
                              </p:par>
                              <p:par>
                                <p:cTn id="77" presetID="22" presetClass="entr" presetSubtype="8" fill="hold" grpId="0" nodeType="withEffect">
                                  <p:stCondLst>
                                    <p:cond delay="1800"/>
                                  </p:stCondLst>
                                  <p:childTnLst>
                                    <p:set>
                                      <p:cBhvr>
                                        <p:cTn id="78" dur="1" fill="hold">
                                          <p:stCondLst>
                                            <p:cond delay="0"/>
                                          </p:stCondLst>
                                        </p:cTn>
                                        <p:tgtEl>
                                          <p:spTgt spid="15"/>
                                        </p:tgtEl>
                                        <p:attrNameLst>
                                          <p:attrName>style.visibility</p:attrName>
                                        </p:attrNameLst>
                                      </p:cBhvr>
                                      <p:to>
                                        <p:strVal val="visible"/>
                                      </p:to>
                                    </p:set>
                                    <p:animEffect transition="in" filter="wipe(left)">
                                      <p:cBhvr>
                                        <p:cTn id="79" dur="500"/>
                                        <p:tgtEl>
                                          <p:spTgt spid="15"/>
                                        </p:tgtEl>
                                      </p:cBhvr>
                                    </p:animEffect>
                                  </p:childTnLst>
                                </p:cTn>
                              </p:par>
                              <p:par>
                                <p:cTn id="80" presetID="22" presetClass="entr" presetSubtype="8" fill="hold" grpId="0" nodeType="withEffect">
                                  <p:stCondLst>
                                    <p:cond delay="190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7" grpId="0"/>
      <p:bldP spid="19" grpId="0" animBg="1"/>
      <p:bldP spid="20" grpId="0" animBg="1"/>
      <p:bldP spid="21" grpId="0" animBg="1"/>
      <p:bldP spid="22" grpId="0" animBg="1"/>
      <p:bldP spid="23" grpId="0" animBg="1"/>
      <p:bldP spid="24" grpId="0"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500" dirty="0">
                <a:solidFill>
                  <a:srgbClr val="333333"/>
                </a:solidFill>
                <a:latin typeface="+mn-lt"/>
                <a:ea typeface="+mn-ea"/>
                <a:cs typeface="+mn-ea"/>
                <a:sym typeface="+mn-lt"/>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2590627" y="1059582"/>
            <a:ext cx="3949472" cy="3949472"/>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5" name="椭圆 34"/>
          <p:cNvSpPr/>
          <p:nvPr/>
        </p:nvSpPr>
        <p:spPr>
          <a:xfrm rot="18900000">
            <a:off x="4760671" y="2596062"/>
            <a:ext cx="1471761" cy="189277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6" name="组合 5"/>
          <p:cNvGrpSpPr/>
          <p:nvPr/>
        </p:nvGrpSpPr>
        <p:grpSpPr>
          <a:xfrm rot="8100000">
            <a:off x="3049362" y="1282724"/>
            <a:ext cx="1807574" cy="2348461"/>
            <a:chOff x="4020870" y="2194485"/>
            <a:chExt cx="1102258" cy="1432090"/>
          </a:xfrm>
          <a:effectLst>
            <a:outerShdw blurRad="444500" dist="254000" dir="8100000" algn="tr" rotWithShape="0">
              <a:prstClr val="black">
                <a:alpha val="50000"/>
              </a:prstClr>
            </a:outerShdw>
          </a:effectLst>
        </p:grpSpPr>
        <p:sp>
          <p:nvSpPr>
            <p:cNvPr id="7"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8"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9" name="组合 8"/>
          <p:cNvGrpSpPr/>
          <p:nvPr/>
        </p:nvGrpSpPr>
        <p:grpSpPr>
          <a:xfrm>
            <a:off x="2779187" y="1131590"/>
            <a:ext cx="928717" cy="928717"/>
            <a:chOff x="2779187" y="1131590"/>
            <a:chExt cx="928717" cy="928717"/>
          </a:xfrm>
        </p:grpSpPr>
        <p:sp>
          <p:nvSpPr>
            <p:cNvPr id="10" name="椭圆 9"/>
            <p:cNvSpPr/>
            <p:nvPr/>
          </p:nvSpPr>
          <p:spPr>
            <a:xfrm>
              <a:off x="2779187" y="1131590"/>
              <a:ext cx="928717" cy="928717"/>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11" name="TextBox 6"/>
            <p:cNvSpPr txBox="1"/>
            <p:nvPr/>
          </p:nvSpPr>
          <p:spPr>
            <a:xfrm>
              <a:off x="2799460" y="1347614"/>
              <a:ext cx="878001" cy="523220"/>
            </a:xfrm>
            <a:prstGeom prst="rect">
              <a:avLst/>
            </a:prstGeom>
            <a:noFill/>
          </p:spPr>
          <p:txBody>
            <a:bodyPr wrap="square" lIns="0" tIns="0" rIns="0" bIns="0" rtlCol="0">
              <a:spAutoFit/>
            </a:bodyPr>
            <a:lstStyle/>
            <a:p>
              <a:pPr algn="ctr"/>
              <a:r>
                <a:rPr lang="zh-CN" altLang="en-US" sz="1700" b="1" dirty="0">
                  <a:solidFill>
                    <a:prstClr val="white"/>
                  </a:solidFill>
                  <a:latin typeface="+mn-lt"/>
                  <a:ea typeface="+mn-ea"/>
                  <a:cs typeface="+mn-ea"/>
                  <a:sym typeface="+mn-lt"/>
                </a:rPr>
                <a:t>标题</a:t>
              </a:r>
              <a:endParaRPr lang="en-US" altLang="zh-CN" sz="1700" b="1" dirty="0">
                <a:solidFill>
                  <a:prstClr val="white"/>
                </a:solidFill>
                <a:latin typeface="+mn-lt"/>
                <a:ea typeface="+mn-ea"/>
                <a:cs typeface="+mn-ea"/>
                <a:sym typeface="+mn-lt"/>
              </a:endParaRPr>
            </a:p>
            <a:p>
              <a:pPr algn="ctr"/>
              <a:r>
                <a:rPr lang="zh-CN" altLang="en-US" sz="1700" b="1" dirty="0">
                  <a:solidFill>
                    <a:prstClr val="white"/>
                  </a:solidFill>
                  <a:latin typeface="+mn-lt"/>
                  <a:ea typeface="+mn-ea"/>
                  <a:cs typeface="+mn-ea"/>
                  <a:sym typeface="+mn-lt"/>
                </a:rPr>
                <a:t>内容</a:t>
              </a:r>
            </a:p>
          </p:txBody>
        </p:sp>
      </p:grpSp>
      <p:grpSp>
        <p:nvGrpSpPr>
          <p:cNvPr id="12" name="组合 11"/>
          <p:cNvGrpSpPr/>
          <p:nvPr/>
        </p:nvGrpSpPr>
        <p:grpSpPr>
          <a:xfrm>
            <a:off x="5724120" y="3698016"/>
            <a:ext cx="899617" cy="889958"/>
            <a:chOff x="5736633" y="2828278"/>
            <a:chExt cx="938798" cy="928717"/>
          </a:xfrm>
        </p:grpSpPr>
        <p:sp>
          <p:nvSpPr>
            <p:cNvPr id="13" name="椭圆 12"/>
            <p:cNvSpPr/>
            <p:nvPr/>
          </p:nvSpPr>
          <p:spPr>
            <a:xfrm>
              <a:off x="5736633" y="2828278"/>
              <a:ext cx="928717" cy="928717"/>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prstClr val="white"/>
                </a:solidFill>
                <a:cs typeface="+mn-ea"/>
                <a:sym typeface="+mn-lt"/>
              </a:endParaRPr>
            </a:p>
          </p:txBody>
        </p:sp>
        <p:sp>
          <p:nvSpPr>
            <p:cNvPr id="14" name="TextBox 8"/>
            <p:cNvSpPr txBox="1"/>
            <p:nvPr/>
          </p:nvSpPr>
          <p:spPr>
            <a:xfrm>
              <a:off x="5797430" y="3036559"/>
              <a:ext cx="878001" cy="546007"/>
            </a:xfrm>
            <a:prstGeom prst="rect">
              <a:avLst/>
            </a:prstGeom>
            <a:noFill/>
          </p:spPr>
          <p:txBody>
            <a:bodyPr wrap="square" lIns="0" tIns="0" rIns="0" bIns="0" rtlCol="0">
              <a:spAutoFit/>
            </a:bodyPr>
            <a:lstStyle/>
            <a:p>
              <a:pPr algn="ctr"/>
              <a:r>
                <a:rPr lang="zh-CN" altLang="en-US" sz="1700" b="1" dirty="0">
                  <a:solidFill>
                    <a:prstClr val="white"/>
                  </a:solidFill>
                  <a:latin typeface="+mn-lt"/>
                  <a:ea typeface="+mn-ea"/>
                  <a:cs typeface="+mn-ea"/>
                  <a:sym typeface="+mn-lt"/>
                </a:rPr>
                <a:t>标题</a:t>
              </a:r>
              <a:endParaRPr lang="en-US" altLang="zh-CN" sz="1700" b="1" dirty="0">
                <a:solidFill>
                  <a:prstClr val="white"/>
                </a:solidFill>
                <a:latin typeface="+mn-lt"/>
                <a:ea typeface="+mn-ea"/>
                <a:cs typeface="+mn-ea"/>
                <a:sym typeface="+mn-lt"/>
              </a:endParaRPr>
            </a:p>
            <a:p>
              <a:pPr algn="ctr"/>
              <a:r>
                <a:rPr lang="zh-CN" altLang="en-US" sz="1700" b="1" dirty="0">
                  <a:solidFill>
                    <a:prstClr val="white"/>
                  </a:solidFill>
                  <a:latin typeface="+mn-lt"/>
                  <a:ea typeface="+mn-ea"/>
                  <a:cs typeface="+mn-ea"/>
                  <a:sym typeface="+mn-lt"/>
                </a:rPr>
                <a:t>内容</a:t>
              </a:r>
            </a:p>
          </p:txBody>
        </p:sp>
      </p:grpSp>
      <p:sp>
        <p:nvSpPr>
          <p:cNvPr id="15" name="TextBox 9"/>
          <p:cNvSpPr txBox="1"/>
          <p:nvPr/>
        </p:nvSpPr>
        <p:spPr>
          <a:xfrm>
            <a:off x="911921" y="1947133"/>
            <a:ext cx="1440160" cy="1269578"/>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itchFamily="34" charset="-122"/>
                <a:ea typeface="微软雅黑" pitchFamily="34" charset="-122"/>
              </a:defRPr>
            </a:lvl1pPr>
          </a:lstStyle>
          <a:p>
            <a:r>
              <a:rPr lang="zh-CN" altLang="en-US" sz="1100" dirty="0">
                <a:solidFill>
                  <a:prstClr val="black"/>
                </a:solidFill>
                <a:latin typeface="+mn-lt"/>
                <a:ea typeface="+mn-ea"/>
                <a:cs typeface="+mn-ea"/>
                <a:sym typeface="+mn-lt"/>
              </a:rPr>
              <a:t>点击输入简要文字内容，文字内容需概括精炼，不用多余的文字修饰，言简意赅的说明分项内容。</a:t>
            </a:r>
            <a:endParaRPr lang="en-US" altLang="zh-CN" sz="1100" dirty="0">
              <a:solidFill>
                <a:prstClr val="black"/>
              </a:solidFill>
              <a:latin typeface="+mn-lt"/>
              <a:ea typeface="+mn-ea"/>
              <a:cs typeface="+mn-ea"/>
              <a:sym typeface="+mn-lt"/>
            </a:endParaRPr>
          </a:p>
        </p:txBody>
      </p:sp>
      <p:sp>
        <p:nvSpPr>
          <p:cNvPr id="16" name="TextBox 10"/>
          <p:cNvSpPr txBox="1"/>
          <p:nvPr/>
        </p:nvSpPr>
        <p:spPr>
          <a:xfrm>
            <a:off x="6888585" y="2861888"/>
            <a:ext cx="1429544" cy="731034"/>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itchFamily="34" charset="-122"/>
                <a:ea typeface="微软雅黑" pitchFamily="34" charset="-122"/>
              </a:defRPr>
            </a:lvl1pPr>
          </a:lstStyle>
          <a:p>
            <a:r>
              <a:rPr lang="zh-CN" altLang="en-US" sz="1100" dirty="0">
                <a:solidFill>
                  <a:prstClr val="black"/>
                </a:solidFill>
                <a:latin typeface="+mn-lt"/>
                <a:ea typeface="+mn-ea"/>
                <a:cs typeface="+mn-ea"/>
                <a:sym typeface="+mn-lt"/>
              </a:rPr>
              <a:t>点击输入简要文字内容，文字内容需概括精炼，不用多余的文字修饰。</a:t>
            </a:r>
            <a:endParaRPr lang="en-US" altLang="zh-CN" sz="1100" dirty="0">
              <a:solidFill>
                <a:prstClr val="black"/>
              </a:solidFill>
              <a:latin typeface="+mn-lt"/>
              <a:ea typeface="+mn-ea"/>
              <a:cs typeface="+mn-ea"/>
              <a:sym typeface="+mn-lt"/>
            </a:endParaRPr>
          </a:p>
        </p:txBody>
      </p:sp>
      <p:sp>
        <p:nvSpPr>
          <p:cNvPr id="17" name="TextBox 11"/>
          <p:cNvSpPr txBox="1"/>
          <p:nvPr/>
        </p:nvSpPr>
        <p:spPr>
          <a:xfrm>
            <a:off x="3340954" y="2139702"/>
            <a:ext cx="954108" cy="400110"/>
          </a:xfrm>
          <a:prstGeom prst="rect">
            <a:avLst/>
          </a:prstGeom>
          <a:noFill/>
        </p:spPr>
        <p:txBody>
          <a:bodyPr wrap="none">
            <a:spAutoFit/>
          </a:bodyPr>
          <a:lstStyle/>
          <a:p>
            <a:pPr algn="ctr" fontAlgn="auto">
              <a:spcBef>
                <a:spcPts val="0"/>
              </a:spcBef>
              <a:spcAft>
                <a:spcPts val="0"/>
              </a:spcAft>
              <a:defRPr/>
            </a:pPr>
            <a:r>
              <a:rPr lang="zh-CN" altLang="en-US" sz="2000" b="1" dirty="0">
                <a:solidFill>
                  <a:schemeClr val="accent1"/>
                </a:solidFill>
                <a:latin typeface="+mn-lt"/>
                <a:ea typeface="+mn-ea"/>
                <a:cs typeface="+mn-ea"/>
                <a:sym typeface="+mn-lt"/>
              </a:rPr>
              <a:t>已完成</a:t>
            </a:r>
          </a:p>
        </p:txBody>
      </p:sp>
      <p:sp>
        <p:nvSpPr>
          <p:cNvPr id="18" name="TextBox 13"/>
          <p:cNvSpPr txBox="1"/>
          <p:nvPr/>
        </p:nvSpPr>
        <p:spPr>
          <a:xfrm>
            <a:off x="5277228" y="3507854"/>
            <a:ext cx="800220" cy="338554"/>
          </a:xfrm>
          <a:prstGeom prst="rect">
            <a:avLst/>
          </a:prstGeom>
          <a:noFill/>
        </p:spPr>
        <p:txBody>
          <a:bodyPr wrap="none">
            <a:spAutoFit/>
          </a:bodyPr>
          <a:lstStyle/>
          <a:p>
            <a:pPr algn="ctr" fontAlgn="auto">
              <a:spcBef>
                <a:spcPts val="0"/>
              </a:spcBef>
              <a:spcAft>
                <a:spcPts val="0"/>
              </a:spcAft>
              <a:defRPr/>
            </a:pPr>
            <a:r>
              <a:rPr lang="zh-CN" altLang="en-US" sz="1600" b="1" dirty="0">
                <a:solidFill>
                  <a:srgbClr val="FCFCFC"/>
                </a:solidFill>
                <a:latin typeface="+mn-lt"/>
                <a:ea typeface="+mn-ea"/>
                <a:cs typeface="+mn-ea"/>
                <a:sym typeface="+mn-lt"/>
              </a:rPr>
              <a:t>未完成</a:t>
            </a:r>
          </a:p>
        </p:txBody>
      </p:sp>
    </p:spTree>
    <p:extLst>
      <p:ext uri="{BB962C8B-B14F-4D97-AF65-F5344CB8AC3E}">
        <p14:creationId xmlns:p14="http://schemas.microsoft.com/office/powerpoint/2010/main" val="3547890956"/>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44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4000">
                                          <p:cBhvr additive="base">
                                            <p:cTn id="7" dur="500" fill="hold"/>
                                            <p:tgtEl>
                                              <p:spTgt spid="5"/>
                                            </p:tgtEl>
                                            <p:attrNameLst>
                                              <p:attrName>ppt_x</p:attrName>
                                            </p:attrNameLst>
                                          </p:cBhvr>
                                          <p:tavLst>
                                            <p:tav tm="0">
                                              <p:val>
                                                <p:strVal val="0-#ppt_w/2"/>
                                              </p:val>
                                            </p:tav>
                                            <p:tav tm="100000">
                                              <p:val>
                                                <p:strVal val="#ppt_x"/>
                                              </p:val>
                                            </p:tav>
                                          </p:tavLst>
                                        </p:anim>
                                        <p:anim calcmode="lin" valueType="num" p14:bounceEnd="44000">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4000">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14:bounceEnd="44000">
                                          <p:cBhvr additive="base">
                                            <p:cTn id="12" dur="500" fill="hold"/>
                                            <p:tgtEl>
                                              <p:spTgt spid="6"/>
                                            </p:tgtEl>
                                            <p:attrNameLst>
                                              <p:attrName>ppt_x</p:attrName>
                                            </p:attrNameLst>
                                          </p:cBhvr>
                                          <p:tavLst>
                                            <p:tav tm="0">
                                              <p:val>
                                                <p:strVal val="1+#ppt_w/2"/>
                                              </p:val>
                                            </p:tav>
                                            <p:tav tm="100000">
                                              <p:val>
                                                <p:strVal val="#ppt_x"/>
                                              </p:val>
                                            </p:tav>
                                          </p:tavLst>
                                        </p:anim>
                                        <p:anim calcmode="lin" valueType="num" p14:bounceEnd="44000">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1000"/>
                                            <p:tgtEl>
                                              <p:spTgt spid="4"/>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3500"/>
                                </p:stCondLst>
                                <p:childTnLst>
                                  <p:par>
                                    <p:cTn id="42" presetID="22" presetClass="entr" presetSubtype="1"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up)">
                                          <p:cBhvr>
                                            <p:cTn id="44" dur="500"/>
                                            <p:tgtEl>
                                              <p:spTgt spid="15"/>
                                            </p:tgtEl>
                                          </p:cBhvr>
                                        </p:animEffect>
                                      </p:childTnLst>
                                    </p:cTn>
                                  </p:par>
                                </p:childTnLst>
                              </p:cTn>
                            </p:par>
                            <p:par>
                              <p:cTn id="45" fill="hold">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up)">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p:bldP spid="16" grpId="0"/>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1000"/>
                                            <p:tgtEl>
                                              <p:spTgt spid="4"/>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3500"/>
                                </p:stCondLst>
                                <p:childTnLst>
                                  <p:par>
                                    <p:cTn id="42" presetID="22" presetClass="entr" presetSubtype="1"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up)">
                                          <p:cBhvr>
                                            <p:cTn id="44" dur="500"/>
                                            <p:tgtEl>
                                              <p:spTgt spid="15"/>
                                            </p:tgtEl>
                                          </p:cBhvr>
                                        </p:animEffect>
                                      </p:childTnLst>
                                    </p:cTn>
                                  </p:par>
                                </p:childTnLst>
                              </p:cTn>
                            </p:par>
                            <p:par>
                              <p:cTn id="45" fill="hold">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up)">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p:bldP spid="16" grpId="0"/>
          <p:bldP spid="17" grpId="0"/>
          <p:bldP spid="18"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500" dirty="0">
                <a:solidFill>
                  <a:srgbClr val="333333"/>
                </a:solidFill>
                <a:latin typeface="+mn-lt"/>
                <a:ea typeface="+mn-ea"/>
                <a:cs typeface="+mn-ea"/>
                <a:sym typeface="+mn-lt"/>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a:off x="1006775" y="3652853"/>
            <a:ext cx="7130450" cy="866131"/>
          </a:xfrm>
          <a:prstGeom prst="roundRect">
            <a:avLst>
              <a:gd name="adj" fmla="val 50000"/>
            </a:avLst>
          </a:prstGeom>
          <a:solidFill>
            <a:schemeClr val="bg1">
              <a:lumMod val="95000"/>
            </a:schemeClr>
          </a:solidFill>
          <a:ln w="50800">
            <a:noFill/>
          </a:ln>
          <a:effectLst>
            <a:outerShdw blurRad="127000" dist="50800" dir="2700000" algn="tl" rotWithShape="0">
              <a:schemeClr val="tx1">
                <a:alpha val="2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FF"/>
              </a:solidFill>
              <a:cs typeface="+mn-ea"/>
              <a:sym typeface="+mn-lt"/>
            </a:endParaRPr>
          </a:p>
        </p:txBody>
      </p:sp>
      <p:grpSp>
        <p:nvGrpSpPr>
          <p:cNvPr id="5" name="组合 4"/>
          <p:cNvGrpSpPr/>
          <p:nvPr/>
        </p:nvGrpSpPr>
        <p:grpSpPr>
          <a:xfrm>
            <a:off x="1015071" y="3650807"/>
            <a:ext cx="870221" cy="870221"/>
            <a:chOff x="4240335" y="3008435"/>
            <a:chExt cx="3711332" cy="3711332"/>
          </a:xfrm>
        </p:grpSpPr>
        <p:sp>
          <p:nvSpPr>
            <p:cNvPr id="6" name="椭圆 5"/>
            <p:cNvSpPr/>
            <p:nvPr/>
          </p:nvSpPr>
          <p:spPr>
            <a:xfrm>
              <a:off x="4240335" y="3008435"/>
              <a:ext cx="3711332" cy="3711332"/>
            </a:xfrm>
            <a:prstGeom prst="ellipse">
              <a:avLst/>
            </a:prstGeom>
            <a:gradFill>
              <a:gsLst>
                <a:gs pos="100000">
                  <a:schemeClr val="bg1">
                    <a:lumMod val="75000"/>
                  </a:schemeClr>
                </a:gs>
                <a:gs pos="0">
                  <a:schemeClr val="bg1"/>
                </a:gs>
              </a:gsLst>
              <a:lin ang="5400000" scaled="0"/>
            </a:gradFill>
            <a:ln w="9525">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grpSp>
          <p:nvGrpSpPr>
            <p:cNvPr id="7" name="组合 6"/>
            <p:cNvGrpSpPr/>
            <p:nvPr/>
          </p:nvGrpSpPr>
          <p:grpSpPr>
            <a:xfrm>
              <a:off x="4710169" y="3478269"/>
              <a:ext cx="2771663" cy="2771663"/>
              <a:chOff x="2193191" y="1899415"/>
              <a:chExt cx="2421376" cy="2421376"/>
            </a:xfrm>
            <a:effectLst/>
          </p:grpSpPr>
          <p:sp>
            <p:nvSpPr>
              <p:cNvPr id="8" name="椭圆 7"/>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sp>
            <p:nvSpPr>
              <p:cNvPr id="9" name="椭圆 8"/>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grpSp>
      </p:grpSp>
      <p:sp>
        <p:nvSpPr>
          <p:cNvPr id="10" name="文本框 9"/>
          <p:cNvSpPr txBox="1"/>
          <p:nvPr/>
        </p:nvSpPr>
        <p:spPr bwMode="auto">
          <a:xfrm>
            <a:off x="1885292" y="3843544"/>
            <a:ext cx="6127740" cy="438582"/>
          </a:xfrm>
          <a:prstGeom prst="rect">
            <a:avLst/>
          </a:prstGeom>
          <a:noFill/>
        </p:spPr>
        <p:txBody>
          <a:bodyPr wrap="square">
            <a:spAutoFit/>
          </a:bodyPr>
          <a:lstStyle/>
          <a:p>
            <a:pPr>
              <a:lnSpc>
                <a:spcPct val="125000"/>
              </a:lnSpc>
            </a:pPr>
            <a:r>
              <a:rPr lang="zh-CN" altLang="en-US" sz="900" dirty="0">
                <a:solidFill>
                  <a:srgbClr val="000000"/>
                </a:solidFill>
                <a:latin typeface="+mn-lt"/>
                <a:ea typeface="+mn-ea"/>
                <a:cs typeface="+mn-ea"/>
                <a:sym typeface="+mn-lt"/>
              </a:rPr>
              <a:t>此处添加详细文本描述，建议与标题相关并符合整体语言风格，语言描述尽量此处添加详细文本描述，建议与标题相关并符合整体语言风格，语言描述尽量此处添加详细文本描述，建议与标题相关并符合整体语言风格，</a:t>
            </a:r>
            <a:endParaRPr lang="en-US" altLang="zh-CN" sz="900" dirty="0">
              <a:solidFill>
                <a:srgbClr val="000000"/>
              </a:solidFill>
              <a:latin typeface="+mn-lt"/>
              <a:ea typeface="+mn-ea"/>
              <a:cs typeface="+mn-ea"/>
              <a:sym typeface="+mn-lt"/>
            </a:endParaRPr>
          </a:p>
        </p:txBody>
      </p:sp>
      <p:grpSp>
        <p:nvGrpSpPr>
          <p:cNvPr id="11" name="组合 10"/>
          <p:cNvGrpSpPr/>
          <p:nvPr/>
        </p:nvGrpSpPr>
        <p:grpSpPr>
          <a:xfrm>
            <a:off x="1343770" y="3937549"/>
            <a:ext cx="214938" cy="289727"/>
            <a:chOff x="3722033" y="3714538"/>
            <a:chExt cx="500321" cy="674410"/>
          </a:xfrm>
          <a:solidFill>
            <a:schemeClr val="accent3"/>
          </a:solidFill>
        </p:grpSpPr>
        <p:sp>
          <p:nvSpPr>
            <p:cNvPr id="12" name="Freeform 27"/>
            <p:cNvSpPr>
              <a:spLocks noEditPoints="1"/>
            </p:cNvSpPr>
            <p:nvPr/>
          </p:nvSpPr>
          <p:spPr bwMode="auto">
            <a:xfrm>
              <a:off x="3818586" y="4203888"/>
              <a:ext cx="306118" cy="185060"/>
            </a:xfrm>
            <a:custGeom>
              <a:avLst/>
              <a:gdLst>
                <a:gd name="T0" fmla="*/ 317 w 354"/>
                <a:gd name="T1" fmla="*/ 5 h 214"/>
                <a:gd name="T2" fmla="*/ 354 w 354"/>
                <a:gd name="T3" fmla="*/ 186 h 214"/>
                <a:gd name="T4" fmla="*/ 294 w 354"/>
                <a:gd name="T5" fmla="*/ 171 h 214"/>
                <a:gd name="T6" fmla="*/ 250 w 354"/>
                <a:gd name="T7" fmla="*/ 214 h 214"/>
                <a:gd name="T8" fmla="*/ 215 w 354"/>
                <a:gd name="T9" fmla="*/ 44 h 214"/>
                <a:gd name="T10" fmla="*/ 230 w 354"/>
                <a:gd name="T11" fmla="*/ 46 h 214"/>
                <a:gd name="T12" fmla="*/ 241 w 354"/>
                <a:gd name="T13" fmla="*/ 45 h 214"/>
                <a:gd name="T14" fmla="*/ 287 w 354"/>
                <a:gd name="T15" fmla="*/ 7 h 214"/>
                <a:gd name="T16" fmla="*/ 292 w 354"/>
                <a:gd name="T17" fmla="*/ 0 h 214"/>
                <a:gd name="T18" fmla="*/ 300 w 354"/>
                <a:gd name="T19" fmla="*/ 2 h 214"/>
                <a:gd name="T20" fmla="*/ 317 w 354"/>
                <a:gd name="T21" fmla="*/ 5 h 214"/>
                <a:gd name="T22" fmla="*/ 140 w 354"/>
                <a:gd name="T23" fmla="*/ 44 h 214"/>
                <a:gd name="T24" fmla="*/ 105 w 354"/>
                <a:gd name="T25" fmla="*/ 214 h 214"/>
                <a:gd name="T26" fmla="*/ 60 w 354"/>
                <a:gd name="T27" fmla="*/ 171 h 214"/>
                <a:gd name="T28" fmla="*/ 0 w 354"/>
                <a:gd name="T29" fmla="*/ 186 h 214"/>
                <a:gd name="T30" fmla="*/ 38 w 354"/>
                <a:gd name="T31" fmla="*/ 5 h 214"/>
                <a:gd name="T32" fmla="*/ 55 w 354"/>
                <a:gd name="T33" fmla="*/ 2 h 214"/>
                <a:gd name="T34" fmla="*/ 63 w 354"/>
                <a:gd name="T35" fmla="*/ 0 h 214"/>
                <a:gd name="T36" fmla="*/ 67 w 354"/>
                <a:gd name="T37" fmla="*/ 7 h 214"/>
                <a:gd name="T38" fmla="*/ 103 w 354"/>
                <a:gd name="T39" fmla="*/ 42 h 214"/>
                <a:gd name="T40" fmla="*/ 114 w 354"/>
                <a:gd name="T41" fmla="*/ 45 h 214"/>
                <a:gd name="T42" fmla="*/ 140 w 354"/>
                <a:gd name="T43" fmla="*/ 4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214">
                  <a:moveTo>
                    <a:pt x="317" y="5"/>
                  </a:moveTo>
                  <a:cubicBezTo>
                    <a:pt x="354" y="186"/>
                    <a:pt x="354" y="186"/>
                    <a:pt x="354" y="186"/>
                  </a:cubicBezTo>
                  <a:cubicBezTo>
                    <a:pt x="294" y="171"/>
                    <a:pt x="294" y="171"/>
                    <a:pt x="294" y="171"/>
                  </a:cubicBezTo>
                  <a:cubicBezTo>
                    <a:pt x="250" y="214"/>
                    <a:pt x="250" y="214"/>
                    <a:pt x="250" y="214"/>
                  </a:cubicBezTo>
                  <a:cubicBezTo>
                    <a:pt x="215" y="44"/>
                    <a:pt x="215" y="44"/>
                    <a:pt x="215" y="44"/>
                  </a:cubicBezTo>
                  <a:cubicBezTo>
                    <a:pt x="220" y="45"/>
                    <a:pt x="225" y="46"/>
                    <a:pt x="230" y="46"/>
                  </a:cubicBezTo>
                  <a:cubicBezTo>
                    <a:pt x="234" y="46"/>
                    <a:pt x="238" y="46"/>
                    <a:pt x="241" y="45"/>
                  </a:cubicBezTo>
                  <a:cubicBezTo>
                    <a:pt x="264" y="40"/>
                    <a:pt x="276" y="25"/>
                    <a:pt x="287" y="7"/>
                  </a:cubicBezTo>
                  <a:cubicBezTo>
                    <a:pt x="289" y="5"/>
                    <a:pt x="290" y="2"/>
                    <a:pt x="292" y="0"/>
                  </a:cubicBezTo>
                  <a:cubicBezTo>
                    <a:pt x="295" y="0"/>
                    <a:pt x="298" y="1"/>
                    <a:pt x="300" y="2"/>
                  </a:cubicBezTo>
                  <a:cubicBezTo>
                    <a:pt x="306" y="3"/>
                    <a:pt x="311" y="4"/>
                    <a:pt x="317" y="5"/>
                  </a:cubicBezTo>
                  <a:close/>
                  <a:moveTo>
                    <a:pt x="140" y="44"/>
                  </a:moveTo>
                  <a:cubicBezTo>
                    <a:pt x="105" y="214"/>
                    <a:pt x="105" y="214"/>
                    <a:pt x="105" y="214"/>
                  </a:cubicBezTo>
                  <a:cubicBezTo>
                    <a:pt x="60" y="171"/>
                    <a:pt x="60" y="171"/>
                    <a:pt x="60" y="171"/>
                  </a:cubicBezTo>
                  <a:cubicBezTo>
                    <a:pt x="0" y="186"/>
                    <a:pt x="0" y="186"/>
                    <a:pt x="0" y="186"/>
                  </a:cubicBezTo>
                  <a:cubicBezTo>
                    <a:pt x="38" y="5"/>
                    <a:pt x="38" y="5"/>
                    <a:pt x="38" y="5"/>
                  </a:cubicBezTo>
                  <a:cubicBezTo>
                    <a:pt x="43" y="4"/>
                    <a:pt x="49" y="3"/>
                    <a:pt x="55" y="2"/>
                  </a:cubicBezTo>
                  <a:cubicBezTo>
                    <a:pt x="57" y="1"/>
                    <a:pt x="60" y="1"/>
                    <a:pt x="63" y="0"/>
                  </a:cubicBezTo>
                  <a:cubicBezTo>
                    <a:pt x="65" y="2"/>
                    <a:pt x="66" y="5"/>
                    <a:pt x="67" y="7"/>
                  </a:cubicBezTo>
                  <a:cubicBezTo>
                    <a:pt x="77" y="21"/>
                    <a:pt x="86" y="35"/>
                    <a:pt x="103" y="42"/>
                  </a:cubicBezTo>
                  <a:cubicBezTo>
                    <a:pt x="106" y="43"/>
                    <a:pt x="110" y="44"/>
                    <a:pt x="114" y="45"/>
                  </a:cubicBezTo>
                  <a:cubicBezTo>
                    <a:pt x="123" y="47"/>
                    <a:pt x="131" y="46"/>
                    <a:pt x="140"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mn-lt"/>
                <a:ea typeface="+mn-ea"/>
                <a:cs typeface="+mn-ea"/>
                <a:sym typeface="+mn-lt"/>
              </a:endParaRPr>
            </a:p>
          </p:txBody>
        </p:sp>
        <p:sp>
          <p:nvSpPr>
            <p:cNvPr id="13" name="Freeform 28"/>
            <p:cNvSpPr>
              <a:spLocks noEditPoints="1"/>
            </p:cNvSpPr>
            <p:nvPr/>
          </p:nvSpPr>
          <p:spPr bwMode="auto">
            <a:xfrm>
              <a:off x="3722033" y="3714538"/>
              <a:ext cx="500321" cy="500687"/>
            </a:xfrm>
            <a:custGeom>
              <a:avLst/>
              <a:gdLst>
                <a:gd name="T0" fmla="*/ 289 w 579"/>
                <a:gd name="T1" fmla="*/ 28 h 579"/>
                <a:gd name="T2" fmla="*/ 346 w 579"/>
                <a:gd name="T3" fmla="*/ 4 h 579"/>
                <a:gd name="T4" fmla="*/ 390 w 579"/>
                <a:gd name="T5" fmla="*/ 48 h 579"/>
                <a:gd name="T6" fmla="*/ 451 w 579"/>
                <a:gd name="T7" fmla="*/ 48 h 579"/>
                <a:gd name="T8" fmla="*/ 475 w 579"/>
                <a:gd name="T9" fmla="*/ 105 h 579"/>
                <a:gd name="T10" fmla="*/ 532 w 579"/>
                <a:gd name="T11" fmla="*/ 128 h 579"/>
                <a:gd name="T12" fmla="*/ 531 w 579"/>
                <a:gd name="T13" fmla="*/ 190 h 579"/>
                <a:gd name="T14" fmla="*/ 575 w 579"/>
                <a:gd name="T15" fmla="*/ 233 h 579"/>
                <a:gd name="T16" fmla="*/ 551 w 579"/>
                <a:gd name="T17" fmla="*/ 290 h 579"/>
                <a:gd name="T18" fmla="*/ 575 w 579"/>
                <a:gd name="T19" fmla="*/ 347 h 579"/>
                <a:gd name="T20" fmla="*/ 531 w 579"/>
                <a:gd name="T21" fmla="*/ 390 h 579"/>
                <a:gd name="T22" fmla="*/ 532 w 579"/>
                <a:gd name="T23" fmla="*/ 452 h 579"/>
                <a:gd name="T24" fmla="*/ 475 w 579"/>
                <a:gd name="T25" fmla="*/ 475 h 579"/>
                <a:gd name="T26" fmla="*/ 451 w 579"/>
                <a:gd name="T27" fmla="*/ 532 h 579"/>
                <a:gd name="T28" fmla="*/ 390 w 579"/>
                <a:gd name="T29" fmla="*/ 532 h 579"/>
                <a:gd name="T30" fmla="*/ 346 w 579"/>
                <a:gd name="T31" fmla="*/ 575 h 579"/>
                <a:gd name="T32" fmla="*/ 289 w 579"/>
                <a:gd name="T33" fmla="*/ 552 h 579"/>
                <a:gd name="T34" fmla="*/ 233 w 579"/>
                <a:gd name="T35" fmla="*/ 575 h 579"/>
                <a:gd name="T36" fmla="*/ 189 w 579"/>
                <a:gd name="T37" fmla="*/ 532 h 579"/>
                <a:gd name="T38" fmla="*/ 128 w 579"/>
                <a:gd name="T39" fmla="*/ 532 h 579"/>
                <a:gd name="T40" fmla="*/ 104 w 579"/>
                <a:gd name="T41" fmla="*/ 475 h 579"/>
                <a:gd name="T42" fmla="*/ 47 w 579"/>
                <a:gd name="T43" fmla="*/ 452 h 579"/>
                <a:gd name="T44" fmla="*/ 47 w 579"/>
                <a:gd name="T45" fmla="*/ 390 h 579"/>
                <a:gd name="T46" fmla="*/ 4 w 579"/>
                <a:gd name="T47" fmla="*/ 347 h 579"/>
                <a:gd name="T48" fmla="*/ 27 w 579"/>
                <a:gd name="T49" fmla="*/ 290 h 579"/>
                <a:gd name="T50" fmla="*/ 4 w 579"/>
                <a:gd name="T51" fmla="*/ 233 h 579"/>
                <a:gd name="T52" fmla="*/ 47 w 579"/>
                <a:gd name="T53" fmla="*/ 190 h 579"/>
                <a:gd name="T54" fmla="*/ 47 w 579"/>
                <a:gd name="T55" fmla="*/ 128 h 579"/>
                <a:gd name="T56" fmla="*/ 104 w 579"/>
                <a:gd name="T57" fmla="*/ 105 h 579"/>
                <a:gd name="T58" fmla="*/ 128 w 579"/>
                <a:gd name="T59" fmla="*/ 48 h 579"/>
                <a:gd name="T60" fmla="*/ 189 w 579"/>
                <a:gd name="T61" fmla="*/ 48 h 579"/>
                <a:gd name="T62" fmla="*/ 233 w 579"/>
                <a:gd name="T63" fmla="*/ 4 h 579"/>
                <a:gd name="T64" fmla="*/ 289 w 579"/>
                <a:gd name="T65" fmla="*/ 28 h 579"/>
                <a:gd name="T66" fmla="*/ 367 w 579"/>
                <a:gd name="T67" fmla="*/ 103 h 579"/>
                <a:gd name="T68" fmla="*/ 87 w 579"/>
                <a:gd name="T69" fmla="*/ 288 h 579"/>
                <a:gd name="T70" fmla="*/ 367 w 579"/>
                <a:gd name="T71" fmla="*/ 477 h 579"/>
                <a:gd name="T72" fmla="*/ 431 w 579"/>
                <a:gd name="T73" fmla="*/ 146 h 579"/>
                <a:gd name="T74" fmla="*/ 367 w 579"/>
                <a:gd name="T75" fmla="*/ 103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9" h="579">
                  <a:moveTo>
                    <a:pt x="289" y="28"/>
                  </a:moveTo>
                  <a:cubicBezTo>
                    <a:pt x="308" y="29"/>
                    <a:pt x="327" y="0"/>
                    <a:pt x="346" y="4"/>
                  </a:cubicBezTo>
                  <a:cubicBezTo>
                    <a:pt x="365" y="8"/>
                    <a:pt x="371" y="42"/>
                    <a:pt x="390" y="48"/>
                  </a:cubicBezTo>
                  <a:cubicBezTo>
                    <a:pt x="407" y="56"/>
                    <a:pt x="435" y="37"/>
                    <a:pt x="451" y="48"/>
                  </a:cubicBezTo>
                  <a:cubicBezTo>
                    <a:pt x="467" y="58"/>
                    <a:pt x="460" y="92"/>
                    <a:pt x="475" y="105"/>
                  </a:cubicBezTo>
                  <a:cubicBezTo>
                    <a:pt x="487" y="119"/>
                    <a:pt x="521" y="112"/>
                    <a:pt x="532" y="128"/>
                  </a:cubicBezTo>
                  <a:cubicBezTo>
                    <a:pt x="542" y="144"/>
                    <a:pt x="523" y="172"/>
                    <a:pt x="531" y="190"/>
                  </a:cubicBezTo>
                  <a:cubicBezTo>
                    <a:pt x="537" y="208"/>
                    <a:pt x="571" y="214"/>
                    <a:pt x="575" y="233"/>
                  </a:cubicBezTo>
                  <a:cubicBezTo>
                    <a:pt x="579" y="252"/>
                    <a:pt x="550" y="271"/>
                    <a:pt x="551" y="290"/>
                  </a:cubicBezTo>
                  <a:cubicBezTo>
                    <a:pt x="550" y="309"/>
                    <a:pt x="579" y="328"/>
                    <a:pt x="575" y="347"/>
                  </a:cubicBezTo>
                  <a:cubicBezTo>
                    <a:pt x="571" y="366"/>
                    <a:pt x="538" y="372"/>
                    <a:pt x="531" y="390"/>
                  </a:cubicBezTo>
                  <a:cubicBezTo>
                    <a:pt x="523" y="407"/>
                    <a:pt x="542" y="436"/>
                    <a:pt x="532" y="452"/>
                  </a:cubicBezTo>
                  <a:cubicBezTo>
                    <a:pt x="521" y="468"/>
                    <a:pt x="487" y="461"/>
                    <a:pt x="475" y="475"/>
                  </a:cubicBezTo>
                  <a:cubicBezTo>
                    <a:pt x="460" y="488"/>
                    <a:pt x="467" y="521"/>
                    <a:pt x="451" y="532"/>
                  </a:cubicBezTo>
                  <a:cubicBezTo>
                    <a:pt x="435" y="543"/>
                    <a:pt x="407" y="523"/>
                    <a:pt x="390" y="532"/>
                  </a:cubicBezTo>
                  <a:cubicBezTo>
                    <a:pt x="372" y="538"/>
                    <a:pt x="365" y="572"/>
                    <a:pt x="346" y="575"/>
                  </a:cubicBezTo>
                  <a:cubicBezTo>
                    <a:pt x="327" y="579"/>
                    <a:pt x="309" y="550"/>
                    <a:pt x="289" y="552"/>
                  </a:cubicBezTo>
                  <a:cubicBezTo>
                    <a:pt x="270" y="550"/>
                    <a:pt x="252" y="579"/>
                    <a:pt x="233" y="575"/>
                  </a:cubicBezTo>
                  <a:cubicBezTo>
                    <a:pt x="214" y="572"/>
                    <a:pt x="207" y="538"/>
                    <a:pt x="189" y="532"/>
                  </a:cubicBezTo>
                  <a:cubicBezTo>
                    <a:pt x="172" y="523"/>
                    <a:pt x="144" y="543"/>
                    <a:pt x="128" y="532"/>
                  </a:cubicBezTo>
                  <a:cubicBezTo>
                    <a:pt x="112" y="521"/>
                    <a:pt x="119" y="488"/>
                    <a:pt x="104" y="475"/>
                  </a:cubicBezTo>
                  <a:cubicBezTo>
                    <a:pt x="92" y="461"/>
                    <a:pt x="58" y="468"/>
                    <a:pt x="47" y="452"/>
                  </a:cubicBezTo>
                  <a:cubicBezTo>
                    <a:pt x="36" y="436"/>
                    <a:pt x="56" y="407"/>
                    <a:pt x="47" y="390"/>
                  </a:cubicBezTo>
                  <a:cubicBezTo>
                    <a:pt x="41" y="372"/>
                    <a:pt x="8" y="366"/>
                    <a:pt x="4" y="347"/>
                  </a:cubicBezTo>
                  <a:cubicBezTo>
                    <a:pt x="0" y="328"/>
                    <a:pt x="29" y="309"/>
                    <a:pt x="27" y="290"/>
                  </a:cubicBezTo>
                  <a:cubicBezTo>
                    <a:pt x="29" y="271"/>
                    <a:pt x="0" y="252"/>
                    <a:pt x="4" y="233"/>
                  </a:cubicBezTo>
                  <a:cubicBezTo>
                    <a:pt x="8" y="214"/>
                    <a:pt x="41" y="208"/>
                    <a:pt x="47" y="190"/>
                  </a:cubicBezTo>
                  <a:cubicBezTo>
                    <a:pt x="56" y="172"/>
                    <a:pt x="36" y="144"/>
                    <a:pt x="47" y="128"/>
                  </a:cubicBezTo>
                  <a:cubicBezTo>
                    <a:pt x="58" y="112"/>
                    <a:pt x="92" y="119"/>
                    <a:pt x="104" y="105"/>
                  </a:cubicBezTo>
                  <a:cubicBezTo>
                    <a:pt x="119" y="92"/>
                    <a:pt x="112" y="58"/>
                    <a:pt x="128" y="48"/>
                  </a:cubicBezTo>
                  <a:cubicBezTo>
                    <a:pt x="144" y="37"/>
                    <a:pt x="172" y="56"/>
                    <a:pt x="189" y="48"/>
                  </a:cubicBezTo>
                  <a:cubicBezTo>
                    <a:pt x="207" y="42"/>
                    <a:pt x="214" y="8"/>
                    <a:pt x="233" y="4"/>
                  </a:cubicBezTo>
                  <a:cubicBezTo>
                    <a:pt x="252" y="0"/>
                    <a:pt x="270" y="29"/>
                    <a:pt x="289" y="28"/>
                  </a:cubicBezTo>
                  <a:close/>
                  <a:moveTo>
                    <a:pt x="367" y="103"/>
                  </a:moveTo>
                  <a:cubicBezTo>
                    <a:pt x="234" y="48"/>
                    <a:pt x="88" y="145"/>
                    <a:pt x="87" y="288"/>
                  </a:cubicBezTo>
                  <a:cubicBezTo>
                    <a:pt x="86" y="433"/>
                    <a:pt x="233" y="532"/>
                    <a:pt x="367" y="477"/>
                  </a:cubicBezTo>
                  <a:cubicBezTo>
                    <a:pt x="501" y="421"/>
                    <a:pt x="534" y="247"/>
                    <a:pt x="431" y="146"/>
                  </a:cubicBezTo>
                  <a:cubicBezTo>
                    <a:pt x="413" y="127"/>
                    <a:pt x="391" y="113"/>
                    <a:pt x="367"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mn-lt"/>
                <a:ea typeface="+mn-ea"/>
                <a:cs typeface="+mn-ea"/>
                <a:sym typeface="+mn-lt"/>
              </a:endParaRPr>
            </a:p>
          </p:txBody>
        </p:sp>
        <p:sp>
          <p:nvSpPr>
            <p:cNvPr id="14" name="Freeform 29"/>
            <p:cNvSpPr>
              <a:spLocks noEditPoints="1"/>
            </p:cNvSpPr>
            <p:nvPr/>
          </p:nvSpPr>
          <p:spPr bwMode="auto">
            <a:xfrm>
              <a:off x="3829192" y="3821698"/>
              <a:ext cx="286002" cy="287100"/>
            </a:xfrm>
            <a:custGeom>
              <a:avLst/>
              <a:gdLst>
                <a:gd name="T0" fmla="*/ 165 w 331"/>
                <a:gd name="T1" fmla="*/ 0 h 332"/>
                <a:gd name="T2" fmla="*/ 331 w 331"/>
                <a:gd name="T3" fmla="*/ 166 h 332"/>
                <a:gd name="T4" fmla="*/ 165 w 331"/>
                <a:gd name="T5" fmla="*/ 332 h 332"/>
                <a:gd name="T6" fmla="*/ 0 w 331"/>
                <a:gd name="T7" fmla="*/ 166 h 332"/>
                <a:gd name="T8" fmla="*/ 165 w 331"/>
                <a:gd name="T9" fmla="*/ 0 h 332"/>
                <a:gd name="T10" fmla="*/ 176 w 331"/>
                <a:gd name="T11" fmla="*/ 50 h 332"/>
                <a:gd name="T12" fmla="*/ 205 w 331"/>
                <a:gd name="T13" fmla="*/ 111 h 332"/>
                <a:gd name="T14" fmla="*/ 272 w 331"/>
                <a:gd name="T15" fmla="*/ 119 h 332"/>
                <a:gd name="T16" fmla="*/ 282 w 331"/>
                <a:gd name="T17" fmla="*/ 127 h 332"/>
                <a:gd name="T18" fmla="*/ 279 w 331"/>
                <a:gd name="T19" fmla="*/ 140 h 332"/>
                <a:gd name="T20" fmla="*/ 229 w 331"/>
                <a:gd name="T21" fmla="*/ 186 h 332"/>
                <a:gd name="T22" fmla="*/ 242 w 331"/>
                <a:gd name="T23" fmla="*/ 252 h 332"/>
                <a:gd name="T24" fmla="*/ 237 w 331"/>
                <a:gd name="T25" fmla="*/ 265 h 332"/>
                <a:gd name="T26" fmla="*/ 224 w 331"/>
                <a:gd name="T27" fmla="*/ 265 h 332"/>
                <a:gd name="T28" fmla="*/ 165 w 331"/>
                <a:gd name="T29" fmla="*/ 232 h 332"/>
                <a:gd name="T30" fmla="*/ 106 w 331"/>
                <a:gd name="T31" fmla="*/ 265 h 332"/>
                <a:gd name="T32" fmla="*/ 93 w 331"/>
                <a:gd name="T33" fmla="*/ 265 h 332"/>
                <a:gd name="T34" fmla="*/ 89 w 331"/>
                <a:gd name="T35" fmla="*/ 252 h 332"/>
                <a:gd name="T36" fmla="*/ 102 w 331"/>
                <a:gd name="T37" fmla="*/ 186 h 332"/>
                <a:gd name="T38" fmla="*/ 52 w 331"/>
                <a:gd name="T39" fmla="*/ 140 h 332"/>
                <a:gd name="T40" fmla="*/ 49 w 331"/>
                <a:gd name="T41" fmla="*/ 127 h 332"/>
                <a:gd name="T42" fmla="*/ 59 w 331"/>
                <a:gd name="T43" fmla="*/ 119 h 332"/>
                <a:gd name="T44" fmla="*/ 126 w 331"/>
                <a:gd name="T45" fmla="*/ 111 h 332"/>
                <a:gd name="T46" fmla="*/ 154 w 331"/>
                <a:gd name="T47" fmla="*/ 50 h 332"/>
                <a:gd name="T48" fmla="*/ 165 w 331"/>
                <a:gd name="T49" fmla="*/ 43 h 332"/>
                <a:gd name="T50" fmla="*/ 176 w 331"/>
                <a:gd name="T51" fmla="*/ 5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32">
                  <a:moveTo>
                    <a:pt x="165" y="0"/>
                  </a:moveTo>
                  <a:cubicBezTo>
                    <a:pt x="257" y="0"/>
                    <a:pt x="331" y="74"/>
                    <a:pt x="331" y="166"/>
                  </a:cubicBezTo>
                  <a:cubicBezTo>
                    <a:pt x="331" y="257"/>
                    <a:pt x="257" y="332"/>
                    <a:pt x="165" y="332"/>
                  </a:cubicBezTo>
                  <a:cubicBezTo>
                    <a:pt x="74" y="332"/>
                    <a:pt x="0" y="257"/>
                    <a:pt x="0" y="166"/>
                  </a:cubicBezTo>
                  <a:cubicBezTo>
                    <a:pt x="0" y="74"/>
                    <a:pt x="74" y="0"/>
                    <a:pt x="165" y="0"/>
                  </a:cubicBezTo>
                  <a:close/>
                  <a:moveTo>
                    <a:pt x="176" y="50"/>
                  </a:moveTo>
                  <a:cubicBezTo>
                    <a:pt x="205" y="111"/>
                    <a:pt x="205" y="111"/>
                    <a:pt x="205" y="111"/>
                  </a:cubicBezTo>
                  <a:cubicBezTo>
                    <a:pt x="272" y="119"/>
                    <a:pt x="272" y="119"/>
                    <a:pt x="272" y="119"/>
                  </a:cubicBezTo>
                  <a:cubicBezTo>
                    <a:pt x="277" y="120"/>
                    <a:pt x="281" y="123"/>
                    <a:pt x="282" y="127"/>
                  </a:cubicBezTo>
                  <a:cubicBezTo>
                    <a:pt x="284" y="132"/>
                    <a:pt x="282" y="137"/>
                    <a:pt x="279" y="140"/>
                  </a:cubicBezTo>
                  <a:cubicBezTo>
                    <a:pt x="229" y="186"/>
                    <a:pt x="229" y="186"/>
                    <a:pt x="229" y="186"/>
                  </a:cubicBezTo>
                  <a:cubicBezTo>
                    <a:pt x="242" y="252"/>
                    <a:pt x="242" y="252"/>
                    <a:pt x="242" y="252"/>
                  </a:cubicBezTo>
                  <a:cubicBezTo>
                    <a:pt x="243" y="257"/>
                    <a:pt x="241" y="262"/>
                    <a:pt x="237" y="265"/>
                  </a:cubicBezTo>
                  <a:cubicBezTo>
                    <a:pt x="234" y="267"/>
                    <a:pt x="229" y="268"/>
                    <a:pt x="224" y="265"/>
                  </a:cubicBezTo>
                  <a:cubicBezTo>
                    <a:pt x="165" y="232"/>
                    <a:pt x="165" y="232"/>
                    <a:pt x="165" y="232"/>
                  </a:cubicBezTo>
                  <a:cubicBezTo>
                    <a:pt x="106" y="265"/>
                    <a:pt x="106" y="265"/>
                    <a:pt x="106" y="265"/>
                  </a:cubicBezTo>
                  <a:cubicBezTo>
                    <a:pt x="102" y="268"/>
                    <a:pt x="97" y="267"/>
                    <a:pt x="93" y="265"/>
                  </a:cubicBezTo>
                  <a:cubicBezTo>
                    <a:pt x="89" y="262"/>
                    <a:pt x="88" y="257"/>
                    <a:pt x="89" y="252"/>
                  </a:cubicBezTo>
                  <a:cubicBezTo>
                    <a:pt x="102" y="186"/>
                    <a:pt x="102" y="186"/>
                    <a:pt x="102" y="186"/>
                  </a:cubicBezTo>
                  <a:cubicBezTo>
                    <a:pt x="52" y="140"/>
                    <a:pt x="52" y="140"/>
                    <a:pt x="52" y="140"/>
                  </a:cubicBezTo>
                  <a:cubicBezTo>
                    <a:pt x="48" y="137"/>
                    <a:pt x="47" y="132"/>
                    <a:pt x="49" y="127"/>
                  </a:cubicBezTo>
                  <a:cubicBezTo>
                    <a:pt x="50" y="123"/>
                    <a:pt x="54" y="120"/>
                    <a:pt x="59" y="119"/>
                  </a:cubicBezTo>
                  <a:cubicBezTo>
                    <a:pt x="126" y="111"/>
                    <a:pt x="126" y="111"/>
                    <a:pt x="126" y="111"/>
                  </a:cubicBezTo>
                  <a:cubicBezTo>
                    <a:pt x="154" y="50"/>
                    <a:pt x="154" y="50"/>
                    <a:pt x="154" y="50"/>
                  </a:cubicBezTo>
                  <a:cubicBezTo>
                    <a:pt x="156" y="45"/>
                    <a:pt x="161" y="43"/>
                    <a:pt x="165" y="43"/>
                  </a:cubicBezTo>
                  <a:cubicBezTo>
                    <a:pt x="170" y="43"/>
                    <a:pt x="174" y="45"/>
                    <a:pt x="176"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latin typeface="+mn-lt"/>
                <a:ea typeface="+mn-ea"/>
                <a:cs typeface="+mn-ea"/>
                <a:sym typeface="+mn-lt"/>
              </a:endParaRPr>
            </a:p>
          </p:txBody>
        </p:sp>
      </p:grpSp>
      <p:graphicFrame>
        <p:nvGraphicFramePr>
          <p:cNvPr id="15" name="图表 14"/>
          <p:cNvGraphicFramePr/>
          <p:nvPr/>
        </p:nvGraphicFramePr>
        <p:xfrm>
          <a:off x="1553746" y="960631"/>
          <a:ext cx="6036509" cy="25630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1894005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graphicEl>
                                              <a:chart seriesIdx="-3" categoryIdx="-3" bldStep="gridLegend"/>
                                            </p:graphicEl>
                                          </p:spTgt>
                                        </p:tgtEl>
                                        <p:attrNameLst>
                                          <p:attrName>style.visibility</p:attrName>
                                        </p:attrNameLst>
                                      </p:cBhvr>
                                      <p:to>
                                        <p:strVal val="visible"/>
                                      </p:to>
                                    </p:set>
                                    <p:animEffect transition="in" filter="wipe(up)">
                                      <p:cBhvr>
                                        <p:cTn id="7" dur="500"/>
                                        <p:tgtEl>
                                          <p:spTgt spid="15">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graphicEl>
                                              <a:chart seriesIdx="0" categoryIdx="0" bldStep="ptInSeries"/>
                                            </p:graphicEl>
                                          </p:spTgt>
                                        </p:tgtEl>
                                        <p:attrNameLst>
                                          <p:attrName>style.visibility</p:attrName>
                                        </p:attrNameLst>
                                      </p:cBhvr>
                                      <p:to>
                                        <p:strVal val="visible"/>
                                      </p:to>
                                    </p:set>
                                    <p:animEffect transition="in" filter="wipe(left)">
                                      <p:cBhvr>
                                        <p:cTn id="11" dur="500"/>
                                        <p:tgtEl>
                                          <p:spTgt spid="15">
                                            <p:graphicEl>
                                              <a:chart seriesIdx="0" categoryIdx="0" bldStep="ptInSeries"/>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graphicEl>
                                              <a:chart seriesIdx="0" categoryIdx="1" bldStep="ptInSeries"/>
                                            </p:graphicEl>
                                          </p:spTgt>
                                        </p:tgtEl>
                                        <p:attrNameLst>
                                          <p:attrName>style.visibility</p:attrName>
                                        </p:attrNameLst>
                                      </p:cBhvr>
                                      <p:to>
                                        <p:strVal val="visible"/>
                                      </p:to>
                                    </p:set>
                                    <p:animEffect transition="in" filter="wipe(left)">
                                      <p:cBhvr>
                                        <p:cTn id="15" dur="500"/>
                                        <p:tgtEl>
                                          <p:spTgt spid="15">
                                            <p:graphicEl>
                                              <a:chart seriesIdx="0" categoryIdx="1" bldStep="ptInSeries"/>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5">
                                            <p:graphicEl>
                                              <a:chart seriesIdx="0" categoryIdx="2" bldStep="ptInSeries"/>
                                            </p:graphicEl>
                                          </p:spTgt>
                                        </p:tgtEl>
                                        <p:attrNameLst>
                                          <p:attrName>style.visibility</p:attrName>
                                        </p:attrNameLst>
                                      </p:cBhvr>
                                      <p:to>
                                        <p:strVal val="visible"/>
                                      </p:to>
                                    </p:set>
                                    <p:animEffect transition="in" filter="wipe(left)">
                                      <p:cBhvr>
                                        <p:cTn id="19" dur="500"/>
                                        <p:tgtEl>
                                          <p:spTgt spid="15">
                                            <p:graphicEl>
                                              <a:chart seriesIdx="0" categoryIdx="2" bldStep="ptInSeries"/>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
                                            <p:graphicEl>
                                              <a:chart seriesIdx="0" categoryIdx="3" bldStep="ptInSeries"/>
                                            </p:graphicEl>
                                          </p:spTgt>
                                        </p:tgtEl>
                                        <p:attrNameLst>
                                          <p:attrName>style.visibility</p:attrName>
                                        </p:attrNameLst>
                                      </p:cBhvr>
                                      <p:to>
                                        <p:strVal val="visible"/>
                                      </p:to>
                                    </p:set>
                                    <p:animEffect transition="in" filter="wipe(left)">
                                      <p:cBhvr>
                                        <p:cTn id="23" dur="500"/>
                                        <p:tgtEl>
                                          <p:spTgt spid="15">
                                            <p:graphicEl>
                                              <a:chart seriesIdx="0" categoryIdx="3" bldStep="ptInSeries"/>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5">
                                            <p:graphicEl>
                                              <a:chart seriesIdx="0" categoryIdx="4" bldStep="ptInSeries"/>
                                            </p:graphicEl>
                                          </p:spTgt>
                                        </p:tgtEl>
                                        <p:attrNameLst>
                                          <p:attrName>style.visibility</p:attrName>
                                        </p:attrNameLst>
                                      </p:cBhvr>
                                      <p:to>
                                        <p:strVal val="visible"/>
                                      </p:to>
                                    </p:set>
                                    <p:animEffect transition="in" filter="wipe(left)">
                                      <p:cBhvr>
                                        <p:cTn id="27" dur="500"/>
                                        <p:tgtEl>
                                          <p:spTgt spid="15">
                                            <p:graphicEl>
                                              <a:chart seriesIdx="0" categoryIdx="4" bldStep="ptInSeries"/>
                                            </p:graphic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5">
                                            <p:graphicEl>
                                              <a:chart seriesIdx="1" categoryIdx="0" bldStep="ptInSeries"/>
                                            </p:graphicEl>
                                          </p:spTgt>
                                        </p:tgtEl>
                                        <p:attrNameLst>
                                          <p:attrName>style.visibility</p:attrName>
                                        </p:attrNameLst>
                                      </p:cBhvr>
                                      <p:to>
                                        <p:strVal val="visible"/>
                                      </p:to>
                                    </p:set>
                                    <p:animEffect transition="in" filter="wipe(left)">
                                      <p:cBhvr>
                                        <p:cTn id="31" dur="500"/>
                                        <p:tgtEl>
                                          <p:spTgt spid="15">
                                            <p:graphicEl>
                                              <a:chart seriesIdx="1" categoryIdx="0" bldStep="ptInSeries"/>
                                            </p:graphic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5">
                                            <p:graphicEl>
                                              <a:chart seriesIdx="1" categoryIdx="1" bldStep="ptInSeries"/>
                                            </p:graphicEl>
                                          </p:spTgt>
                                        </p:tgtEl>
                                        <p:attrNameLst>
                                          <p:attrName>style.visibility</p:attrName>
                                        </p:attrNameLst>
                                      </p:cBhvr>
                                      <p:to>
                                        <p:strVal val="visible"/>
                                      </p:to>
                                    </p:set>
                                    <p:animEffect transition="in" filter="wipe(left)">
                                      <p:cBhvr>
                                        <p:cTn id="35" dur="500"/>
                                        <p:tgtEl>
                                          <p:spTgt spid="15">
                                            <p:graphicEl>
                                              <a:chart seriesIdx="1" categoryIdx="1" bldStep="ptInSeries"/>
                                            </p:graphicEl>
                                          </p:spTgt>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5">
                                            <p:graphicEl>
                                              <a:chart seriesIdx="1" categoryIdx="2" bldStep="ptInSeries"/>
                                            </p:graphicEl>
                                          </p:spTgt>
                                        </p:tgtEl>
                                        <p:attrNameLst>
                                          <p:attrName>style.visibility</p:attrName>
                                        </p:attrNameLst>
                                      </p:cBhvr>
                                      <p:to>
                                        <p:strVal val="visible"/>
                                      </p:to>
                                    </p:set>
                                    <p:animEffect transition="in" filter="wipe(left)">
                                      <p:cBhvr>
                                        <p:cTn id="39" dur="500"/>
                                        <p:tgtEl>
                                          <p:spTgt spid="15">
                                            <p:graphicEl>
                                              <a:chart seriesIdx="1" categoryIdx="2" bldStep="ptInSeries"/>
                                            </p:graphicEl>
                                          </p:spTgt>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5">
                                            <p:graphicEl>
                                              <a:chart seriesIdx="1" categoryIdx="3" bldStep="ptInSeries"/>
                                            </p:graphicEl>
                                          </p:spTgt>
                                        </p:tgtEl>
                                        <p:attrNameLst>
                                          <p:attrName>style.visibility</p:attrName>
                                        </p:attrNameLst>
                                      </p:cBhvr>
                                      <p:to>
                                        <p:strVal val="visible"/>
                                      </p:to>
                                    </p:set>
                                    <p:animEffect transition="in" filter="wipe(left)">
                                      <p:cBhvr>
                                        <p:cTn id="43" dur="500"/>
                                        <p:tgtEl>
                                          <p:spTgt spid="15">
                                            <p:graphicEl>
                                              <a:chart seriesIdx="1" categoryIdx="3" bldStep="ptInSeries"/>
                                            </p:graphicEl>
                                          </p:spTgt>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5">
                                            <p:graphicEl>
                                              <a:chart seriesIdx="1" categoryIdx="4" bldStep="ptInSeries"/>
                                            </p:graphicEl>
                                          </p:spTgt>
                                        </p:tgtEl>
                                        <p:attrNameLst>
                                          <p:attrName>style.visibility</p:attrName>
                                        </p:attrNameLst>
                                      </p:cBhvr>
                                      <p:to>
                                        <p:strVal val="visible"/>
                                      </p:to>
                                    </p:set>
                                    <p:animEffect transition="in" filter="wipe(left)">
                                      <p:cBhvr>
                                        <p:cTn id="47" dur="500"/>
                                        <p:tgtEl>
                                          <p:spTgt spid="15">
                                            <p:graphicEl>
                                              <a:chart seriesIdx="1" categoryIdx="4" bldStep="ptInSeries"/>
                                            </p:graphicEl>
                                          </p:spTgt>
                                        </p:tgtEl>
                                      </p:cBhvr>
                                    </p:animEffect>
                                  </p:childTnLst>
                                </p:cTn>
                              </p:par>
                            </p:childTnLst>
                          </p:cTn>
                        </p:par>
                        <p:par>
                          <p:cTn id="48" fill="hold">
                            <p:stCondLst>
                              <p:cond delay="5500"/>
                            </p:stCondLst>
                            <p:childTnLst>
                              <p:par>
                                <p:cTn id="49" presetID="37" presetClass="entr" presetSubtype="0" fill="hold" grpId="0"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900" decel="100000" fill="hold"/>
                                        <p:tgtEl>
                                          <p:spTgt spid="4"/>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55" fill="hold">
                            <p:stCondLst>
                              <p:cond delay="6500"/>
                            </p:stCondLst>
                            <p:childTnLst>
                              <p:par>
                                <p:cTn id="56" presetID="21" presetClass="entr" presetSubtype="1"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heel(1)">
                                      <p:cBhvr>
                                        <p:cTn id="58" dur="500"/>
                                        <p:tgtEl>
                                          <p:spTgt spid="5"/>
                                        </p:tgtEl>
                                      </p:cBhvr>
                                    </p:animEffect>
                                  </p:childTnLst>
                                </p:cTn>
                              </p:par>
                            </p:childTnLst>
                          </p:cTn>
                        </p:par>
                        <p:par>
                          <p:cTn id="59" fill="hold">
                            <p:stCondLst>
                              <p:cond delay="7000"/>
                            </p:stCondLst>
                            <p:childTnLst>
                              <p:par>
                                <p:cTn id="60" presetID="45" presetClass="entr" presetSubtype="0" fill="hold"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anim calcmode="lin" valueType="num">
                                      <p:cBhvr>
                                        <p:cTn id="63" dur="500" fill="hold"/>
                                        <p:tgtEl>
                                          <p:spTgt spid="11"/>
                                        </p:tgtEl>
                                        <p:attrNameLst>
                                          <p:attrName>ppt_w</p:attrName>
                                        </p:attrNameLst>
                                      </p:cBhvr>
                                      <p:tavLst>
                                        <p:tav tm="0" fmla="#ppt_w*sin(2.5*pi*$)">
                                          <p:val>
                                            <p:fltVal val="0"/>
                                          </p:val>
                                        </p:tav>
                                        <p:tav tm="100000">
                                          <p:val>
                                            <p:fltVal val="1"/>
                                          </p:val>
                                        </p:tav>
                                      </p:tavLst>
                                    </p:anim>
                                    <p:anim calcmode="lin" valueType="num">
                                      <p:cBhvr>
                                        <p:cTn id="64" dur="500" fill="hold"/>
                                        <p:tgtEl>
                                          <p:spTgt spid="11"/>
                                        </p:tgtEl>
                                        <p:attrNameLst>
                                          <p:attrName>ppt_h</p:attrName>
                                        </p:attrNameLst>
                                      </p:cBhvr>
                                      <p:tavLst>
                                        <p:tav tm="0">
                                          <p:val>
                                            <p:strVal val="#ppt_h"/>
                                          </p:val>
                                        </p:tav>
                                        <p:tav tm="100000">
                                          <p:val>
                                            <p:strVal val="#ppt_h"/>
                                          </p:val>
                                        </p:tav>
                                      </p:tavLst>
                                    </p:anim>
                                  </p:childTnLst>
                                </p:cTn>
                              </p:par>
                            </p:childTnLst>
                          </p:cTn>
                        </p:par>
                        <p:par>
                          <p:cTn id="65" fill="hold">
                            <p:stCondLst>
                              <p:cond delay="7500"/>
                            </p:stCondLst>
                            <p:childTnLst>
                              <p:par>
                                <p:cTn id="66" presetID="22" presetClass="entr" presetSubtype="8"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left)">
                                      <p:cBhvr>
                                        <p:cTn id="6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Graphic spid="15" grpId="0">
        <p:bldSub>
          <a:bldChart bld="seriesEl"/>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500" dirty="0">
                <a:solidFill>
                  <a:srgbClr val="333333"/>
                </a:solidFill>
                <a:latin typeface="+mn-lt"/>
                <a:ea typeface="+mn-ea"/>
                <a:cs typeface="+mn-ea"/>
                <a:sym typeface="+mn-lt"/>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837410" y="2503352"/>
            <a:ext cx="1469181" cy="1469181"/>
            <a:chOff x="2193191" y="1899415"/>
            <a:chExt cx="2421376" cy="2421376"/>
          </a:xfrm>
          <a:effectLst/>
        </p:grpSpPr>
        <p:sp>
          <p:nvSpPr>
            <p:cNvPr id="5" name="椭圆 4"/>
            <p:cNvSpPr/>
            <p:nvPr/>
          </p:nvSpPr>
          <p:spPr>
            <a:xfrm>
              <a:off x="2193191" y="1899415"/>
              <a:ext cx="2421376" cy="2421376"/>
            </a:xfrm>
            <a:prstGeom prst="ellipse">
              <a:avLst/>
            </a:prstGeom>
            <a:solidFill>
              <a:schemeClr val="accent3"/>
            </a:solidFill>
            <a:ln w="31750">
              <a:gradFill flip="none" rotWithShape="1">
                <a:gsLst>
                  <a:gs pos="0">
                    <a:schemeClr val="bg1">
                      <a:lumMod val="6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sp>
          <p:nvSpPr>
            <p:cNvPr id="6" name="椭圆 5"/>
            <p:cNvSpPr/>
            <p:nvPr/>
          </p:nvSpPr>
          <p:spPr>
            <a:xfrm>
              <a:off x="2345502" y="2051726"/>
              <a:ext cx="2116756" cy="2116756"/>
            </a:xfrm>
            <a:prstGeom prst="ellipse">
              <a:avLst/>
            </a:prstGeom>
            <a:solidFill>
              <a:schemeClr val="bg1">
                <a:lumMod val="95000"/>
              </a:schemeClr>
            </a:solidFill>
            <a:ln w="50800">
              <a:noFill/>
            </a:ln>
            <a:effectLst>
              <a:outerShdw blurRad="165100" dist="88900" dir="2700000" algn="tl" rotWithShape="0">
                <a:schemeClr val="accent3">
                  <a:lumMod val="50000"/>
                  <a:alpha val="64000"/>
                </a:schemeClr>
              </a:outerShdw>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grpSp>
      <p:grpSp>
        <p:nvGrpSpPr>
          <p:cNvPr id="7" name="组合 6"/>
          <p:cNvGrpSpPr/>
          <p:nvPr/>
        </p:nvGrpSpPr>
        <p:grpSpPr>
          <a:xfrm>
            <a:off x="2823370" y="2982999"/>
            <a:ext cx="652760" cy="652760"/>
            <a:chOff x="3237545" y="4561747"/>
            <a:chExt cx="1146960" cy="1146960"/>
          </a:xfrm>
        </p:grpSpPr>
        <p:sp>
          <p:nvSpPr>
            <p:cNvPr id="8" name="圆角矩形 7"/>
            <p:cNvSpPr/>
            <p:nvPr/>
          </p:nvSpPr>
          <p:spPr>
            <a:xfrm>
              <a:off x="3237545" y="4561747"/>
              <a:ext cx="1146960" cy="1146960"/>
            </a:xfrm>
            <a:prstGeom prst="roundRect">
              <a:avLst>
                <a:gd name="adj" fmla="val 50000"/>
              </a:avLst>
            </a:prstGeom>
            <a:solidFill>
              <a:schemeClr val="bg1">
                <a:lumMod val="75000"/>
              </a:schemeClr>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FF"/>
                </a:solidFill>
                <a:cs typeface="+mn-ea"/>
                <a:sym typeface="+mn-lt"/>
              </a:endParaRPr>
            </a:p>
          </p:txBody>
        </p:sp>
        <p:sp>
          <p:nvSpPr>
            <p:cNvPr id="9" name="圆角矩形 8"/>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FF"/>
                </a:solidFill>
                <a:cs typeface="+mn-ea"/>
                <a:sym typeface="+mn-lt"/>
              </a:endParaRPr>
            </a:p>
          </p:txBody>
        </p:sp>
      </p:grpSp>
      <p:grpSp>
        <p:nvGrpSpPr>
          <p:cNvPr id="10" name="组合 9"/>
          <p:cNvGrpSpPr/>
          <p:nvPr/>
        </p:nvGrpSpPr>
        <p:grpSpPr>
          <a:xfrm>
            <a:off x="5690894" y="2982999"/>
            <a:ext cx="652760" cy="652760"/>
            <a:chOff x="3237545" y="4561747"/>
            <a:chExt cx="1146960" cy="1146960"/>
          </a:xfrm>
        </p:grpSpPr>
        <p:sp>
          <p:nvSpPr>
            <p:cNvPr id="11" name="圆角矩形 10"/>
            <p:cNvSpPr/>
            <p:nvPr/>
          </p:nvSpPr>
          <p:spPr>
            <a:xfrm>
              <a:off x="3237545" y="4561747"/>
              <a:ext cx="1146960" cy="1146960"/>
            </a:xfrm>
            <a:prstGeom prst="roundRect">
              <a:avLst>
                <a:gd name="adj" fmla="val 50000"/>
              </a:avLst>
            </a:prstGeom>
            <a:solidFill>
              <a:schemeClr val="bg1">
                <a:lumMod val="75000"/>
              </a:schemeClr>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FF"/>
                </a:solidFill>
                <a:cs typeface="+mn-ea"/>
                <a:sym typeface="+mn-lt"/>
              </a:endParaRPr>
            </a:p>
          </p:txBody>
        </p:sp>
        <p:sp>
          <p:nvSpPr>
            <p:cNvPr id="12" name="圆角矩形 11"/>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FF"/>
                </a:solidFill>
                <a:cs typeface="+mn-ea"/>
                <a:sym typeface="+mn-lt"/>
              </a:endParaRPr>
            </a:p>
          </p:txBody>
        </p:sp>
      </p:grpSp>
      <p:grpSp>
        <p:nvGrpSpPr>
          <p:cNvPr id="13" name="组合 12"/>
          <p:cNvGrpSpPr/>
          <p:nvPr/>
        </p:nvGrpSpPr>
        <p:grpSpPr>
          <a:xfrm>
            <a:off x="4245620" y="1562614"/>
            <a:ext cx="652760" cy="652760"/>
            <a:chOff x="3237545" y="4561747"/>
            <a:chExt cx="1146960" cy="1146960"/>
          </a:xfrm>
        </p:grpSpPr>
        <p:sp>
          <p:nvSpPr>
            <p:cNvPr id="14" name="圆角矩形 13"/>
            <p:cNvSpPr/>
            <p:nvPr/>
          </p:nvSpPr>
          <p:spPr>
            <a:xfrm>
              <a:off x="3237545" y="4561747"/>
              <a:ext cx="1146960" cy="1146960"/>
            </a:xfrm>
            <a:prstGeom prst="roundRect">
              <a:avLst>
                <a:gd name="adj" fmla="val 50000"/>
              </a:avLst>
            </a:prstGeom>
            <a:solidFill>
              <a:schemeClr val="bg1">
                <a:lumMod val="75000"/>
              </a:schemeClr>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FF"/>
                </a:solidFill>
                <a:cs typeface="+mn-ea"/>
                <a:sym typeface="+mn-lt"/>
              </a:endParaRPr>
            </a:p>
          </p:txBody>
        </p:sp>
        <p:sp>
          <p:nvSpPr>
            <p:cNvPr id="15" name="圆角矩形 14"/>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FF"/>
                </a:solidFill>
                <a:cs typeface="+mn-ea"/>
                <a:sym typeface="+mn-lt"/>
              </a:endParaRPr>
            </a:p>
          </p:txBody>
        </p:sp>
      </p:grpSp>
      <p:sp>
        <p:nvSpPr>
          <p:cNvPr id="16" name="饼形 18"/>
          <p:cNvSpPr/>
          <p:nvPr/>
        </p:nvSpPr>
        <p:spPr>
          <a:xfrm>
            <a:off x="3152595" y="1898966"/>
            <a:ext cx="1053098" cy="1051138"/>
          </a:xfrm>
          <a:custGeom>
            <a:avLst/>
            <a:gdLst>
              <a:gd name="connsiteX0" fmla="*/ 57234 w 3556000"/>
              <a:gd name="connsiteY0" fmla="*/ 1330509 h 3556000"/>
              <a:gd name="connsiteX1" fmla="*/ 1333717 w 3556000"/>
              <a:gd name="connsiteY1" fmla="*/ 56403 h 3556000"/>
              <a:gd name="connsiteX2" fmla="*/ 1778000 w 3556000"/>
              <a:gd name="connsiteY2" fmla="*/ 1778000 h 3556000"/>
              <a:gd name="connsiteX3" fmla="*/ 57234 w 3556000"/>
              <a:gd name="connsiteY3" fmla="*/ 1330509 h 3556000"/>
              <a:gd name="connsiteX0" fmla="*/ 1720766 w 1812206"/>
              <a:gd name="connsiteY0" fmla="*/ 1721597 h 1813037"/>
              <a:gd name="connsiteX1" fmla="*/ 0 w 1812206"/>
              <a:gd name="connsiteY1" fmla="*/ 1274106 h 1813037"/>
              <a:gd name="connsiteX2" fmla="*/ 1276483 w 1812206"/>
              <a:gd name="connsiteY2" fmla="*/ 0 h 1813037"/>
              <a:gd name="connsiteX3" fmla="*/ 1812206 w 1812206"/>
              <a:gd name="connsiteY3" fmla="*/ 1813037 h 1813037"/>
              <a:gd name="connsiteX0" fmla="*/ 1720766 w 1720766"/>
              <a:gd name="connsiteY0" fmla="*/ 1721597 h 1721597"/>
              <a:gd name="connsiteX1" fmla="*/ 0 w 1720766"/>
              <a:gd name="connsiteY1" fmla="*/ 1274106 h 1721597"/>
              <a:gd name="connsiteX2" fmla="*/ 1276483 w 1720766"/>
              <a:gd name="connsiteY2" fmla="*/ 0 h 1721597"/>
              <a:gd name="connsiteX0" fmla="*/ 0 w 1276483"/>
              <a:gd name="connsiteY0" fmla="*/ 1274106 h 1274106"/>
              <a:gd name="connsiteX1" fmla="*/ 1276483 w 1276483"/>
              <a:gd name="connsiteY1" fmla="*/ 0 h 1274106"/>
            </a:gdLst>
            <a:ahLst/>
            <a:cxnLst>
              <a:cxn ang="0">
                <a:pos x="connsiteX0" y="connsiteY0"/>
              </a:cxn>
              <a:cxn ang="0">
                <a:pos x="connsiteX1" y="connsiteY1"/>
              </a:cxn>
            </a:cxnLst>
            <a:rect l="l" t="t" r="r" b="b"/>
            <a:pathLst>
              <a:path w="1276483" h="1274106">
                <a:moveTo>
                  <a:pt x="0" y="1274106"/>
                </a:moveTo>
                <a:cubicBezTo>
                  <a:pt x="162534" y="649103"/>
                  <a:pt x="651178" y="161369"/>
                  <a:pt x="1276483" y="0"/>
                </a:cubicBezTo>
              </a:path>
            </a:pathLst>
          </a:custGeom>
          <a:noFill/>
          <a:ln w="12700">
            <a:solidFill>
              <a:schemeClr val="tx1">
                <a:lumMod val="65000"/>
                <a:lumOff val="35000"/>
              </a:schemeClr>
            </a:solidFill>
            <a:prstDash val="sysDot"/>
            <a:headEnd type="oval" w="med" len="me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solidFill>
              <a:cs typeface="+mn-ea"/>
              <a:sym typeface="+mn-lt"/>
            </a:endParaRPr>
          </a:p>
        </p:txBody>
      </p:sp>
      <p:sp>
        <p:nvSpPr>
          <p:cNvPr id="17" name="饼形 18"/>
          <p:cNvSpPr/>
          <p:nvPr/>
        </p:nvSpPr>
        <p:spPr>
          <a:xfrm flipH="1">
            <a:off x="4934140" y="1898966"/>
            <a:ext cx="1053098" cy="1051138"/>
          </a:xfrm>
          <a:custGeom>
            <a:avLst/>
            <a:gdLst>
              <a:gd name="connsiteX0" fmla="*/ 57234 w 3556000"/>
              <a:gd name="connsiteY0" fmla="*/ 1330509 h 3556000"/>
              <a:gd name="connsiteX1" fmla="*/ 1333717 w 3556000"/>
              <a:gd name="connsiteY1" fmla="*/ 56403 h 3556000"/>
              <a:gd name="connsiteX2" fmla="*/ 1778000 w 3556000"/>
              <a:gd name="connsiteY2" fmla="*/ 1778000 h 3556000"/>
              <a:gd name="connsiteX3" fmla="*/ 57234 w 3556000"/>
              <a:gd name="connsiteY3" fmla="*/ 1330509 h 3556000"/>
              <a:gd name="connsiteX0" fmla="*/ 1720766 w 1812206"/>
              <a:gd name="connsiteY0" fmla="*/ 1721597 h 1813037"/>
              <a:gd name="connsiteX1" fmla="*/ 0 w 1812206"/>
              <a:gd name="connsiteY1" fmla="*/ 1274106 h 1813037"/>
              <a:gd name="connsiteX2" fmla="*/ 1276483 w 1812206"/>
              <a:gd name="connsiteY2" fmla="*/ 0 h 1813037"/>
              <a:gd name="connsiteX3" fmla="*/ 1812206 w 1812206"/>
              <a:gd name="connsiteY3" fmla="*/ 1813037 h 1813037"/>
              <a:gd name="connsiteX0" fmla="*/ 1720766 w 1720766"/>
              <a:gd name="connsiteY0" fmla="*/ 1721597 h 1721597"/>
              <a:gd name="connsiteX1" fmla="*/ 0 w 1720766"/>
              <a:gd name="connsiteY1" fmla="*/ 1274106 h 1721597"/>
              <a:gd name="connsiteX2" fmla="*/ 1276483 w 1720766"/>
              <a:gd name="connsiteY2" fmla="*/ 0 h 1721597"/>
              <a:gd name="connsiteX0" fmla="*/ 0 w 1276483"/>
              <a:gd name="connsiteY0" fmla="*/ 1274106 h 1274106"/>
              <a:gd name="connsiteX1" fmla="*/ 1276483 w 1276483"/>
              <a:gd name="connsiteY1" fmla="*/ 0 h 1274106"/>
            </a:gdLst>
            <a:ahLst/>
            <a:cxnLst>
              <a:cxn ang="0">
                <a:pos x="connsiteX0" y="connsiteY0"/>
              </a:cxn>
              <a:cxn ang="0">
                <a:pos x="connsiteX1" y="connsiteY1"/>
              </a:cxn>
            </a:cxnLst>
            <a:rect l="l" t="t" r="r" b="b"/>
            <a:pathLst>
              <a:path w="1276483" h="1274106">
                <a:moveTo>
                  <a:pt x="0" y="1274106"/>
                </a:moveTo>
                <a:cubicBezTo>
                  <a:pt x="162534" y="649103"/>
                  <a:pt x="651178" y="161369"/>
                  <a:pt x="1276483" y="0"/>
                </a:cubicBezTo>
              </a:path>
            </a:pathLst>
          </a:custGeom>
          <a:noFill/>
          <a:ln w="12700">
            <a:solidFill>
              <a:schemeClr val="tx1">
                <a:lumMod val="65000"/>
                <a:lumOff val="35000"/>
              </a:schemeClr>
            </a:solidFill>
            <a:headEnd type="oval" w="med" len="me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chemeClr val="tx1"/>
              </a:solidFill>
              <a:cs typeface="+mn-ea"/>
              <a:sym typeface="+mn-lt"/>
            </a:endParaRPr>
          </a:p>
        </p:txBody>
      </p:sp>
      <p:grpSp>
        <p:nvGrpSpPr>
          <p:cNvPr id="18" name="组合 17"/>
          <p:cNvGrpSpPr/>
          <p:nvPr/>
        </p:nvGrpSpPr>
        <p:grpSpPr>
          <a:xfrm>
            <a:off x="3690831" y="915567"/>
            <a:ext cx="1762338" cy="605265"/>
            <a:chOff x="5324179" y="1877247"/>
            <a:chExt cx="2349784" cy="807020"/>
          </a:xfrm>
        </p:grpSpPr>
        <p:sp>
          <p:nvSpPr>
            <p:cNvPr id="19" name="文本框 18"/>
            <p:cNvSpPr txBox="1"/>
            <p:nvPr/>
          </p:nvSpPr>
          <p:spPr bwMode="auto">
            <a:xfrm>
              <a:off x="5372352" y="2099491"/>
              <a:ext cx="2253439" cy="584776"/>
            </a:xfrm>
            <a:prstGeom prst="rect">
              <a:avLst/>
            </a:prstGeom>
            <a:noFill/>
          </p:spPr>
          <p:txBody>
            <a:bodyPr wrap="square">
              <a:spAutoFit/>
            </a:bodyPr>
            <a:lstStyle/>
            <a:p>
              <a:pPr>
                <a:lnSpc>
                  <a:spcPct val="125000"/>
                </a:lnSpc>
              </a:pPr>
              <a:r>
                <a:rPr lang="zh-CN" altLang="en-US" sz="900" dirty="0">
                  <a:solidFill>
                    <a:srgbClr val="000000"/>
                  </a:solidFill>
                  <a:latin typeface="+mn-lt"/>
                  <a:ea typeface="+mn-ea"/>
                  <a:cs typeface="+mn-ea"/>
                  <a:sym typeface="+mn-lt"/>
                </a:rPr>
                <a:t>此处添加详细文本描述，建议与标题相关并符合</a:t>
              </a:r>
              <a:endParaRPr lang="en-US" altLang="zh-CN" sz="900" dirty="0">
                <a:solidFill>
                  <a:srgbClr val="000000"/>
                </a:solidFill>
                <a:latin typeface="+mn-lt"/>
                <a:ea typeface="+mn-ea"/>
                <a:cs typeface="+mn-ea"/>
                <a:sym typeface="+mn-lt"/>
              </a:endParaRPr>
            </a:p>
          </p:txBody>
        </p:sp>
        <p:sp>
          <p:nvSpPr>
            <p:cNvPr id="20" name="文本框 19"/>
            <p:cNvSpPr txBox="1"/>
            <p:nvPr/>
          </p:nvSpPr>
          <p:spPr bwMode="auto">
            <a:xfrm>
              <a:off x="5324179" y="1877247"/>
              <a:ext cx="2349784" cy="369332"/>
            </a:xfrm>
            <a:prstGeom prst="rect">
              <a:avLst/>
            </a:prstGeom>
            <a:noFill/>
          </p:spPr>
          <p:txBody>
            <a:bodyPr wrap="square">
              <a:spAutoFit/>
            </a:bodyPr>
            <a:lstStyle/>
            <a:p>
              <a:pPr algn="ctr">
                <a:defRPr/>
              </a:pPr>
              <a:r>
                <a:rPr lang="zh-CN" altLang="en-US" sz="1200" spc="75" dirty="0">
                  <a:solidFill>
                    <a:schemeClr val="tx1">
                      <a:lumMod val="65000"/>
                      <a:lumOff val="35000"/>
                    </a:schemeClr>
                  </a:solidFill>
                  <a:latin typeface="+mn-lt"/>
                  <a:ea typeface="+mn-ea"/>
                  <a:cs typeface="+mn-ea"/>
                  <a:sym typeface="+mn-lt"/>
                </a:rPr>
                <a:t>在此添加标题</a:t>
              </a:r>
            </a:p>
          </p:txBody>
        </p:sp>
      </p:grpSp>
      <p:grpSp>
        <p:nvGrpSpPr>
          <p:cNvPr id="21" name="组合 20"/>
          <p:cNvGrpSpPr/>
          <p:nvPr/>
        </p:nvGrpSpPr>
        <p:grpSpPr>
          <a:xfrm>
            <a:off x="6394902" y="3011364"/>
            <a:ext cx="1762338" cy="605265"/>
            <a:chOff x="2744012" y="4525702"/>
            <a:chExt cx="2349784" cy="807020"/>
          </a:xfrm>
        </p:grpSpPr>
        <p:sp>
          <p:nvSpPr>
            <p:cNvPr id="22" name="文本框 21"/>
            <p:cNvSpPr txBox="1"/>
            <p:nvPr/>
          </p:nvSpPr>
          <p:spPr bwMode="auto">
            <a:xfrm>
              <a:off x="2744012" y="4747946"/>
              <a:ext cx="2253439" cy="584776"/>
            </a:xfrm>
            <a:prstGeom prst="rect">
              <a:avLst/>
            </a:prstGeom>
            <a:noFill/>
          </p:spPr>
          <p:txBody>
            <a:bodyPr wrap="square">
              <a:spAutoFit/>
            </a:bodyPr>
            <a:lstStyle/>
            <a:p>
              <a:pPr>
                <a:lnSpc>
                  <a:spcPct val="125000"/>
                </a:lnSpc>
              </a:pPr>
              <a:r>
                <a:rPr lang="zh-CN" altLang="en-US" sz="900" dirty="0">
                  <a:solidFill>
                    <a:srgbClr val="000000"/>
                  </a:solidFill>
                  <a:latin typeface="+mn-lt"/>
                  <a:ea typeface="+mn-ea"/>
                  <a:cs typeface="+mn-ea"/>
                  <a:sym typeface="+mn-lt"/>
                </a:rPr>
                <a:t>此处添加详细文本描述，建议与标题相关并符合</a:t>
              </a:r>
              <a:endParaRPr lang="en-US" altLang="zh-CN" sz="900" dirty="0">
                <a:solidFill>
                  <a:srgbClr val="000000"/>
                </a:solidFill>
                <a:latin typeface="+mn-lt"/>
                <a:ea typeface="+mn-ea"/>
                <a:cs typeface="+mn-ea"/>
                <a:sym typeface="+mn-lt"/>
              </a:endParaRPr>
            </a:p>
          </p:txBody>
        </p:sp>
        <p:sp>
          <p:nvSpPr>
            <p:cNvPr id="23" name="文本框 22"/>
            <p:cNvSpPr txBox="1"/>
            <p:nvPr/>
          </p:nvSpPr>
          <p:spPr bwMode="auto">
            <a:xfrm>
              <a:off x="2744012" y="4525702"/>
              <a:ext cx="2349784" cy="369332"/>
            </a:xfrm>
            <a:prstGeom prst="rect">
              <a:avLst/>
            </a:prstGeom>
            <a:noFill/>
          </p:spPr>
          <p:txBody>
            <a:bodyPr wrap="square">
              <a:spAutoFit/>
            </a:bodyPr>
            <a:lstStyle/>
            <a:p>
              <a:pPr>
                <a:defRPr/>
              </a:pPr>
              <a:r>
                <a:rPr lang="zh-CN" altLang="en-US" sz="1200" spc="75" dirty="0">
                  <a:solidFill>
                    <a:schemeClr val="tx1">
                      <a:lumMod val="65000"/>
                      <a:lumOff val="35000"/>
                    </a:schemeClr>
                  </a:solidFill>
                  <a:latin typeface="+mn-lt"/>
                  <a:ea typeface="+mn-ea"/>
                  <a:cs typeface="+mn-ea"/>
                  <a:sym typeface="+mn-lt"/>
                </a:rPr>
                <a:t>在此添加标题</a:t>
              </a:r>
            </a:p>
          </p:txBody>
        </p:sp>
      </p:grpSp>
      <p:grpSp>
        <p:nvGrpSpPr>
          <p:cNvPr id="24" name="组合 23"/>
          <p:cNvGrpSpPr/>
          <p:nvPr/>
        </p:nvGrpSpPr>
        <p:grpSpPr>
          <a:xfrm>
            <a:off x="990190" y="3011364"/>
            <a:ext cx="1762340" cy="605265"/>
            <a:chOff x="1320253" y="4614246"/>
            <a:chExt cx="2349786" cy="807020"/>
          </a:xfrm>
        </p:grpSpPr>
        <p:sp>
          <p:nvSpPr>
            <p:cNvPr id="25" name="文本框 24"/>
            <p:cNvSpPr txBox="1"/>
            <p:nvPr/>
          </p:nvSpPr>
          <p:spPr bwMode="auto">
            <a:xfrm>
              <a:off x="1416600" y="4836490"/>
              <a:ext cx="2253439" cy="584776"/>
            </a:xfrm>
            <a:prstGeom prst="rect">
              <a:avLst/>
            </a:prstGeom>
            <a:noFill/>
          </p:spPr>
          <p:txBody>
            <a:bodyPr wrap="square">
              <a:spAutoFit/>
            </a:bodyPr>
            <a:lstStyle/>
            <a:p>
              <a:pPr>
                <a:lnSpc>
                  <a:spcPct val="125000"/>
                </a:lnSpc>
              </a:pPr>
              <a:r>
                <a:rPr lang="zh-CN" altLang="en-US" sz="900" dirty="0">
                  <a:solidFill>
                    <a:srgbClr val="000000"/>
                  </a:solidFill>
                  <a:latin typeface="+mn-lt"/>
                  <a:ea typeface="+mn-ea"/>
                  <a:cs typeface="+mn-ea"/>
                  <a:sym typeface="+mn-lt"/>
                </a:rPr>
                <a:t>此处添加详细文本描述，建议与标题相关并符合</a:t>
              </a:r>
              <a:endParaRPr lang="en-US" altLang="zh-CN" sz="900" dirty="0">
                <a:solidFill>
                  <a:srgbClr val="000000"/>
                </a:solidFill>
                <a:latin typeface="+mn-lt"/>
                <a:ea typeface="+mn-ea"/>
                <a:cs typeface="+mn-ea"/>
                <a:sym typeface="+mn-lt"/>
              </a:endParaRPr>
            </a:p>
          </p:txBody>
        </p:sp>
        <p:sp>
          <p:nvSpPr>
            <p:cNvPr id="26" name="文本框 25"/>
            <p:cNvSpPr txBox="1"/>
            <p:nvPr/>
          </p:nvSpPr>
          <p:spPr bwMode="auto">
            <a:xfrm>
              <a:off x="1320253" y="4614246"/>
              <a:ext cx="2349783" cy="369332"/>
            </a:xfrm>
            <a:prstGeom prst="rect">
              <a:avLst/>
            </a:prstGeom>
            <a:noFill/>
          </p:spPr>
          <p:txBody>
            <a:bodyPr wrap="square">
              <a:spAutoFit/>
            </a:bodyPr>
            <a:lstStyle/>
            <a:p>
              <a:pPr algn="r">
                <a:defRPr/>
              </a:pPr>
              <a:r>
                <a:rPr lang="zh-CN" altLang="en-US" sz="1200" spc="75" dirty="0">
                  <a:solidFill>
                    <a:schemeClr val="tx1">
                      <a:lumMod val="65000"/>
                      <a:lumOff val="35000"/>
                    </a:schemeClr>
                  </a:solidFill>
                  <a:latin typeface="+mn-lt"/>
                  <a:ea typeface="+mn-ea"/>
                  <a:cs typeface="+mn-ea"/>
                  <a:sym typeface="+mn-lt"/>
                </a:rPr>
                <a:t>在此添加标题</a:t>
              </a:r>
            </a:p>
          </p:txBody>
        </p:sp>
      </p:grpSp>
      <p:sp>
        <p:nvSpPr>
          <p:cNvPr id="27" name="圆角矩形 26"/>
          <p:cNvSpPr/>
          <p:nvPr/>
        </p:nvSpPr>
        <p:spPr>
          <a:xfrm>
            <a:off x="4495998" y="2742136"/>
            <a:ext cx="152006" cy="264965"/>
          </a:xfrm>
          <a:prstGeom prst="roundRect">
            <a:avLst>
              <a:gd name="adj" fmla="val 50000"/>
            </a:avLst>
          </a:prstGeom>
          <a:solidFill>
            <a:schemeClr val="accent3"/>
          </a:solidFill>
          <a:ln w="12700">
            <a:gradFill flip="none" rotWithShape="1">
              <a:gsLst>
                <a:gs pos="0">
                  <a:schemeClr val="bg1">
                    <a:lumMod val="85000"/>
                  </a:schemeClr>
                </a:gs>
                <a:gs pos="100000">
                  <a:schemeClr val="bg1"/>
                </a:gs>
              </a:gsLst>
              <a:lin ang="2700000" scaled="1"/>
              <a:tileRect/>
            </a:gradFill>
          </a:ln>
          <a:effectLst>
            <a:innerShdw blurRad="63500" dist="38100" dir="135000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28" name="Freeform 40"/>
          <p:cNvSpPr>
            <a:spLocks/>
          </p:cNvSpPr>
          <p:nvPr/>
        </p:nvSpPr>
        <p:spPr bwMode="auto">
          <a:xfrm>
            <a:off x="4448694" y="1781742"/>
            <a:ext cx="246613" cy="223286"/>
          </a:xfrm>
          <a:custGeom>
            <a:avLst/>
            <a:gdLst>
              <a:gd name="T0" fmla="*/ 161 w 188"/>
              <a:gd name="T1" fmla="*/ 58 h 170"/>
              <a:gd name="T2" fmla="*/ 147 w 188"/>
              <a:gd name="T3" fmla="*/ 51 h 170"/>
              <a:gd name="T4" fmla="*/ 142 w 188"/>
              <a:gd name="T5" fmla="*/ 54 h 170"/>
              <a:gd name="T6" fmla="*/ 149 w 188"/>
              <a:gd name="T7" fmla="*/ 85 h 170"/>
              <a:gd name="T8" fmla="*/ 85 w 188"/>
              <a:gd name="T9" fmla="*/ 149 h 170"/>
              <a:gd name="T10" fmla="*/ 21 w 188"/>
              <a:gd name="T11" fmla="*/ 85 h 170"/>
              <a:gd name="T12" fmla="*/ 85 w 188"/>
              <a:gd name="T13" fmla="*/ 21 h 170"/>
              <a:gd name="T14" fmla="*/ 135 w 188"/>
              <a:gd name="T15" fmla="*/ 45 h 170"/>
              <a:gd name="T16" fmla="*/ 125 w 188"/>
              <a:gd name="T17" fmla="*/ 51 h 170"/>
              <a:gd name="T18" fmla="*/ 85 w 188"/>
              <a:gd name="T19" fmla="*/ 33 h 170"/>
              <a:gd name="T20" fmla="*/ 33 w 188"/>
              <a:gd name="T21" fmla="*/ 85 h 170"/>
              <a:gd name="T22" fmla="*/ 85 w 188"/>
              <a:gd name="T23" fmla="*/ 137 h 170"/>
              <a:gd name="T24" fmla="*/ 138 w 188"/>
              <a:gd name="T25" fmla="*/ 85 h 170"/>
              <a:gd name="T26" fmla="*/ 132 w 188"/>
              <a:gd name="T27" fmla="*/ 61 h 170"/>
              <a:gd name="T28" fmla="*/ 115 w 188"/>
              <a:gd name="T29" fmla="*/ 72 h 170"/>
              <a:gd name="T30" fmla="*/ 118 w 188"/>
              <a:gd name="T31" fmla="*/ 85 h 170"/>
              <a:gd name="T32" fmla="*/ 85 w 188"/>
              <a:gd name="T33" fmla="*/ 118 h 170"/>
              <a:gd name="T34" fmla="*/ 53 w 188"/>
              <a:gd name="T35" fmla="*/ 85 h 170"/>
              <a:gd name="T36" fmla="*/ 85 w 188"/>
              <a:gd name="T37" fmla="*/ 52 h 170"/>
              <a:gd name="T38" fmla="*/ 109 w 188"/>
              <a:gd name="T39" fmla="*/ 62 h 170"/>
              <a:gd name="T40" fmla="*/ 97 w 188"/>
              <a:gd name="T41" fmla="*/ 70 h 170"/>
              <a:gd name="T42" fmla="*/ 85 w 188"/>
              <a:gd name="T43" fmla="*/ 65 h 170"/>
              <a:gd name="T44" fmla="*/ 65 w 188"/>
              <a:gd name="T45" fmla="*/ 85 h 170"/>
              <a:gd name="T46" fmla="*/ 85 w 188"/>
              <a:gd name="T47" fmla="*/ 105 h 170"/>
              <a:gd name="T48" fmla="*/ 105 w 188"/>
              <a:gd name="T49" fmla="*/ 85 h 170"/>
              <a:gd name="T50" fmla="*/ 104 w 188"/>
              <a:gd name="T51" fmla="*/ 79 h 170"/>
              <a:gd name="T52" fmla="*/ 88 w 188"/>
              <a:gd name="T53" fmla="*/ 89 h 170"/>
              <a:gd name="T54" fmla="*/ 86 w 188"/>
              <a:gd name="T55" fmla="*/ 86 h 170"/>
              <a:gd name="T56" fmla="*/ 148 w 188"/>
              <a:gd name="T57" fmla="*/ 45 h 170"/>
              <a:gd name="T58" fmla="*/ 163 w 188"/>
              <a:gd name="T59" fmla="*/ 52 h 170"/>
              <a:gd name="T60" fmla="*/ 188 w 188"/>
              <a:gd name="T61" fmla="*/ 36 h 170"/>
              <a:gd name="T62" fmla="*/ 173 w 188"/>
              <a:gd name="T63" fmla="*/ 29 h 170"/>
              <a:gd name="T64" fmla="*/ 177 w 188"/>
              <a:gd name="T65" fmla="*/ 26 h 170"/>
              <a:gd name="T66" fmla="*/ 173 w 188"/>
              <a:gd name="T67" fmla="*/ 20 h 170"/>
              <a:gd name="T68" fmla="*/ 169 w 188"/>
              <a:gd name="T69" fmla="*/ 23 h 170"/>
              <a:gd name="T70" fmla="*/ 169 w 188"/>
              <a:gd name="T71" fmla="*/ 6 h 170"/>
              <a:gd name="T72" fmla="*/ 144 w 188"/>
              <a:gd name="T73" fmla="*/ 22 h 170"/>
              <a:gd name="T74" fmla="*/ 144 w 188"/>
              <a:gd name="T75" fmla="*/ 39 h 170"/>
              <a:gd name="T76" fmla="*/ 139 w 188"/>
              <a:gd name="T77" fmla="*/ 42 h 170"/>
              <a:gd name="T78" fmla="*/ 139 w 188"/>
              <a:gd name="T79" fmla="*/ 24 h 170"/>
              <a:gd name="T80" fmla="*/ 141 w 188"/>
              <a:gd name="T81" fmla="*/ 22 h 170"/>
              <a:gd name="T82" fmla="*/ 85 w 188"/>
              <a:gd name="T83" fmla="*/ 0 h 170"/>
              <a:gd name="T84" fmla="*/ 0 w 188"/>
              <a:gd name="T85" fmla="*/ 85 h 170"/>
              <a:gd name="T86" fmla="*/ 85 w 188"/>
              <a:gd name="T87" fmla="*/ 170 h 170"/>
              <a:gd name="T88" fmla="*/ 170 w 188"/>
              <a:gd name="T89" fmla="*/ 85 h 170"/>
              <a:gd name="T90" fmla="*/ 165 w 188"/>
              <a:gd name="T91" fmla="*/ 55 h 170"/>
              <a:gd name="T92" fmla="*/ 161 w 188"/>
              <a:gd name="T93" fmla="*/ 5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8" h="170">
                <a:moveTo>
                  <a:pt x="161" y="58"/>
                </a:moveTo>
                <a:cubicBezTo>
                  <a:pt x="147" y="51"/>
                  <a:pt x="147" y="51"/>
                  <a:pt x="147" y="51"/>
                </a:cubicBezTo>
                <a:cubicBezTo>
                  <a:pt x="142" y="54"/>
                  <a:pt x="142" y="54"/>
                  <a:pt x="142" y="54"/>
                </a:cubicBezTo>
                <a:cubicBezTo>
                  <a:pt x="147" y="64"/>
                  <a:pt x="149" y="74"/>
                  <a:pt x="149" y="85"/>
                </a:cubicBezTo>
                <a:cubicBezTo>
                  <a:pt x="149" y="120"/>
                  <a:pt x="121" y="149"/>
                  <a:pt x="85" y="149"/>
                </a:cubicBezTo>
                <a:cubicBezTo>
                  <a:pt x="50" y="149"/>
                  <a:pt x="21" y="120"/>
                  <a:pt x="21" y="85"/>
                </a:cubicBezTo>
                <a:cubicBezTo>
                  <a:pt x="21" y="50"/>
                  <a:pt x="50" y="21"/>
                  <a:pt x="85" y="21"/>
                </a:cubicBezTo>
                <a:cubicBezTo>
                  <a:pt x="105" y="21"/>
                  <a:pt x="123" y="30"/>
                  <a:pt x="135" y="45"/>
                </a:cubicBezTo>
                <a:cubicBezTo>
                  <a:pt x="125" y="51"/>
                  <a:pt x="125" y="51"/>
                  <a:pt x="125" y="51"/>
                </a:cubicBezTo>
                <a:cubicBezTo>
                  <a:pt x="116" y="40"/>
                  <a:pt x="101" y="33"/>
                  <a:pt x="85" y="33"/>
                </a:cubicBezTo>
                <a:cubicBezTo>
                  <a:pt x="56" y="33"/>
                  <a:pt x="33" y="56"/>
                  <a:pt x="33" y="85"/>
                </a:cubicBezTo>
                <a:cubicBezTo>
                  <a:pt x="33" y="114"/>
                  <a:pt x="56" y="137"/>
                  <a:pt x="85" y="137"/>
                </a:cubicBezTo>
                <a:cubicBezTo>
                  <a:pt x="114" y="137"/>
                  <a:pt x="138" y="114"/>
                  <a:pt x="138" y="85"/>
                </a:cubicBezTo>
                <a:cubicBezTo>
                  <a:pt x="138" y="76"/>
                  <a:pt x="135" y="68"/>
                  <a:pt x="132" y="61"/>
                </a:cubicBezTo>
                <a:cubicBezTo>
                  <a:pt x="115" y="72"/>
                  <a:pt x="115" y="72"/>
                  <a:pt x="115" y="72"/>
                </a:cubicBezTo>
                <a:cubicBezTo>
                  <a:pt x="117" y="76"/>
                  <a:pt x="118" y="80"/>
                  <a:pt x="118" y="85"/>
                </a:cubicBezTo>
                <a:cubicBezTo>
                  <a:pt x="118" y="103"/>
                  <a:pt x="103" y="118"/>
                  <a:pt x="85" y="118"/>
                </a:cubicBezTo>
                <a:cubicBezTo>
                  <a:pt x="67" y="118"/>
                  <a:pt x="53" y="103"/>
                  <a:pt x="53" y="85"/>
                </a:cubicBezTo>
                <a:cubicBezTo>
                  <a:pt x="53" y="67"/>
                  <a:pt x="67" y="52"/>
                  <a:pt x="85" y="52"/>
                </a:cubicBezTo>
                <a:cubicBezTo>
                  <a:pt x="94" y="52"/>
                  <a:pt x="103" y="56"/>
                  <a:pt x="109" y="62"/>
                </a:cubicBezTo>
                <a:cubicBezTo>
                  <a:pt x="97" y="70"/>
                  <a:pt x="97" y="70"/>
                  <a:pt x="97" y="70"/>
                </a:cubicBezTo>
                <a:cubicBezTo>
                  <a:pt x="94" y="67"/>
                  <a:pt x="90" y="65"/>
                  <a:pt x="85" y="65"/>
                </a:cubicBezTo>
                <a:cubicBezTo>
                  <a:pt x="74" y="65"/>
                  <a:pt x="65" y="74"/>
                  <a:pt x="65" y="85"/>
                </a:cubicBezTo>
                <a:cubicBezTo>
                  <a:pt x="65" y="96"/>
                  <a:pt x="74" y="105"/>
                  <a:pt x="85" y="105"/>
                </a:cubicBezTo>
                <a:cubicBezTo>
                  <a:pt x="96" y="105"/>
                  <a:pt x="105" y="96"/>
                  <a:pt x="105" y="85"/>
                </a:cubicBezTo>
                <a:cubicBezTo>
                  <a:pt x="105" y="83"/>
                  <a:pt x="105" y="81"/>
                  <a:pt x="104" y="79"/>
                </a:cubicBezTo>
                <a:cubicBezTo>
                  <a:pt x="88" y="89"/>
                  <a:pt x="88" y="89"/>
                  <a:pt x="88" y="89"/>
                </a:cubicBezTo>
                <a:cubicBezTo>
                  <a:pt x="86" y="86"/>
                  <a:pt x="86" y="86"/>
                  <a:pt x="86" y="86"/>
                </a:cubicBezTo>
                <a:cubicBezTo>
                  <a:pt x="148" y="45"/>
                  <a:pt x="148" y="45"/>
                  <a:pt x="148" y="45"/>
                </a:cubicBezTo>
                <a:cubicBezTo>
                  <a:pt x="163" y="52"/>
                  <a:pt x="163" y="52"/>
                  <a:pt x="163" y="52"/>
                </a:cubicBezTo>
                <a:cubicBezTo>
                  <a:pt x="188" y="36"/>
                  <a:pt x="188" y="36"/>
                  <a:pt x="188" y="36"/>
                </a:cubicBezTo>
                <a:cubicBezTo>
                  <a:pt x="173" y="29"/>
                  <a:pt x="173" y="29"/>
                  <a:pt x="173" y="29"/>
                </a:cubicBezTo>
                <a:cubicBezTo>
                  <a:pt x="177" y="26"/>
                  <a:pt x="177" y="26"/>
                  <a:pt x="177" y="26"/>
                </a:cubicBezTo>
                <a:cubicBezTo>
                  <a:pt x="173" y="20"/>
                  <a:pt x="173" y="20"/>
                  <a:pt x="173" y="20"/>
                </a:cubicBezTo>
                <a:cubicBezTo>
                  <a:pt x="169" y="23"/>
                  <a:pt x="169" y="23"/>
                  <a:pt x="169" y="23"/>
                </a:cubicBezTo>
                <a:cubicBezTo>
                  <a:pt x="169" y="6"/>
                  <a:pt x="169" y="6"/>
                  <a:pt x="169" y="6"/>
                </a:cubicBezTo>
                <a:cubicBezTo>
                  <a:pt x="144" y="22"/>
                  <a:pt x="144" y="22"/>
                  <a:pt x="144" y="22"/>
                </a:cubicBezTo>
                <a:cubicBezTo>
                  <a:pt x="144" y="39"/>
                  <a:pt x="144" y="39"/>
                  <a:pt x="144" y="39"/>
                </a:cubicBezTo>
                <a:cubicBezTo>
                  <a:pt x="139" y="42"/>
                  <a:pt x="139" y="42"/>
                  <a:pt x="139" y="42"/>
                </a:cubicBezTo>
                <a:cubicBezTo>
                  <a:pt x="139" y="24"/>
                  <a:pt x="139" y="24"/>
                  <a:pt x="139" y="24"/>
                </a:cubicBezTo>
                <a:cubicBezTo>
                  <a:pt x="141" y="22"/>
                  <a:pt x="141" y="22"/>
                  <a:pt x="141" y="22"/>
                </a:cubicBezTo>
                <a:cubicBezTo>
                  <a:pt x="126" y="8"/>
                  <a:pt x="107" y="0"/>
                  <a:pt x="85" y="0"/>
                </a:cubicBezTo>
                <a:cubicBezTo>
                  <a:pt x="38" y="0"/>
                  <a:pt x="0" y="38"/>
                  <a:pt x="0" y="85"/>
                </a:cubicBezTo>
                <a:cubicBezTo>
                  <a:pt x="0" y="132"/>
                  <a:pt x="38" y="170"/>
                  <a:pt x="85" y="170"/>
                </a:cubicBezTo>
                <a:cubicBezTo>
                  <a:pt x="132" y="170"/>
                  <a:pt x="170" y="132"/>
                  <a:pt x="170" y="85"/>
                </a:cubicBezTo>
                <a:cubicBezTo>
                  <a:pt x="170" y="75"/>
                  <a:pt x="168" y="65"/>
                  <a:pt x="165" y="55"/>
                </a:cubicBezTo>
                <a:lnTo>
                  <a:pt x="161" y="58"/>
                </a:lnTo>
                <a:close/>
              </a:path>
            </a:pathLst>
          </a:custGeom>
          <a:solidFill>
            <a:schemeClr val="tx1">
              <a:lumMod val="50000"/>
              <a:lumOff val="50000"/>
            </a:schemeClr>
          </a:solidFill>
          <a:ln>
            <a:noFill/>
          </a:ln>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grpSp>
        <p:nvGrpSpPr>
          <p:cNvPr id="29" name="组合 28"/>
          <p:cNvGrpSpPr/>
          <p:nvPr/>
        </p:nvGrpSpPr>
        <p:grpSpPr>
          <a:xfrm>
            <a:off x="3039496" y="3196269"/>
            <a:ext cx="220508" cy="218842"/>
            <a:chOff x="7078908" y="5461438"/>
            <a:chExt cx="430461" cy="427208"/>
          </a:xfrm>
          <a:solidFill>
            <a:schemeClr val="tx1">
              <a:lumMod val="50000"/>
              <a:lumOff val="50000"/>
            </a:schemeClr>
          </a:solidFill>
        </p:grpSpPr>
        <p:sp>
          <p:nvSpPr>
            <p:cNvPr id="30" name="Freeform 236"/>
            <p:cNvSpPr>
              <a:spLocks/>
            </p:cNvSpPr>
            <p:nvPr/>
          </p:nvSpPr>
          <p:spPr bwMode="auto">
            <a:xfrm>
              <a:off x="7078908" y="5461438"/>
              <a:ext cx="418534" cy="417450"/>
            </a:xfrm>
            <a:custGeom>
              <a:avLst/>
              <a:gdLst>
                <a:gd name="T0" fmla="*/ 84 w 163"/>
                <a:gd name="T1" fmla="*/ 129 h 163"/>
                <a:gd name="T2" fmla="*/ 46 w 163"/>
                <a:gd name="T3" fmla="*/ 50 h 163"/>
                <a:gd name="T4" fmla="*/ 81 w 163"/>
                <a:gd name="T5" fmla="*/ 34 h 163"/>
                <a:gd name="T6" fmla="*/ 127 w 163"/>
                <a:gd name="T7" fmla="*/ 89 h 163"/>
                <a:gd name="T8" fmla="*/ 147 w 163"/>
                <a:gd name="T9" fmla="*/ 94 h 163"/>
                <a:gd name="T10" fmla="*/ 162 w 163"/>
                <a:gd name="T11" fmla="*/ 86 h 163"/>
                <a:gd name="T12" fmla="*/ 162 w 163"/>
                <a:gd name="T13" fmla="*/ 70 h 163"/>
                <a:gd name="T14" fmla="*/ 144 w 163"/>
                <a:gd name="T15" fmla="*/ 59 h 163"/>
                <a:gd name="T16" fmla="*/ 154 w 163"/>
                <a:gd name="T17" fmla="*/ 45 h 163"/>
                <a:gd name="T18" fmla="*/ 145 w 163"/>
                <a:gd name="T19" fmla="*/ 32 h 163"/>
                <a:gd name="T20" fmla="*/ 125 w 163"/>
                <a:gd name="T21" fmla="*/ 30 h 163"/>
                <a:gd name="T22" fmla="*/ 126 w 163"/>
                <a:gd name="T23" fmla="*/ 13 h 163"/>
                <a:gd name="T24" fmla="*/ 112 w 163"/>
                <a:gd name="T25" fmla="*/ 6 h 163"/>
                <a:gd name="T26" fmla="*/ 93 w 163"/>
                <a:gd name="T27" fmla="*/ 15 h 163"/>
                <a:gd name="T28" fmla="*/ 86 w 163"/>
                <a:gd name="T29" fmla="*/ 0 h 163"/>
                <a:gd name="T30" fmla="*/ 70 w 163"/>
                <a:gd name="T31" fmla="*/ 1 h 163"/>
                <a:gd name="T32" fmla="*/ 58 w 163"/>
                <a:gd name="T33" fmla="*/ 18 h 163"/>
                <a:gd name="T34" fmla="*/ 44 w 163"/>
                <a:gd name="T35" fmla="*/ 9 h 163"/>
                <a:gd name="T36" fmla="*/ 31 w 163"/>
                <a:gd name="T37" fmla="*/ 17 h 163"/>
                <a:gd name="T38" fmla="*/ 31 w 163"/>
                <a:gd name="T39" fmla="*/ 36 h 163"/>
                <a:gd name="T40" fmla="*/ 15 w 163"/>
                <a:gd name="T41" fmla="*/ 33 h 163"/>
                <a:gd name="T42" fmla="*/ 8 w 163"/>
                <a:gd name="T43" fmla="*/ 47 h 163"/>
                <a:gd name="T44" fmla="*/ 18 w 163"/>
                <a:gd name="T45" fmla="*/ 59 h 163"/>
                <a:gd name="T46" fmla="*/ 0 w 163"/>
                <a:gd name="T47" fmla="*/ 73 h 163"/>
                <a:gd name="T48" fmla="*/ 0 w 163"/>
                <a:gd name="T49" fmla="*/ 88 h 163"/>
                <a:gd name="T50" fmla="*/ 15 w 163"/>
                <a:gd name="T51" fmla="*/ 94 h 163"/>
                <a:gd name="T52" fmla="*/ 6 w 163"/>
                <a:gd name="T53" fmla="*/ 114 h 163"/>
                <a:gd name="T54" fmla="*/ 15 w 163"/>
                <a:gd name="T55" fmla="*/ 128 h 163"/>
                <a:gd name="T56" fmla="*/ 30 w 163"/>
                <a:gd name="T57" fmla="*/ 125 h 163"/>
                <a:gd name="T58" fmla="*/ 33 w 163"/>
                <a:gd name="T59" fmla="*/ 148 h 163"/>
                <a:gd name="T60" fmla="*/ 47 w 163"/>
                <a:gd name="T61" fmla="*/ 155 h 163"/>
                <a:gd name="T62" fmla="*/ 59 w 163"/>
                <a:gd name="T63" fmla="*/ 145 h 163"/>
                <a:gd name="T64" fmla="*/ 72 w 163"/>
                <a:gd name="T65" fmla="*/ 163 h 163"/>
                <a:gd name="T66" fmla="*/ 88 w 163"/>
                <a:gd name="T67" fmla="*/ 162 h 163"/>
                <a:gd name="T68" fmla="*/ 94 w 163"/>
                <a:gd name="T69" fmla="*/ 148 h 163"/>
                <a:gd name="T70" fmla="*/ 89 w 163"/>
                <a:gd name="T71" fmla="*/ 1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163">
                  <a:moveTo>
                    <a:pt x="89" y="128"/>
                  </a:moveTo>
                  <a:cubicBezTo>
                    <a:pt x="88" y="128"/>
                    <a:pt x="86" y="129"/>
                    <a:pt x="84" y="129"/>
                  </a:cubicBezTo>
                  <a:cubicBezTo>
                    <a:pt x="58" y="130"/>
                    <a:pt x="36" y="110"/>
                    <a:pt x="35" y="84"/>
                  </a:cubicBezTo>
                  <a:cubicBezTo>
                    <a:pt x="34" y="71"/>
                    <a:pt x="38" y="59"/>
                    <a:pt x="46" y="50"/>
                  </a:cubicBezTo>
                  <a:cubicBezTo>
                    <a:pt x="55" y="40"/>
                    <a:pt x="66" y="35"/>
                    <a:pt x="79" y="34"/>
                  </a:cubicBezTo>
                  <a:cubicBezTo>
                    <a:pt x="79" y="34"/>
                    <a:pt x="80" y="34"/>
                    <a:pt x="81" y="34"/>
                  </a:cubicBezTo>
                  <a:cubicBezTo>
                    <a:pt x="106" y="34"/>
                    <a:pt x="127" y="54"/>
                    <a:pt x="128" y="79"/>
                  </a:cubicBezTo>
                  <a:cubicBezTo>
                    <a:pt x="128" y="82"/>
                    <a:pt x="128" y="85"/>
                    <a:pt x="127" y="89"/>
                  </a:cubicBezTo>
                  <a:cubicBezTo>
                    <a:pt x="144" y="105"/>
                    <a:pt x="144" y="105"/>
                    <a:pt x="144" y="105"/>
                  </a:cubicBezTo>
                  <a:cubicBezTo>
                    <a:pt x="145" y="101"/>
                    <a:pt x="146" y="97"/>
                    <a:pt x="147" y="94"/>
                  </a:cubicBezTo>
                  <a:cubicBezTo>
                    <a:pt x="163" y="90"/>
                    <a:pt x="163" y="90"/>
                    <a:pt x="163" y="90"/>
                  </a:cubicBezTo>
                  <a:cubicBezTo>
                    <a:pt x="162" y="86"/>
                    <a:pt x="162" y="86"/>
                    <a:pt x="162" y="86"/>
                  </a:cubicBezTo>
                  <a:cubicBezTo>
                    <a:pt x="162" y="75"/>
                    <a:pt x="162" y="75"/>
                    <a:pt x="162" y="75"/>
                  </a:cubicBezTo>
                  <a:cubicBezTo>
                    <a:pt x="162" y="70"/>
                    <a:pt x="162" y="70"/>
                    <a:pt x="162" y="70"/>
                  </a:cubicBezTo>
                  <a:cubicBezTo>
                    <a:pt x="147" y="69"/>
                    <a:pt x="147" y="69"/>
                    <a:pt x="147" y="69"/>
                  </a:cubicBezTo>
                  <a:cubicBezTo>
                    <a:pt x="146" y="66"/>
                    <a:pt x="145" y="62"/>
                    <a:pt x="144" y="59"/>
                  </a:cubicBezTo>
                  <a:cubicBezTo>
                    <a:pt x="156" y="48"/>
                    <a:pt x="156" y="48"/>
                    <a:pt x="156" y="48"/>
                  </a:cubicBezTo>
                  <a:cubicBezTo>
                    <a:pt x="154" y="45"/>
                    <a:pt x="154" y="45"/>
                    <a:pt x="154" y="45"/>
                  </a:cubicBezTo>
                  <a:cubicBezTo>
                    <a:pt x="148" y="35"/>
                    <a:pt x="148" y="35"/>
                    <a:pt x="148" y="35"/>
                  </a:cubicBezTo>
                  <a:cubicBezTo>
                    <a:pt x="145" y="32"/>
                    <a:pt x="145" y="32"/>
                    <a:pt x="145" y="32"/>
                  </a:cubicBezTo>
                  <a:cubicBezTo>
                    <a:pt x="132" y="38"/>
                    <a:pt x="132" y="38"/>
                    <a:pt x="132" y="38"/>
                  </a:cubicBezTo>
                  <a:cubicBezTo>
                    <a:pt x="130" y="35"/>
                    <a:pt x="127" y="32"/>
                    <a:pt x="125" y="30"/>
                  </a:cubicBezTo>
                  <a:cubicBezTo>
                    <a:pt x="130" y="15"/>
                    <a:pt x="130" y="15"/>
                    <a:pt x="130" y="15"/>
                  </a:cubicBezTo>
                  <a:cubicBezTo>
                    <a:pt x="126" y="13"/>
                    <a:pt x="126" y="13"/>
                    <a:pt x="126" y="13"/>
                  </a:cubicBezTo>
                  <a:cubicBezTo>
                    <a:pt x="116" y="8"/>
                    <a:pt x="116" y="8"/>
                    <a:pt x="116" y="8"/>
                  </a:cubicBezTo>
                  <a:cubicBezTo>
                    <a:pt x="112" y="6"/>
                    <a:pt x="112" y="6"/>
                    <a:pt x="112" y="6"/>
                  </a:cubicBezTo>
                  <a:cubicBezTo>
                    <a:pt x="104" y="18"/>
                    <a:pt x="104" y="18"/>
                    <a:pt x="104" y="18"/>
                  </a:cubicBezTo>
                  <a:cubicBezTo>
                    <a:pt x="100" y="17"/>
                    <a:pt x="97" y="16"/>
                    <a:pt x="93" y="15"/>
                  </a:cubicBezTo>
                  <a:cubicBezTo>
                    <a:pt x="90" y="0"/>
                    <a:pt x="90" y="0"/>
                    <a:pt x="90" y="0"/>
                  </a:cubicBezTo>
                  <a:cubicBezTo>
                    <a:pt x="86" y="0"/>
                    <a:pt x="86" y="0"/>
                    <a:pt x="86" y="0"/>
                  </a:cubicBezTo>
                  <a:cubicBezTo>
                    <a:pt x="75" y="1"/>
                    <a:pt x="75" y="1"/>
                    <a:pt x="75" y="1"/>
                  </a:cubicBezTo>
                  <a:cubicBezTo>
                    <a:pt x="70" y="1"/>
                    <a:pt x="70" y="1"/>
                    <a:pt x="70" y="1"/>
                  </a:cubicBezTo>
                  <a:cubicBezTo>
                    <a:pt x="69" y="15"/>
                    <a:pt x="69" y="15"/>
                    <a:pt x="69" y="15"/>
                  </a:cubicBezTo>
                  <a:cubicBezTo>
                    <a:pt x="65" y="16"/>
                    <a:pt x="62" y="17"/>
                    <a:pt x="58" y="18"/>
                  </a:cubicBezTo>
                  <a:cubicBezTo>
                    <a:pt x="48" y="6"/>
                    <a:pt x="48" y="6"/>
                    <a:pt x="48" y="6"/>
                  </a:cubicBezTo>
                  <a:cubicBezTo>
                    <a:pt x="44" y="9"/>
                    <a:pt x="44" y="9"/>
                    <a:pt x="44" y="9"/>
                  </a:cubicBezTo>
                  <a:cubicBezTo>
                    <a:pt x="35" y="15"/>
                    <a:pt x="35" y="15"/>
                    <a:pt x="35" y="15"/>
                  </a:cubicBezTo>
                  <a:cubicBezTo>
                    <a:pt x="31" y="17"/>
                    <a:pt x="31" y="17"/>
                    <a:pt x="31" y="17"/>
                  </a:cubicBezTo>
                  <a:cubicBezTo>
                    <a:pt x="37" y="30"/>
                    <a:pt x="37" y="30"/>
                    <a:pt x="37" y="30"/>
                  </a:cubicBezTo>
                  <a:cubicBezTo>
                    <a:pt x="35" y="32"/>
                    <a:pt x="33" y="34"/>
                    <a:pt x="31" y="36"/>
                  </a:cubicBezTo>
                  <a:cubicBezTo>
                    <a:pt x="31" y="37"/>
                    <a:pt x="30" y="37"/>
                    <a:pt x="30" y="38"/>
                  </a:cubicBezTo>
                  <a:cubicBezTo>
                    <a:pt x="15" y="33"/>
                    <a:pt x="15" y="33"/>
                    <a:pt x="15" y="33"/>
                  </a:cubicBezTo>
                  <a:cubicBezTo>
                    <a:pt x="13" y="37"/>
                    <a:pt x="13" y="37"/>
                    <a:pt x="13" y="37"/>
                  </a:cubicBezTo>
                  <a:cubicBezTo>
                    <a:pt x="8" y="47"/>
                    <a:pt x="8" y="47"/>
                    <a:pt x="8" y="47"/>
                  </a:cubicBezTo>
                  <a:cubicBezTo>
                    <a:pt x="6" y="51"/>
                    <a:pt x="6" y="51"/>
                    <a:pt x="6" y="51"/>
                  </a:cubicBezTo>
                  <a:cubicBezTo>
                    <a:pt x="18" y="59"/>
                    <a:pt x="18" y="59"/>
                    <a:pt x="18" y="59"/>
                  </a:cubicBezTo>
                  <a:cubicBezTo>
                    <a:pt x="17" y="63"/>
                    <a:pt x="16" y="66"/>
                    <a:pt x="15" y="69"/>
                  </a:cubicBezTo>
                  <a:cubicBezTo>
                    <a:pt x="0" y="73"/>
                    <a:pt x="0" y="73"/>
                    <a:pt x="0" y="73"/>
                  </a:cubicBezTo>
                  <a:cubicBezTo>
                    <a:pt x="0" y="77"/>
                    <a:pt x="0" y="77"/>
                    <a:pt x="0" y="77"/>
                  </a:cubicBezTo>
                  <a:cubicBezTo>
                    <a:pt x="0" y="88"/>
                    <a:pt x="0" y="88"/>
                    <a:pt x="0" y="88"/>
                  </a:cubicBezTo>
                  <a:cubicBezTo>
                    <a:pt x="1" y="92"/>
                    <a:pt x="1" y="92"/>
                    <a:pt x="1" y="92"/>
                  </a:cubicBezTo>
                  <a:cubicBezTo>
                    <a:pt x="15" y="94"/>
                    <a:pt x="15" y="94"/>
                    <a:pt x="15" y="94"/>
                  </a:cubicBezTo>
                  <a:cubicBezTo>
                    <a:pt x="16" y="97"/>
                    <a:pt x="17" y="101"/>
                    <a:pt x="18" y="104"/>
                  </a:cubicBezTo>
                  <a:cubicBezTo>
                    <a:pt x="6" y="114"/>
                    <a:pt x="6" y="114"/>
                    <a:pt x="6" y="114"/>
                  </a:cubicBezTo>
                  <a:cubicBezTo>
                    <a:pt x="9" y="118"/>
                    <a:pt x="9" y="118"/>
                    <a:pt x="9" y="118"/>
                  </a:cubicBezTo>
                  <a:cubicBezTo>
                    <a:pt x="15" y="128"/>
                    <a:pt x="15" y="128"/>
                    <a:pt x="15" y="128"/>
                  </a:cubicBezTo>
                  <a:cubicBezTo>
                    <a:pt x="17" y="131"/>
                    <a:pt x="17" y="131"/>
                    <a:pt x="17" y="131"/>
                  </a:cubicBezTo>
                  <a:cubicBezTo>
                    <a:pt x="30" y="125"/>
                    <a:pt x="30" y="125"/>
                    <a:pt x="30" y="125"/>
                  </a:cubicBezTo>
                  <a:cubicBezTo>
                    <a:pt x="33" y="128"/>
                    <a:pt x="35" y="130"/>
                    <a:pt x="38" y="133"/>
                  </a:cubicBezTo>
                  <a:cubicBezTo>
                    <a:pt x="33" y="148"/>
                    <a:pt x="33" y="148"/>
                    <a:pt x="33" y="148"/>
                  </a:cubicBezTo>
                  <a:cubicBezTo>
                    <a:pt x="37" y="150"/>
                    <a:pt x="37" y="150"/>
                    <a:pt x="37" y="150"/>
                  </a:cubicBezTo>
                  <a:cubicBezTo>
                    <a:pt x="47" y="155"/>
                    <a:pt x="47" y="155"/>
                    <a:pt x="47" y="155"/>
                  </a:cubicBezTo>
                  <a:cubicBezTo>
                    <a:pt x="51" y="157"/>
                    <a:pt x="51" y="157"/>
                    <a:pt x="51" y="157"/>
                  </a:cubicBezTo>
                  <a:cubicBezTo>
                    <a:pt x="59" y="145"/>
                    <a:pt x="59" y="145"/>
                    <a:pt x="59" y="145"/>
                  </a:cubicBezTo>
                  <a:cubicBezTo>
                    <a:pt x="62" y="146"/>
                    <a:pt x="66" y="147"/>
                    <a:pt x="69" y="148"/>
                  </a:cubicBezTo>
                  <a:cubicBezTo>
                    <a:pt x="72" y="163"/>
                    <a:pt x="72" y="163"/>
                    <a:pt x="72" y="163"/>
                  </a:cubicBezTo>
                  <a:cubicBezTo>
                    <a:pt x="77" y="163"/>
                    <a:pt x="77" y="163"/>
                    <a:pt x="77" y="163"/>
                  </a:cubicBezTo>
                  <a:cubicBezTo>
                    <a:pt x="88" y="162"/>
                    <a:pt x="88" y="162"/>
                    <a:pt x="88" y="162"/>
                  </a:cubicBezTo>
                  <a:cubicBezTo>
                    <a:pt x="92" y="162"/>
                    <a:pt x="92" y="162"/>
                    <a:pt x="92" y="162"/>
                  </a:cubicBezTo>
                  <a:cubicBezTo>
                    <a:pt x="94" y="148"/>
                    <a:pt x="94" y="148"/>
                    <a:pt x="94" y="148"/>
                  </a:cubicBezTo>
                  <a:cubicBezTo>
                    <a:pt x="98" y="147"/>
                    <a:pt x="102" y="146"/>
                    <a:pt x="105" y="144"/>
                  </a:cubicBezTo>
                  <a:lnTo>
                    <a:pt x="89"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31" name="Freeform 237"/>
            <p:cNvSpPr>
              <a:spLocks/>
            </p:cNvSpPr>
            <p:nvPr/>
          </p:nvSpPr>
          <p:spPr bwMode="auto">
            <a:xfrm>
              <a:off x="7197095" y="5576372"/>
              <a:ext cx="312274" cy="312274"/>
            </a:xfrm>
            <a:custGeom>
              <a:avLst/>
              <a:gdLst>
                <a:gd name="T0" fmla="*/ 122 w 122"/>
                <a:gd name="T1" fmla="*/ 101 h 122"/>
                <a:gd name="T2" fmla="*/ 119 w 122"/>
                <a:gd name="T3" fmla="*/ 94 h 122"/>
                <a:gd name="T4" fmla="*/ 67 w 122"/>
                <a:gd name="T5" fmla="*/ 43 h 122"/>
                <a:gd name="T6" fmla="*/ 58 w 122"/>
                <a:gd name="T7" fmla="*/ 12 h 122"/>
                <a:gd name="T8" fmla="*/ 23 w 122"/>
                <a:gd name="T9" fmla="*/ 5 h 122"/>
                <a:gd name="T10" fmla="*/ 41 w 122"/>
                <a:gd name="T11" fmla="*/ 23 h 122"/>
                <a:gd name="T12" fmla="*/ 41 w 122"/>
                <a:gd name="T13" fmla="*/ 29 h 122"/>
                <a:gd name="T14" fmla="*/ 29 w 122"/>
                <a:gd name="T15" fmla="*/ 41 h 122"/>
                <a:gd name="T16" fmla="*/ 23 w 122"/>
                <a:gd name="T17" fmla="*/ 41 h 122"/>
                <a:gd name="T18" fmla="*/ 5 w 122"/>
                <a:gd name="T19" fmla="*/ 23 h 122"/>
                <a:gd name="T20" fmla="*/ 12 w 122"/>
                <a:gd name="T21" fmla="*/ 58 h 122"/>
                <a:gd name="T22" fmla="*/ 43 w 122"/>
                <a:gd name="T23" fmla="*/ 67 h 122"/>
                <a:gd name="T24" fmla="*/ 94 w 122"/>
                <a:gd name="T25" fmla="*/ 119 h 122"/>
                <a:gd name="T26" fmla="*/ 101 w 122"/>
                <a:gd name="T27" fmla="*/ 122 h 122"/>
                <a:gd name="T28" fmla="*/ 122 w 122"/>
                <a:gd name="T29" fmla="*/ 10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22">
                  <a:moveTo>
                    <a:pt x="122" y="101"/>
                  </a:moveTo>
                  <a:cubicBezTo>
                    <a:pt x="122" y="99"/>
                    <a:pt x="121" y="95"/>
                    <a:pt x="119" y="94"/>
                  </a:cubicBezTo>
                  <a:cubicBezTo>
                    <a:pt x="102" y="77"/>
                    <a:pt x="84" y="60"/>
                    <a:pt x="67" y="43"/>
                  </a:cubicBezTo>
                  <a:cubicBezTo>
                    <a:pt x="69" y="32"/>
                    <a:pt x="66" y="21"/>
                    <a:pt x="58" y="12"/>
                  </a:cubicBezTo>
                  <a:cubicBezTo>
                    <a:pt x="49" y="3"/>
                    <a:pt x="35" y="0"/>
                    <a:pt x="23" y="5"/>
                  </a:cubicBezTo>
                  <a:cubicBezTo>
                    <a:pt x="41" y="23"/>
                    <a:pt x="41" y="23"/>
                    <a:pt x="41" y="23"/>
                  </a:cubicBezTo>
                  <a:cubicBezTo>
                    <a:pt x="42" y="25"/>
                    <a:pt x="42" y="27"/>
                    <a:pt x="41" y="29"/>
                  </a:cubicBezTo>
                  <a:cubicBezTo>
                    <a:pt x="29" y="41"/>
                    <a:pt x="29" y="41"/>
                    <a:pt x="29" y="41"/>
                  </a:cubicBezTo>
                  <a:cubicBezTo>
                    <a:pt x="27" y="43"/>
                    <a:pt x="25" y="43"/>
                    <a:pt x="23" y="41"/>
                  </a:cubicBezTo>
                  <a:cubicBezTo>
                    <a:pt x="5" y="23"/>
                    <a:pt x="5" y="23"/>
                    <a:pt x="5" y="23"/>
                  </a:cubicBezTo>
                  <a:cubicBezTo>
                    <a:pt x="0" y="35"/>
                    <a:pt x="3" y="49"/>
                    <a:pt x="12" y="58"/>
                  </a:cubicBezTo>
                  <a:cubicBezTo>
                    <a:pt x="20" y="66"/>
                    <a:pt x="32" y="69"/>
                    <a:pt x="43" y="67"/>
                  </a:cubicBezTo>
                  <a:cubicBezTo>
                    <a:pt x="60" y="84"/>
                    <a:pt x="77" y="102"/>
                    <a:pt x="94" y="119"/>
                  </a:cubicBezTo>
                  <a:cubicBezTo>
                    <a:pt x="95" y="121"/>
                    <a:pt x="98" y="122"/>
                    <a:pt x="101" y="122"/>
                  </a:cubicBezTo>
                  <a:cubicBezTo>
                    <a:pt x="111" y="120"/>
                    <a:pt x="120" y="112"/>
                    <a:pt x="122"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grpSp>
      <p:grpSp>
        <p:nvGrpSpPr>
          <p:cNvPr id="32" name="组合 31"/>
          <p:cNvGrpSpPr/>
          <p:nvPr/>
        </p:nvGrpSpPr>
        <p:grpSpPr>
          <a:xfrm>
            <a:off x="5890635" y="3170372"/>
            <a:ext cx="253279" cy="241615"/>
            <a:chOff x="8145843" y="5425657"/>
            <a:chExt cx="494435" cy="471664"/>
          </a:xfrm>
          <a:solidFill>
            <a:schemeClr val="tx1">
              <a:lumMod val="50000"/>
              <a:lumOff val="50000"/>
            </a:schemeClr>
          </a:solidFill>
        </p:grpSpPr>
        <p:sp>
          <p:nvSpPr>
            <p:cNvPr id="33" name="Freeform 850"/>
            <p:cNvSpPr>
              <a:spLocks/>
            </p:cNvSpPr>
            <p:nvPr/>
          </p:nvSpPr>
          <p:spPr bwMode="auto">
            <a:xfrm>
              <a:off x="8294391" y="5425657"/>
              <a:ext cx="89996" cy="101923"/>
            </a:xfrm>
            <a:custGeom>
              <a:avLst/>
              <a:gdLst>
                <a:gd name="T0" fmla="*/ 9 w 35"/>
                <a:gd name="T1" fmla="*/ 35 h 40"/>
                <a:gd name="T2" fmla="*/ 5 w 35"/>
                <a:gd name="T3" fmla="*/ 13 h 40"/>
                <a:gd name="T4" fmla="*/ 27 w 35"/>
                <a:gd name="T5" fmla="*/ 4 h 40"/>
                <a:gd name="T6" fmla="*/ 30 w 35"/>
                <a:gd name="T7" fmla="*/ 27 h 40"/>
                <a:gd name="T8" fmla="*/ 9 w 35"/>
                <a:gd name="T9" fmla="*/ 35 h 40"/>
              </a:gdLst>
              <a:ahLst/>
              <a:cxnLst>
                <a:cxn ang="0">
                  <a:pos x="T0" y="T1"/>
                </a:cxn>
                <a:cxn ang="0">
                  <a:pos x="T2" y="T3"/>
                </a:cxn>
                <a:cxn ang="0">
                  <a:pos x="T4" y="T5"/>
                </a:cxn>
                <a:cxn ang="0">
                  <a:pos x="T6" y="T7"/>
                </a:cxn>
                <a:cxn ang="0">
                  <a:pos x="T8" y="T9"/>
                </a:cxn>
              </a:cxnLst>
              <a:rect l="0" t="0" r="r" b="b"/>
              <a:pathLst>
                <a:path w="35" h="40">
                  <a:moveTo>
                    <a:pt x="9" y="35"/>
                  </a:moveTo>
                  <a:cubicBezTo>
                    <a:pt x="2" y="31"/>
                    <a:pt x="0" y="21"/>
                    <a:pt x="5" y="13"/>
                  </a:cubicBezTo>
                  <a:cubicBezTo>
                    <a:pt x="10" y="4"/>
                    <a:pt x="20" y="0"/>
                    <a:pt x="27" y="4"/>
                  </a:cubicBezTo>
                  <a:cubicBezTo>
                    <a:pt x="34" y="8"/>
                    <a:pt x="35" y="19"/>
                    <a:pt x="30" y="27"/>
                  </a:cubicBezTo>
                  <a:cubicBezTo>
                    <a:pt x="25" y="36"/>
                    <a:pt x="16" y="40"/>
                    <a:pt x="9"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34" name="Freeform 851"/>
            <p:cNvSpPr>
              <a:spLocks/>
            </p:cNvSpPr>
            <p:nvPr/>
          </p:nvSpPr>
          <p:spPr bwMode="auto">
            <a:xfrm>
              <a:off x="8145843" y="5499388"/>
              <a:ext cx="489012" cy="397933"/>
            </a:xfrm>
            <a:custGeom>
              <a:avLst/>
              <a:gdLst>
                <a:gd name="T0" fmla="*/ 3 w 191"/>
                <a:gd name="T1" fmla="*/ 12 h 155"/>
                <a:gd name="T2" fmla="*/ 4 w 191"/>
                <a:gd name="T3" fmla="*/ 12 h 155"/>
                <a:gd name="T4" fmla="*/ 10 w 191"/>
                <a:gd name="T5" fmla="*/ 10 h 155"/>
                <a:gd name="T6" fmla="*/ 35 w 191"/>
                <a:gd name="T7" fmla="*/ 1 h 155"/>
                <a:gd name="T8" fmla="*/ 58 w 191"/>
                <a:gd name="T9" fmla="*/ 6 h 155"/>
                <a:gd name="T10" fmla="*/ 52 w 191"/>
                <a:gd name="T11" fmla="*/ 9 h 155"/>
                <a:gd name="T12" fmla="*/ 50 w 191"/>
                <a:gd name="T13" fmla="*/ 19 h 155"/>
                <a:gd name="T14" fmla="*/ 60 w 191"/>
                <a:gd name="T15" fmla="*/ 14 h 155"/>
                <a:gd name="T16" fmla="*/ 64 w 191"/>
                <a:gd name="T17" fmla="*/ 7 h 155"/>
                <a:gd name="T18" fmla="*/ 65 w 191"/>
                <a:gd name="T19" fmla="*/ 15 h 155"/>
                <a:gd name="T20" fmla="*/ 53 w 191"/>
                <a:gd name="T21" fmla="*/ 41 h 155"/>
                <a:gd name="T22" fmla="*/ 65 w 191"/>
                <a:gd name="T23" fmla="*/ 20 h 155"/>
                <a:gd name="T24" fmla="*/ 70 w 191"/>
                <a:gd name="T25" fmla="*/ 19 h 155"/>
                <a:gd name="T26" fmla="*/ 75 w 191"/>
                <a:gd name="T27" fmla="*/ 50 h 155"/>
                <a:gd name="T28" fmla="*/ 95 w 191"/>
                <a:gd name="T29" fmla="*/ 63 h 155"/>
                <a:gd name="T30" fmla="*/ 130 w 191"/>
                <a:gd name="T31" fmla="*/ 35 h 155"/>
                <a:gd name="T32" fmla="*/ 191 w 191"/>
                <a:gd name="T33" fmla="*/ 79 h 155"/>
                <a:gd name="T34" fmla="*/ 183 w 191"/>
                <a:gd name="T35" fmla="*/ 81 h 155"/>
                <a:gd name="T36" fmla="*/ 92 w 191"/>
                <a:gd name="T37" fmla="*/ 81 h 155"/>
                <a:gd name="T38" fmla="*/ 77 w 191"/>
                <a:gd name="T39" fmla="*/ 79 h 155"/>
                <a:gd name="T40" fmla="*/ 71 w 191"/>
                <a:gd name="T41" fmla="*/ 71 h 155"/>
                <a:gd name="T42" fmla="*/ 61 w 191"/>
                <a:gd name="T43" fmla="*/ 63 h 155"/>
                <a:gd name="T44" fmla="*/ 61 w 191"/>
                <a:gd name="T45" fmla="*/ 63 h 155"/>
                <a:gd name="T46" fmla="*/ 61 w 191"/>
                <a:gd name="T47" fmla="*/ 63 h 155"/>
                <a:gd name="T48" fmla="*/ 57 w 191"/>
                <a:gd name="T49" fmla="*/ 57 h 155"/>
                <a:gd name="T50" fmla="*/ 57 w 191"/>
                <a:gd name="T51" fmla="*/ 55 h 155"/>
                <a:gd name="T52" fmla="*/ 56 w 191"/>
                <a:gd name="T53" fmla="*/ 50 h 155"/>
                <a:gd name="T54" fmla="*/ 60 w 191"/>
                <a:gd name="T55" fmla="*/ 94 h 155"/>
                <a:gd name="T56" fmla="*/ 46 w 191"/>
                <a:gd name="T57" fmla="*/ 155 h 155"/>
                <a:gd name="T58" fmla="*/ 41 w 191"/>
                <a:gd name="T59" fmla="*/ 105 h 155"/>
                <a:gd name="T60" fmla="*/ 40 w 191"/>
                <a:gd name="T61" fmla="*/ 104 h 155"/>
                <a:gd name="T62" fmla="*/ 32 w 191"/>
                <a:gd name="T63" fmla="*/ 87 h 155"/>
                <a:gd name="T64" fmla="*/ 5 w 191"/>
                <a:gd name="T65" fmla="*/ 152 h 155"/>
                <a:gd name="T66" fmla="*/ 2 w 191"/>
                <a:gd name="T67" fmla="*/ 66 h 155"/>
                <a:gd name="T68" fmla="*/ 15 w 191"/>
                <a:gd name="T69" fmla="*/ 40 h 155"/>
                <a:gd name="T70" fmla="*/ 1 w 191"/>
                <a:gd name="T71" fmla="*/ 29 h 155"/>
                <a:gd name="T72" fmla="*/ 0 w 191"/>
                <a:gd name="T73" fmla="*/ 28 h 155"/>
                <a:gd name="T74" fmla="*/ 3 w 191"/>
                <a:gd name="T75" fmla="*/ 1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5">
                  <a:moveTo>
                    <a:pt x="3" y="12"/>
                  </a:moveTo>
                  <a:cubicBezTo>
                    <a:pt x="3" y="12"/>
                    <a:pt x="3" y="12"/>
                    <a:pt x="3" y="12"/>
                  </a:cubicBezTo>
                  <a:cubicBezTo>
                    <a:pt x="3" y="12"/>
                    <a:pt x="3" y="12"/>
                    <a:pt x="3" y="12"/>
                  </a:cubicBezTo>
                  <a:cubicBezTo>
                    <a:pt x="4" y="12"/>
                    <a:pt x="4" y="12"/>
                    <a:pt x="4" y="12"/>
                  </a:cubicBezTo>
                  <a:cubicBezTo>
                    <a:pt x="6" y="11"/>
                    <a:pt x="6" y="11"/>
                    <a:pt x="6" y="11"/>
                  </a:cubicBezTo>
                  <a:cubicBezTo>
                    <a:pt x="10" y="10"/>
                    <a:pt x="10" y="10"/>
                    <a:pt x="10" y="10"/>
                  </a:cubicBezTo>
                  <a:cubicBezTo>
                    <a:pt x="19" y="7"/>
                    <a:pt x="19" y="7"/>
                    <a:pt x="19" y="7"/>
                  </a:cubicBezTo>
                  <a:cubicBezTo>
                    <a:pt x="35" y="1"/>
                    <a:pt x="35" y="1"/>
                    <a:pt x="35" y="1"/>
                  </a:cubicBezTo>
                  <a:cubicBezTo>
                    <a:pt x="37" y="0"/>
                    <a:pt x="44" y="0"/>
                    <a:pt x="46" y="1"/>
                  </a:cubicBezTo>
                  <a:cubicBezTo>
                    <a:pt x="51" y="2"/>
                    <a:pt x="54" y="4"/>
                    <a:pt x="58" y="6"/>
                  </a:cubicBezTo>
                  <a:cubicBezTo>
                    <a:pt x="57" y="6"/>
                    <a:pt x="57" y="6"/>
                    <a:pt x="57" y="6"/>
                  </a:cubicBezTo>
                  <a:cubicBezTo>
                    <a:pt x="52" y="9"/>
                    <a:pt x="52" y="9"/>
                    <a:pt x="52" y="9"/>
                  </a:cubicBezTo>
                  <a:cubicBezTo>
                    <a:pt x="54" y="15"/>
                    <a:pt x="54" y="15"/>
                    <a:pt x="54" y="15"/>
                  </a:cubicBezTo>
                  <a:cubicBezTo>
                    <a:pt x="50" y="19"/>
                    <a:pt x="50" y="19"/>
                    <a:pt x="50" y="19"/>
                  </a:cubicBezTo>
                  <a:cubicBezTo>
                    <a:pt x="45" y="43"/>
                    <a:pt x="45" y="43"/>
                    <a:pt x="45" y="43"/>
                  </a:cubicBezTo>
                  <a:cubicBezTo>
                    <a:pt x="60" y="14"/>
                    <a:pt x="60" y="14"/>
                    <a:pt x="60" y="14"/>
                  </a:cubicBezTo>
                  <a:cubicBezTo>
                    <a:pt x="60" y="13"/>
                    <a:pt x="60" y="13"/>
                    <a:pt x="60" y="13"/>
                  </a:cubicBezTo>
                  <a:cubicBezTo>
                    <a:pt x="64" y="7"/>
                    <a:pt x="64" y="7"/>
                    <a:pt x="64" y="7"/>
                  </a:cubicBezTo>
                  <a:cubicBezTo>
                    <a:pt x="67" y="9"/>
                    <a:pt x="67" y="9"/>
                    <a:pt x="67" y="9"/>
                  </a:cubicBezTo>
                  <a:cubicBezTo>
                    <a:pt x="65" y="15"/>
                    <a:pt x="65" y="15"/>
                    <a:pt x="65" y="15"/>
                  </a:cubicBezTo>
                  <a:cubicBezTo>
                    <a:pt x="64" y="16"/>
                    <a:pt x="64" y="16"/>
                    <a:pt x="64" y="16"/>
                  </a:cubicBezTo>
                  <a:cubicBezTo>
                    <a:pt x="53" y="41"/>
                    <a:pt x="53" y="41"/>
                    <a:pt x="53" y="41"/>
                  </a:cubicBezTo>
                  <a:cubicBezTo>
                    <a:pt x="65" y="26"/>
                    <a:pt x="65" y="26"/>
                    <a:pt x="65" y="26"/>
                  </a:cubicBezTo>
                  <a:cubicBezTo>
                    <a:pt x="65" y="20"/>
                    <a:pt x="65" y="20"/>
                    <a:pt x="65" y="20"/>
                  </a:cubicBezTo>
                  <a:cubicBezTo>
                    <a:pt x="69" y="19"/>
                    <a:pt x="69" y="19"/>
                    <a:pt x="69" y="19"/>
                  </a:cubicBezTo>
                  <a:cubicBezTo>
                    <a:pt x="69" y="19"/>
                    <a:pt x="69" y="19"/>
                    <a:pt x="70" y="19"/>
                  </a:cubicBezTo>
                  <a:cubicBezTo>
                    <a:pt x="75" y="50"/>
                    <a:pt x="75" y="50"/>
                    <a:pt x="75" y="50"/>
                  </a:cubicBezTo>
                  <a:cubicBezTo>
                    <a:pt x="75" y="50"/>
                    <a:pt x="75" y="50"/>
                    <a:pt x="75" y="50"/>
                  </a:cubicBezTo>
                  <a:cubicBezTo>
                    <a:pt x="82" y="55"/>
                    <a:pt x="82" y="55"/>
                    <a:pt x="82" y="55"/>
                  </a:cubicBezTo>
                  <a:cubicBezTo>
                    <a:pt x="95" y="63"/>
                    <a:pt x="95" y="63"/>
                    <a:pt x="95" y="63"/>
                  </a:cubicBezTo>
                  <a:cubicBezTo>
                    <a:pt x="95" y="64"/>
                    <a:pt x="95" y="64"/>
                    <a:pt x="95" y="64"/>
                  </a:cubicBezTo>
                  <a:cubicBezTo>
                    <a:pt x="130" y="35"/>
                    <a:pt x="130" y="35"/>
                    <a:pt x="130" y="35"/>
                  </a:cubicBezTo>
                  <a:cubicBezTo>
                    <a:pt x="132" y="33"/>
                    <a:pt x="136" y="33"/>
                    <a:pt x="138" y="35"/>
                  </a:cubicBezTo>
                  <a:cubicBezTo>
                    <a:pt x="191" y="79"/>
                    <a:pt x="191" y="79"/>
                    <a:pt x="191" y="79"/>
                  </a:cubicBezTo>
                  <a:cubicBezTo>
                    <a:pt x="190" y="80"/>
                    <a:pt x="189" y="81"/>
                    <a:pt x="187" y="81"/>
                  </a:cubicBezTo>
                  <a:cubicBezTo>
                    <a:pt x="183" y="81"/>
                    <a:pt x="183" y="81"/>
                    <a:pt x="183" y="81"/>
                  </a:cubicBezTo>
                  <a:cubicBezTo>
                    <a:pt x="94" y="67"/>
                    <a:pt x="94" y="67"/>
                    <a:pt x="94" y="67"/>
                  </a:cubicBezTo>
                  <a:cubicBezTo>
                    <a:pt x="92" y="81"/>
                    <a:pt x="92" y="81"/>
                    <a:pt x="92" y="81"/>
                  </a:cubicBezTo>
                  <a:cubicBezTo>
                    <a:pt x="80" y="81"/>
                    <a:pt x="80" y="81"/>
                    <a:pt x="80" y="81"/>
                  </a:cubicBezTo>
                  <a:cubicBezTo>
                    <a:pt x="79" y="81"/>
                    <a:pt x="78" y="80"/>
                    <a:pt x="77" y="79"/>
                  </a:cubicBezTo>
                  <a:cubicBezTo>
                    <a:pt x="79" y="77"/>
                    <a:pt x="79" y="77"/>
                    <a:pt x="79" y="77"/>
                  </a:cubicBezTo>
                  <a:cubicBezTo>
                    <a:pt x="71" y="71"/>
                    <a:pt x="71" y="71"/>
                    <a:pt x="71" y="71"/>
                  </a:cubicBezTo>
                  <a:cubicBezTo>
                    <a:pt x="65" y="66"/>
                    <a:pt x="65" y="66"/>
                    <a:pt x="65" y="66"/>
                  </a:cubicBezTo>
                  <a:cubicBezTo>
                    <a:pt x="61" y="63"/>
                    <a:pt x="61" y="63"/>
                    <a:pt x="61" y="63"/>
                  </a:cubicBezTo>
                  <a:cubicBezTo>
                    <a:pt x="61" y="63"/>
                    <a:pt x="61" y="63"/>
                    <a:pt x="61" y="63"/>
                  </a:cubicBezTo>
                  <a:cubicBezTo>
                    <a:pt x="61" y="63"/>
                    <a:pt x="61" y="63"/>
                    <a:pt x="61" y="63"/>
                  </a:cubicBezTo>
                  <a:cubicBezTo>
                    <a:pt x="61" y="63"/>
                    <a:pt x="61" y="63"/>
                    <a:pt x="61" y="63"/>
                  </a:cubicBezTo>
                  <a:cubicBezTo>
                    <a:pt x="61" y="63"/>
                    <a:pt x="61" y="63"/>
                    <a:pt x="61" y="63"/>
                  </a:cubicBezTo>
                  <a:cubicBezTo>
                    <a:pt x="53" y="50"/>
                    <a:pt x="59" y="59"/>
                    <a:pt x="57" y="57"/>
                  </a:cubicBezTo>
                  <a:cubicBezTo>
                    <a:pt x="57" y="57"/>
                    <a:pt x="57" y="57"/>
                    <a:pt x="57" y="57"/>
                  </a:cubicBezTo>
                  <a:cubicBezTo>
                    <a:pt x="57" y="56"/>
                    <a:pt x="57" y="56"/>
                    <a:pt x="57" y="56"/>
                  </a:cubicBezTo>
                  <a:cubicBezTo>
                    <a:pt x="57" y="55"/>
                    <a:pt x="57" y="55"/>
                    <a:pt x="57" y="55"/>
                  </a:cubicBezTo>
                  <a:cubicBezTo>
                    <a:pt x="57" y="53"/>
                    <a:pt x="57" y="53"/>
                    <a:pt x="57" y="53"/>
                  </a:cubicBezTo>
                  <a:cubicBezTo>
                    <a:pt x="56" y="50"/>
                    <a:pt x="56" y="50"/>
                    <a:pt x="56" y="50"/>
                  </a:cubicBezTo>
                  <a:cubicBezTo>
                    <a:pt x="54" y="56"/>
                    <a:pt x="51" y="63"/>
                    <a:pt x="49" y="71"/>
                  </a:cubicBezTo>
                  <a:cubicBezTo>
                    <a:pt x="51" y="76"/>
                    <a:pt x="55" y="85"/>
                    <a:pt x="60" y="94"/>
                  </a:cubicBezTo>
                  <a:cubicBezTo>
                    <a:pt x="65" y="120"/>
                    <a:pt x="64" y="137"/>
                    <a:pt x="65" y="154"/>
                  </a:cubicBezTo>
                  <a:cubicBezTo>
                    <a:pt x="46" y="155"/>
                    <a:pt x="46" y="155"/>
                    <a:pt x="46" y="155"/>
                  </a:cubicBezTo>
                  <a:cubicBezTo>
                    <a:pt x="41" y="111"/>
                    <a:pt x="41" y="111"/>
                    <a:pt x="41" y="111"/>
                  </a:cubicBezTo>
                  <a:cubicBezTo>
                    <a:pt x="41" y="105"/>
                    <a:pt x="41" y="105"/>
                    <a:pt x="41" y="105"/>
                  </a:cubicBezTo>
                  <a:cubicBezTo>
                    <a:pt x="41" y="105"/>
                    <a:pt x="41" y="105"/>
                    <a:pt x="41" y="105"/>
                  </a:cubicBezTo>
                  <a:cubicBezTo>
                    <a:pt x="40" y="104"/>
                    <a:pt x="40" y="104"/>
                    <a:pt x="40" y="104"/>
                  </a:cubicBezTo>
                  <a:cubicBezTo>
                    <a:pt x="35" y="94"/>
                    <a:pt x="35" y="94"/>
                    <a:pt x="35" y="94"/>
                  </a:cubicBezTo>
                  <a:cubicBezTo>
                    <a:pt x="32" y="87"/>
                    <a:pt x="32" y="87"/>
                    <a:pt x="32" y="87"/>
                  </a:cubicBezTo>
                  <a:cubicBezTo>
                    <a:pt x="31" y="106"/>
                    <a:pt x="28" y="136"/>
                    <a:pt x="25" y="154"/>
                  </a:cubicBezTo>
                  <a:cubicBezTo>
                    <a:pt x="5" y="152"/>
                    <a:pt x="5" y="152"/>
                    <a:pt x="5" y="152"/>
                  </a:cubicBezTo>
                  <a:cubicBezTo>
                    <a:pt x="8" y="124"/>
                    <a:pt x="10" y="98"/>
                    <a:pt x="11" y="70"/>
                  </a:cubicBezTo>
                  <a:cubicBezTo>
                    <a:pt x="8" y="69"/>
                    <a:pt x="5" y="67"/>
                    <a:pt x="2" y="66"/>
                  </a:cubicBezTo>
                  <a:cubicBezTo>
                    <a:pt x="2" y="66"/>
                    <a:pt x="2" y="66"/>
                    <a:pt x="2" y="66"/>
                  </a:cubicBezTo>
                  <a:cubicBezTo>
                    <a:pt x="6" y="57"/>
                    <a:pt x="11" y="49"/>
                    <a:pt x="15" y="40"/>
                  </a:cubicBezTo>
                  <a:cubicBezTo>
                    <a:pt x="1" y="29"/>
                    <a:pt x="1" y="29"/>
                    <a:pt x="1" y="29"/>
                  </a:cubicBezTo>
                  <a:cubicBezTo>
                    <a:pt x="1" y="29"/>
                    <a:pt x="1" y="29"/>
                    <a:pt x="1" y="29"/>
                  </a:cubicBezTo>
                  <a:cubicBezTo>
                    <a:pt x="0" y="28"/>
                    <a:pt x="0" y="28"/>
                    <a:pt x="0" y="28"/>
                  </a:cubicBezTo>
                  <a:cubicBezTo>
                    <a:pt x="0" y="28"/>
                    <a:pt x="0" y="28"/>
                    <a:pt x="0" y="28"/>
                  </a:cubicBezTo>
                  <a:cubicBezTo>
                    <a:pt x="0" y="28"/>
                    <a:pt x="0" y="28"/>
                    <a:pt x="0" y="28"/>
                  </a:cubicBezTo>
                  <a:cubicBezTo>
                    <a:pt x="0" y="28"/>
                    <a:pt x="3" y="8"/>
                    <a:pt x="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35" name="Freeform 852"/>
            <p:cNvSpPr>
              <a:spLocks noEditPoints="1"/>
            </p:cNvSpPr>
            <p:nvPr/>
          </p:nvSpPr>
          <p:spPr bwMode="auto">
            <a:xfrm>
              <a:off x="8337762" y="5711908"/>
              <a:ext cx="302516" cy="176739"/>
            </a:xfrm>
            <a:custGeom>
              <a:avLst/>
              <a:gdLst>
                <a:gd name="T0" fmla="*/ 63 w 118"/>
                <a:gd name="T1" fmla="*/ 46 h 69"/>
                <a:gd name="T2" fmla="*/ 118 w 118"/>
                <a:gd name="T3" fmla="*/ 0 h 69"/>
                <a:gd name="T4" fmla="*/ 118 w 118"/>
                <a:gd name="T5" fmla="*/ 63 h 69"/>
                <a:gd name="T6" fmla="*/ 112 w 118"/>
                <a:gd name="T7" fmla="*/ 69 h 69"/>
                <a:gd name="T8" fmla="*/ 5 w 118"/>
                <a:gd name="T9" fmla="*/ 69 h 69"/>
                <a:gd name="T10" fmla="*/ 0 w 118"/>
                <a:gd name="T11" fmla="*/ 63 h 69"/>
                <a:gd name="T12" fmla="*/ 0 w 118"/>
                <a:gd name="T13" fmla="*/ 0 h 69"/>
                <a:gd name="T14" fmla="*/ 55 w 118"/>
                <a:gd name="T15" fmla="*/ 46 h 69"/>
                <a:gd name="T16" fmla="*/ 63 w 118"/>
                <a:gd name="T17" fmla="*/ 46 h 69"/>
                <a:gd name="T18" fmla="*/ 84 w 118"/>
                <a:gd name="T19" fmla="*/ 39 h 69"/>
                <a:gd name="T20" fmla="*/ 110 w 118"/>
                <a:gd name="T21" fmla="*/ 64 h 69"/>
                <a:gd name="T22" fmla="*/ 111 w 118"/>
                <a:gd name="T23" fmla="*/ 64 h 69"/>
                <a:gd name="T24" fmla="*/ 113 w 118"/>
                <a:gd name="T25" fmla="*/ 64 h 69"/>
                <a:gd name="T26" fmla="*/ 113 w 118"/>
                <a:gd name="T27" fmla="*/ 61 h 69"/>
                <a:gd name="T28" fmla="*/ 87 w 118"/>
                <a:gd name="T29" fmla="*/ 36 h 69"/>
                <a:gd name="T30" fmla="*/ 84 w 118"/>
                <a:gd name="T31" fmla="*/ 37 h 69"/>
                <a:gd name="T32" fmla="*/ 84 w 118"/>
                <a:gd name="T33" fmla="*/ 39 h 69"/>
                <a:gd name="T34" fmla="*/ 34 w 118"/>
                <a:gd name="T35" fmla="*/ 37 h 69"/>
                <a:gd name="T36" fmla="*/ 31 w 118"/>
                <a:gd name="T37" fmla="*/ 36 h 69"/>
                <a:gd name="T38" fmla="*/ 5 w 118"/>
                <a:gd name="T39" fmla="*/ 61 h 69"/>
                <a:gd name="T40" fmla="*/ 5 w 118"/>
                <a:gd name="T41" fmla="*/ 64 h 69"/>
                <a:gd name="T42" fmla="*/ 6 w 118"/>
                <a:gd name="T43" fmla="*/ 64 h 69"/>
                <a:gd name="T44" fmla="*/ 8 w 118"/>
                <a:gd name="T45" fmla="*/ 64 h 69"/>
                <a:gd name="T46" fmla="*/ 34 w 118"/>
                <a:gd name="T47" fmla="*/ 39 h 69"/>
                <a:gd name="T48" fmla="*/ 34 w 118"/>
                <a:gd name="T49" fmla="*/ 3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69">
                  <a:moveTo>
                    <a:pt x="63" y="46"/>
                  </a:moveTo>
                  <a:cubicBezTo>
                    <a:pt x="118" y="0"/>
                    <a:pt x="118" y="0"/>
                    <a:pt x="118" y="0"/>
                  </a:cubicBezTo>
                  <a:cubicBezTo>
                    <a:pt x="118" y="63"/>
                    <a:pt x="118" y="63"/>
                    <a:pt x="118" y="63"/>
                  </a:cubicBezTo>
                  <a:cubicBezTo>
                    <a:pt x="118" y="66"/>
                    <a:pt x="116" y="69"/>
                    <a:pt x="112" y="69"/>
                  </a:cubicBezTo>
                  <a:cubicBezTo>
                    <a:pt x="5" y="69"/>
                    <a:pt x="5" y="69"/>
                    <a:pt x="5" y="69"/>
                  </a:cubicBezTo>
                  <a:cubicBezTo>
                    <a:pt x="2" y="69"/>
                    <a:pt x="0" y="66"/>
                    <a:pt x="0" y="63"/>
                  </a:cubicBezTo>
                  <a:cubicBezTo>
                    <a:pt x="0" y="0"/>
                    <a:pt x="0" y="0"/>
                    <a:pt x="0" y="0"/>
                  </a:cubicBezTo>
                  <a:cubicBezTo>
                    <a:pt x="55" y="46"/>
                    <a:pt x="55" y="46"/>
                    <a:pt x="55" y="46"/>
                  </a:cubicBezTo>
                  <a:cubicBezTo>
                    <a:pt x="57" y="47"/>
                    <a:pt x="61" y="47"/>
                    <a:pt x="63" y="46"/>
                  </a:cubicBezTo>
                  <a:close/>
                  <a:moveTo>
                    <a:pt x="84" y="39"/>
                  </a:moveTo>
                  <a:cubicBezTo>
                    <a:pt x="110" y="64"/>
                    <a:pt x="110" y="64"/>
                    <a:pt x="110" y="64"/>
                  </a:cubicBezTo>
                  <a:cubicBezTo>
                    <a:pt x="110" y="64"/>
                    <a:pt x="111" y="64"/>
                    <a:pt x="111" y="64"/>
                  </a:cubicBezTo>
                  <a:cubicBezTo>
                    <a:pt x="112" y="64"/>
                    <a:pt x="112" y="64"/>
                    <a:pt x="113" y="64"/>
                  </a:cubicBezTo>
                  <a:cubicBezTo>
                    <a:pt x="113" y="63"/>
                    <a:pt x="113" y="62"/>
                    <a:pt x="113" y="61"/>
                  </a:cubicBezTo>
                  <a:cubicBezTo>
                    <a:pt x="87" y="36"/>
                    <a:pt x="87" y="36"/>
                    <a:pt x="87" y="36"/>
                  </a:cubicBezTo>
                  <a:cubicBezTo>
                    <a:pt x="86" y="36"/>
                    <a:pt x="85" y="36"/>
                    <a:pt x="84" y="37"/>
                  </a:cubicBezTo>
                  <a:cubicBezTo>
                    <a:pt x="84" y="37"/>
                    <a:pt x="84" y="38"/>
                    <a:pt x="84" y="39"/>
                  </a:cubicBezTo>
                  <a:close/>
                  <a:moveTo>
                    <a:pt x="34" y="37"/>
                  </a:moveTo>
                  <a:cubicBezTo>
                    <a:pt x="33" y="36"/>
                    <a:pt x="32" y="36"/>
                    <a:pt x="31" y="36"/>
                  </a:cubicBezTo>
                  <a:cubicBezTo>
                    <a:pt x="5" y="61"/>
                    <a:pt x="5" y="61"/>
                    <a:pt x="5" y="61"/>
                  </a:cubicBezTo>
                  <a:cubicBezTo>
                    <a:pt x="4" y="62"/>
                    <a:pt x="4" y="63"/>
                    <a:pt x="5" y="64"/>
                  </a:cubicBezTo>
                  <a:cubicBezTo>
                    <a:pt x="5" y="64"/>
                    <a:pt x="6" y="64"/>
                    <a:pt x="6" y="64"/>
                  </a:cubicBezTo>
                  <a:cubicBezTo>
                    <a:pt x="7" y="64"/>
                    <a:pt x="7" y="64"/>
                    <a:pt x="8" y="64"/>
                  </a:cubicBezTo>
                  <a:cubicBezTo>
                    <a:pt x="34" y="39"/>
                    <a:pt x="34" y="39"/>
                    <a:pt x="34" y="39"/>
                  </a:cubicBezTo>
                  <a:cubicBezTo>
                    <a:pt x="34" y="38"/>
                    <a:pt x="34" y="37"/>
                    <a:pt x="34"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36" name="Freeform 853"/>
            <p:cNvSpPr>
              <a:spLocks/>
            </p:cNvSpPr>
            <p:nvPr/>
          </p:nvSpPr>
          <p:spPr bwMode="auto">
            <a:xfrm>
              <a:off x="8414746" y="5709740"/>
              <a:ext cx="169148" cy="43371"/>
            </a:xfrm>
            <a:custGeom>
              <a:avLst/>
              <a:gdLst>
                <a:gd name="T0" fmla="*/ 4 w 66"/>
                <a:gd name="T1" fmla="*/ 1 h 17"/>
                <a:gd name="T2" fmla="*/ 63 w 66"/>
                <a:gd name="T3" fmla="*/ 11 h 17"/>
                <a:gd name="T4" fmla="*/ 66 w 66"/>
                <a:gd name="T5" fmla="*/ 15 h 17"/>
                <a:gd name="T6" fmla="*/ 62 w 66"/>
                <a:gd name="T7" fmla="*/ 17 h 17"/>
                <a:gd name="T8" fmla="*/ 62 w 66"/>
                <a:gd name="T9" fmla="*/ 17 h 17"/>
                <a:gd name="T10" fmla="*/ 2 w 66"/>
                <a:gd name="T11" fmla="*/ 7 h 17"/>
                <a:gd name="T12" fmla="*/ 0 w 66"/>
                <a:gd name="T13" fmla="*/ 3 h 17"/>
                <a:gd name="T14" fmla="*/ 4 w 66"/>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7">
                  <a:moveTo>
                    <a:pt x="4" y="1"/>
                  </a:moveTo>
                  <a:cubicBezTo>
                    <a:pt x="63" y="11"/>
                    <a:pt x="63" y="11"/>
                    <a:pt x="63" y="11"/>
                  </a:cubicBezTo>
                  <a:cubicBezTo>
                    <a:pt x="65" y="11"/>
                    <a:pt x="66" y="13"/>
                    <a:pt x="66" y="15"/>
                  </a:cubicBezTo>
                  <a:cubicBezTo>
                    <a:pt x="65" y="16"/>
                    <a:pt x="64" y="17"/>
                    <a:pt x="62" y="17"/>
                  </a:cubicBezTo>
                  <a:cubicBezTo>
                    <a:pt x="62" y="17"/>
                    <a:pt x="62" y="17"/>
                    <a:pt x="62" y="17"/>
                  </a:cubicBezTo>
                  <a:cubicBezTo>
                    <a:pt x="2" y="7"/>
                    <a:pt x="2" y="7"/>
                    <a:pt x="2" y="7"/>
                  </a:cubicBezTo>
                  <a:cubicBezTo>
                    <a:pt x="1" y="7"/>
                    <a:pt x="0" y="5"/>
                    <a:pt x="0" y="3"/>
                  </a:cubicBezTo>
                  <a:cubicBezTo>
                    <a:pt x="0" y="2"/>
                    <a:pt x="2" y="0"/>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37" name="Freeform 854"/>
            <p:cNvSpPr>
              <a:spLocks/>
            </p:cNvSpPr>
            <p:nvPr/>
          </p:nvSpPr>
          <p:spPr bwMode="auto">
            <a:xfrm>
              <a:off x="8407156" y="5743352"/>
              <a:ext cx="135536" cy="35782"/>
            </a:xfrm>
            <a:custGeom>
              <a:avLst/>
              <a:gdLst>
                <a:gd name="T0" fmla="*/ 1 w 53"/>
                <a:gd name="T1" fmla="*/ 3 h 14"/>
                <a:gd name="T2" fmla="*/ 4 w 53"/>
                <a:gd name="T3" fmla="*/ 0 h 14"/>
                <a:gd name="T4" fmla="*/ 50 w 53"/>
                <a:gd name="T5" fmla="*/ 8 h 14"/>
                <a:gd name="T6" fmla="*/ 53 w 53"/>
                <a:gd name="T7" fmla="*/ 12 h 14"/>
                <a:gd name="T8" fmla="*/ 50 w 53"/>
                <a:gd name="T9" fmla="*/ 14 h 14"/>
                <a:gd name="T10" fmla="*/ 49 w 53"/>
                <a:gd name="T11" fmla="*/ 14 h 14"/>
                <a:gd name="T12" fmla="*/ 3 w 53"/>
                <a:gd name="T13" fmla="*/ 7 h 14"/>
                <a:gd name="T14" fmla="*/ 1 w 53"/>
                <a:gd name="T15" fmla="*/ 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4">
                  <a:moveTo>
                    <a:pt x="1" y="3"/>
                  </a:moveTo>
                  <a:cubicBezTo>
                    <a:pt x="1" y="1"/>
                    <a:pt x="2" y="0"/>
                    <a:pt x="4" y="0"/>
                  </a:cubicBezTo>
                  <a:cubicBezTo>
                    <a:pt x="50" y="8"/>
                    <a:pt x="50" y="8"/>
                    <a:pt x="50" y="8"/>
                  </a:cubicBezTo>
                  <a:cubicBezTo>
                    <a:pt x="52" y="8"/>
                    <a:pt x="53" y="10"/>
                    <a:pt x="53" y="12"/>
                  </a:cubicBezTo>
                  <a:cubicBezTo>
                    <a:pt x="53" y="13"/>
                    <a:pt x="51" y="14"/>
                    <a:pt x="50" y="14"/>
                  </a:cubicBezTo>
                  <a:cubicBezTo>
                    <a:pt x="50" y="14"/>
                    <a:pt x="49" y="14"/>
                    <a:pt x="49" y="14"/>
                  </a:cubicBezTo>
                  <a:cubicBezTo>
                    <a:pt x="3" y="7"/>
                    <a:pt x="3" y="7"/>
                    <a:pt x="3" y="7"/>
                  </a:cubicBezTo>
                  <a:cubicBezTo>
                    <a:pt x="1" y="6"/>
                    <a:pt x="0" y="5"/>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38" name="Freeform 855"/>
            <p:cNvSpPr>
              <a:spLocks/>
            </p:cNvSpPr>
            <p:nvPr/>
          </p:nvSpPr>
          <p:spPr bwMode="auto">
            <a:xfrm>
              <a:off x="8450527" y="5784555"/>
              <a:ext cx="61805" cy="22770"/>
            </a:xfrm>
            <a:custGeom>
              <a:avLst/>
              <a:gdLst>
                <a:gd name="T0" fmla="*/ 21 w 24"/>
                <a:gd name="T1" fmla="*/ 3 h 9"/>
                <a:gd name="T2" fmla="*/ 24 w 24"/>
                <a:gd name="T3" fmla="*/ 6 h 9"/>
                <a:gd name="T4" fmla="*/ 21 w 24"/>
                <a:gd name="T5" fmla="*/ 9 h 9"/>
                <a:gd name="T6" fmla="*/ 20 w 24"/>
                <a:gd name="T7" fmla="*/ 9 h 9"/>
                <a:gd name="T8" fmla="*/ 3 w 24"/>
                <a:gd name="T9" fmla="*/ 6 h 9"/>
                <a:gd name="T10" fmla="*/ 0 w 24"/>
                <a:gd name="T11" fmla="*/ 3 h 9"/>
                <a:gd name="T12" fmla="*/ 4 w 24"/>
                <a:gd name="T13" fmla="*/ 0 h 9"/>
                <a:gd name="T14" fmla="*/ 21 w 24"/>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
                  <a:moveTo>
                    <a:pt x="21" y="3"/>
                  </a:moveTo>
                  <a:cubicBezTo>
                    <a:pt x="23" y="3"/>
                    <a:pt x="24" y="5"/>
                    <a:pt x="24" y="6"/>
                  </a:cubicBezTo>
                  <a:cubicBezTo>
                    <a:pt x="24" y="8"/>
                    <a:pt x="22" y="9"/>
                    <a:pt x="21" y="9"/>
                  </a:cubicBezTo>
                  <a:cubicBezTo>
                    <a:pt x="21" y="9"/>
                    <a:pt x="21" y="9"/>
                    <a:pt x="20" y="9"/>
                  </a:cubicBezTo>
                  <a:cubicBezTo>
                    <a:pt x="3" y="6"/>
                    <a:pt x="3" y="6"/>
                    <a:pt x="3" y="6"/>
                  </a:cubicBezTo>
                  <a:cubicBezTo>
                    <a:pt x="1" y="6"/>
                    <a:pt x="0" y="4"/>
                    <a:pt x="0" y="3"/>
                  </a:cubicBezTo>
                  <a:cubicBezTo>
                    <a:pt x="0" y="1"/>
                    <a:pt x="2" y="0"/>
                    <a:pt x="4" y="0"/>
                  </a:cubicBezTo>
                  <a:lnTo>
                    <a:pt x="21"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grpSp>
    </p:spTree>
    <p:extLst>
      <p:ext uri="{BB962C8B-B14F-4D97-AF65-F5344CB8AC3E}">
        <p14:creationId xmlns:p14="http://schemas.microsoft.com/office/powerpoint/2010/main" val="2500564651"/>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par>
                                    <p:cTn id="8" presetID="2" presetClass="entr" presetSubtype="4" accel="60000" fill="hold" grpId="0" nodeType="withEffect" p14:presetBounceEnd="40000">
                                      <p:stCondLst>
                                        <p:cond delay="400"/>
                                      </p:stCondLst>
                                      <p:childTnLst>
                                        <p:set>
                                          <p:cBhvr>
                                            <p:cTn id="9" dur="1" fill="hold">
                                              <p:stCondLst>
                                                <p:cond delay="0"/>
                                              </p:stCondLst>
                                            </p:cTn>
                                            <p:tgtEl>
                                              <p:spTgt spid="27"/>
                                            </p:tgtEl>
                                            <p:attrNameLst>
                                              <p:attrName>style.visibility</p:attrName>
                                            </p:attrNameLst>
                                          </p:cBhvr>
                                          <p:to>
                                            <p:strVal val="visible"/>
                                          </p:to>
                                        </p:set>
                                        <p:anim calcmode="lin" valueType="num" p14:bounceEnd="40000">
                                          <p:cBhvr additive="base">
                                            <p:cTn id="10" dur="500" fill="hold"/>
                                            <p:tgtEl>
                                              <p:spTgt spid="27"/>
                                            </p:tgtEl>
                                            <p:attrNameLst>
                                              <p:attrName>ppt_x</p:attrName>
                                            </p:attrNameLst>
                                          </p:cBhvr>
                                          <p:tavLst>
                                            <p:tav tm="0">
                                              <p:val>
                                                <p:strVal val="#ppt_x"/>
                                              </p:val>
                                            </p:tav>
                                            <p:tav tm="100000">
                                              <p:val>
                                                <p:strVal val="#ppt_x"/>
                                              </p:val>
                                            </p:tav>
                                          </p:tavLst>
                                        </p:anim>
                                        <p:anim calcmode="lin" valueType="num" p14:bounceEnd="40000">
                                          <p:cBhvr additive="base">
                                            <p:cTn id="11" dur="500" fill="hold"/>
                                            <p:tgtEl>
                                              <p:spTgt spid="27"/>
                                            </p:tgtEl>
                                            <p:attrNameLst>
                                              <p:attrName>ppt_y</p:attrName>
                                            </p:attrNameLst>
                                          </p:cBhvr>
                                          <p:tavLst>
                                            <p:tav tm="0">
                                              <p:val>
                                                <p:strVal val="1+#ppt_h/2"/>
                                              </p:val>
                                            </p:tav>
                                            <p:tav tm="100000">
                                              <p:val>
                                                <p:strVal val="#ppt_y"/>
                                              </p:val>
                                            </p:tav>
                                          </p:tavLst>
                                        </p:anim>
                                      </p:childTnLst>
                                    </p:cTn>
                                  </p:par>
                                </p:childTnLst>
                              </p:cTn>
                            </p:par>
                            <p:par>
                              <p:cTn id="12" fill="hold">
                                <p:stCondLst>
                                  <p:cond delay="9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45" presetClass="entr" presetSubtype="0"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anim calcmode="lin" valueType="num">
                                          <p:cBhvr>
                                            <p:cTn id="21" dur="500" fill="hold"/>
                                            <p:tgtEl>
                                              <p:spTgt spid="29"/>
                                            </p:tgtEl>
                                            <p:attrNameLst>
                                              <p:attrName>ppt_w</p:attrName>
                                            </p:attrNameLst>
                                          </p:cBhvr>
                                          <p:tavLst>
                                            <p:tav tm="0" fmla="#ppt_w*sin(2.5*pi*$)">
                                              <p:val>
                                                <p:fltVal val="0"/>
                                              </p:val>
                                            </p:tav>
                                            <p:tav tm="100000">
                                              <p:val>
                                                <p:fltVal val="1"/>
                                              </p:val>
                                            </p:tav>
                                          </p:tavLst>
                                        </p:anim>
                                        <p:anim calcmode="lin" valueType="num">
                                          <p:cBhvr>
                                            <p:cTn id="22" dur="500" fill="hold"/>
                                            <p:tgtEl>
                                              <p:spTgt spid="29"/>
                                            </p:tgtEl>
                                            <p:attrNameLst>
                                              <p:attrName>ppt_h</p:attrName>
                                            </p:attrNameLst>
                                          </p:cBhvr>
                                          <p:tavLst>
                                            <p:tav tm="0">
                                              <p:val>
                                                <p:strVal val="#ppt_h"/>
                                              </p:val>
                                            </p:tav>
                                            <p:tav tm="100000">
                                              <p:val>
                                                <p:strVal val="#ppt_h"/>
                                              </p:val>
                                            </p:tav>
                                          </p:tavLst>
                                        </p:anim>
                                      </p:childTnLst>
                                    </p:cTn>
                                  </p:par>
                                </p:childTnLst>
                              </p:cTn>
                            </p:par>
                            <p:par>
                              <p:cTn id="23" fill="hold">
                                <p:stCondLst>
                                  <p:cond delay="1400"/>
                                </p:stCondLst>
                                <p:childTnLst>
                                  <p:par>
                                    <p:cTn id="24" presetID="16" presetClass="entr" presetSubtype="37"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arn(outVertical)">
                                          <p:cBhvr>
                                            <p:cTn id="26" dur="500"/>
                                            <p:tgtEl>
                                              <p:spTgt spid="24"/>
                                            </p:tgtEl>
                                          </p:cBhvr>
                                        </p:animEffect>
                                      </p:childTnLst>
                                    </p:cTn>
                                  </p:par>
                                </p:childTnLst>
                              </p:cTn>
                            </p:par>
                            <p:par>
                              <p:cTn id="27" fill="hold">
                                <p:stCondLst>
                                  <p:cond delay="1900"/>
                                </p:stCondLst>
                                <p:childTnLst>
                                  <p:par>
                                    <p:cTn id="28" presetID="2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p:stCondLst>
                                  <p:cond delay="2400"/>
                                </p:stCondLst>
                                <p:childTnLst>
                                  <p:par>
                                    <p:cTn id="32" presetID="53" presetClass="entr" presetSubtype="16"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45"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anim calcmode="lin" valueType="num">
                                          <p:cBhvr>
                                            <p:cTn id="40" dur="500" fill="hold"/>
                                            <p:tgtEl>
                                              <p:spTgt spid="28"/>
                                            </p:tgtEl>
                                            <p:attrNameLst>
                                              <p:attrName>ppt_w</p:attrName>
                                            </p:attrNameLst>
                                          </p:cBhvr>
                                          <p:tavLst>
                                            <p:tav tm="0" fmla="#ppt_w*sin(2.5*pi*$)">
                                              <p:val>
                                                <p:fltVal val="0"/>
                                              </p:val>
                                            </p:tav>
                                            <p:tav tm="100000">
                                              <p:val>
                                                <p:fltVal val="1"/>
                                              </p:val>
                                            </p:tav>
                                          </p:tavLst>
                                        </p:anim>
                                        <p:anim calcmode="lin" valueType="num">
                                          <p:cBhvr>
                                            <p:cTn id="41" dur="500" fill="hold"/>
                                            <p:tgtEl>
                                              <p:spTgt spid="28"/>
                                            </p:tgtEl>
                                            <p:attrNameLst>
                                              <p:attrName>ppt_h</p:attrName>
                                            </p:attrNameLst>
                                          </p:cBhvr>
                                          <p:tavLst>
                                            <p:tav tm="0">
                                              <p:val>
                                                <p:strVal val="#ppt_h"/>
                                              </p:val>
                                            </p:tav>
                                            <p:tav tm="100000">
                                              <p:val>
                                                <p:strVal val="#ppt_h"/>
                                              </p:val>
                                            </p:tav>
                                          </p:tavLst>
                                        </p:anim>
                                      </p:childTnLst>
                                    </p:cTn>
                                  </p:par>
                                </p:childTnLst>
                              </p:cTn>
                            </p:par>
                            <p:par>
                              <p:cTn id="42" fill="hold">
                                <p:stCondLst>
                                  <p:cond delay="2900"/>
                                </p:stCondLst>
                                <p:childTnLst>
                                  <p:par>
                                    <p:cTn id="43" presetID="16" presetClass="entr" presetSubtype="37"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outVertical)">
                                          <p:cBhvr>
                                            <p:cTn id="45" dur="500"/>
                                            <p:tgtEl>
                                              <p:spTgt spid="18"/>
                                            </p:tgtEl>
                                          </p:cBhvr>
                                        </p:animEffect>
                                      </p:childTnLst>
                                    </p:cTn>
                                  </p:par>
                                </p:childTnLst>
                              </p:cTn>
                            </p:par>
                            <p:par>
                              <p:cTn id="46" fill="hold">
                                <p:stCondLst>
                                  <p:cond delay="3400"/>
                                </p:stCondLst>
                                <p:childTnLst>
                                  <p:par>
                                    <p:cTn id="47" presetID="22" presetClass="entr" presetSubtype="8"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childTnLst>
                              </p:cTn>
                            </p:par>
                            <p:par>
                              <p:cTn id="50" fill="hold">
                                <p:stCondLst>
                                  <p:cond delay="3900"/>
                                </p:stCondLst>
                                <p:childTnLst>
                                  <p:par>
                                    <p:cTn id="51" presetID="53" presetClass="entr" presetSubtype="16"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par>
                                    <p:cTn id="56" presetID="45" presetClass="entr" presetSubtype="0"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anim calcmode="lin" valueType="num">
                                          <p:cBhvr>
                                            <p:cTn id="59" dur="500" fill="hold"/>
                                            <p:tgtEl>
                                              <p:spTgt spid="32"/>
                                            </p:tgtEl>
                                            <p:attrNameLst>
                                              <p:attrName>ppt_w</p:attrName>
                                            </p:attrNameLst>
                                          </p:cBhvr>
                                          <p:tavLst>
                                            <p:tav tm="0" fmla="#ppt_w*sin(2.5*pi*$)">
                                              <p:val>
                                                <p:fltVal val="0"/>
                                              </p:val>
                                            </p:tav>
                                            <p:tav tm="100000">
                                              <p:val>
                                                <p:fltVal val="1"/>
                                              </p:val>
                                            </p:tav>
                                          </p:tavLst>
                                        </p:anim>
                                        <p:anim calcmode="lin" valueType="num">
                                          <p:cBhvr>
                                            <p:cTn id="60" dur="500" fill="hold"/>
                                            <p:tgtEl>
                                              <p:spTgt spid="32"/>
                                            </p:tgtEl>
                                            <p:attrNameLst>
                                              <p:attrName>ppt_h</p:attrName>
                                            </p:attrNameLst>
                                          </p:cBhvr>
                                          <p:tavLst>
                                            <p:tav tm="0">
                                              <p:val>
                                                <p:strVal val="#ppt_h"/>
                                              </p:val>
                                            </p:tav>
                                            <p:tav tm="100000">
                                              <p:val>
                                                <p:strVal val="#ppt_h"/>
                                              </p:val>
                                            </p:tav>
                                          </p:tavLst>
                                        </p:anim>
                                      </p:childTnLst>
                                    </p:cTn>
                                  </p:par>
                                </p:childTnLst>
                              </p:cTn>
                            </p:par>
                            <p:par>
                              <p:cTn id="61" fill="hold">
                                <p:stCondLst>
                                  <p:cond delay="4400"/>
                                </p:stCondLst>
                                <p:childTnLst>
                                  <p:par>
                                    <p:cTn id="62" presetID="16" presetClass="entr" presetSubtype="37" fill="hold"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barn(outVertical)">
                                          <p:cBhvr>
                                            <p:cTn id="6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7" grpId="0" animBg="1"/>
          <p:bldP spid="2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par>
                                    <p:cTn id="8" presetID="2" presetClass="entr" presetSubtype="4" accel="60000" fill="hold" grpId="0" nodeType="withEffect">
                                      <p:stCondLst>
                                        <p:cond delay="400"/>
                                      </p:stCondLst>
                                      <p:childTnLst>
                                        <p:set>
                                          <p:cBhvr>
                                            <p:cTn id="9" dur="1" fill="hold">
                                              <p:stCondLst>
                                                <p:cond delay="0"/>
                                              </p:stCondLst>
                                            </p:cTn>
                                            <p:tgtEl>
                                              <p:spTgt spid="27"/>
                                            </p:tgtEl>
                                            <p:attrNameLst>
                                              <p:attrName>style.visibility</p:attrName>
                                            </p:attrNameLst>
                                          </p:cBhvr>
                                          <p:to>
                                            <p:strVal val="visible"/>
                                          </p:to>
                                        </p:set>
                                        <p:anim calcmode="lin" valueType="num">
                                          <p:cBhvr additive="base">
                                            <p:cTn id="10" dur="500" fill="hold"/>
                                            <p:tgtEl>
                                              <p:spTgt spid="27"/>
                                            </p:tgtEl>
                                            <p:attrNameLst>
                                              <p:attrName>ppt_x</p:attrName>
                                            </p:attrNameLst>
                                          </p:cBhvr>
                                          <p:tavLst>
                                            <p:tav tm="0">
                                              <p:val>
                                                <p:strVal val="#ppt_x"/>
                                              </p:val>
                                            </p:tav>
                                            <p:tav tm="100000">
                                              <p:val>
                                                <p:strVal val="#ppt_x"/>
                                              </p:val>
                                            </p:tav>
                                          </p:tavLst>
                                        </p:anim>
                                        <p:anim calcmode="lin" valueType="num">
                                          <p:cBhvr additive="base">
                                            <p:cTn id="11" dur="500" fill="hold"/>
                                            <p:tgtEl>
                                              <p:spTgt spid="27"/>
                                            </p:tgtEl>
                                            <p:attrNameLst>
                                              <p:attrName>ppt_y</p:attrName>
                                            </p:attrNameLst>
                                          </p:cBhvr>
                                          <p:tavLst>
                                            <p:tav tm="0">
                                              <p:val>
                                                <p:strVal val="1+#ppt_h/2"/>
                                              </p:val>
                                            </p:tav>
                                            <p:tav tm="100000">
                                              <p:val>
                                                <p:strVal val="#ppt_y"/>
                                              </p:val>
                                            </p:tav>
                                          </p:tavLst>
                                        </p:anim>
                                      </p:childTnLst>
                                    </p:cTn>
                                  </p:par>
                                </p:childTnLst>
                              </p:cTn>
                            </p:par>
                            <p:par>
                              <p:cTn id="12" fill="hold">
                                <p:stCondLst>
                                  <p:cond delay="9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45" presetClass="entr" presetSubtype="0"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anim calcmode="lin" valueType="num">
                                          <p:cBhvr>
                                            <p:cTn id="21" dur="500" fill="hold"/>
                                            <p:tgtEl>
                                              <p:spTgt spid="29"/>
                                            </p:tgtEl>
                                            <p:attrNameLst>
                                              <p:attrName>ppt_w</p:attrName>
                                            </p:attrNameLst>
                                          </p:cBhvr>
                                          <p:tavLst>
                                            <p:tav tm="0" fmla="#ppt_w*sin(2.5*pi*$)">
                                              <p:val>
                                                <p:fltVal val="0"/>
                                              </p:val>
                                            </p:tav>
                                            <p:tav tm="100000">
                                              <p:val>
                                                <p:fltVal val="1"/>
                                              </p:val>
                                            </p:tav>
                                          </p:tavLst>
                                        </p:anim>
                                        <p:anim calcmode="lin" valueType="num">
                                          <p:cBhvr>
                                            <p:cTn id="22" dur="500" fill="hold"/>
                                            <p:tgtEl>
                                              <p:spTgt spid="29"/>
                                            </p:tgtEl>
                                            <p:attrNameLst>
                                              <p:attrName>ppt_h</p:attrName>
                                            </p:attrNameLst>
                                          </p:cBhvr>
                                          <p:tavLst>
                                            <p:tav tm="0">
                                              <p:val>
                                                <p:strVal val="#ppt_h"/>
                                              </p:val>
                                            </p:tav>
                                            <p:tav tm="100000">
                                              <p:val>
                                                <p:strVal val="#ppt_h"/>
                                              </p:val>
                                            </p:tav>
                                          </p:tavLst>
                                        </p:anim>
                                      </p:childTnLst>
                                    </p:cTn>
                                  </p:par>
                                </p:childTnLst>
                              </p:cTn>
                            </p:par>
                            <p:par>
                              <p:cTn id="23" fill="hold">
                                <p:stCondLst>
                                  <p:cond delay="1400"/>
                                </p:stCondLst>
                                <p:childTnLst>
                                  <p:par>
                                    <p:cTn id="24" presetID="16" presetClass="entr" presetSubtype="37"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arn(outVertical)">
                                          <p:cBhvr>
                                            <p:cTn id="26" dur="500"/>
                                            <p:tgtEl>
                                              <p:spTgt spid="24"/>
                                            </p:tgtEl>
                                          </p:cBhvr>
                                        </p:animEffect>
                                      </p:childTnLst>
                                    </p:cTn>
                                  </p:par>
                                </p:childTnLst>
                              </p:cTn>
                            </p:par>
                            <p:par>
                              <p:cTn id="27" fill="hold">
                                <p:stCondLst>
                                  <p:cond delay="1900"/>
                                </p:stCondLst>
                                <p:childTnLst>
                                  <p:par>
                                    <p:cTn id="28" presetID="2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p:stCondLst>
                                  <p:cond delay="2400"/>
                                </p:stCondLst>
                                <p:childTnLst>
                                  <p:par>
                                    <p:cTn id="32" presetID="53" presetClass="entr" presetSubtype="16"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45"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anim calcmode="lin" valueType="num">
                                          <p:cBhvr>
                                            <p:cTn id="40" dur="500" fill="hold"/>
                                            <p:tgtEl>
                                              <p:spTgt spid="28"/>
                                            </p:tgtEl>
                                            <p:attrNameLst>
                                              <p:attrName>ppt_w</p:attrName>
                                            </p:attrNameLst>
                                          </p:cBhvr>
                                          <p:tavLst>
                                            <p:tav tm="0" fmla="#ppt_w*sin(2.5*pi*$)">
                                              <p:val>
                                                <p:fltVal val="0"/>
                                              </p:val>
                                            </p:tav>
                                            <p:tav tm="100000">
                                              <p:val>
                                                <p:fltVal val="1"/>
                                              </p:val>
                                            </p:tav>
                                          </p:tavLst>
                                        </p:anim>
                                        <p:anim calcmode="lin" valueType="num">
                                          <p:cBhvr>
                                            <p:cTn id="41" dur="500" fill="hold"/>
                                            <p:tgtEl>
                                              <p:spTgt spid="28"/>
                                            </p:tgtEl>
                                            <p:attrNameLst>
                                              <p:attrName>ppt_h</p:attrName>
                                            </p:attrNameLst>
                                          </p:cBhvr>
                                          <p:tavLst>
                                            <p:tav tm="0">
                                              <p:val>
                                                <p:strVal val="#ppt_h"/>
                                              </p:val>
                                            </p:tav>
                                            <p:tav tm="100000">
                                              <p:val>
                                                <p:strVal val="#ppt_h"/>
                                              </p:val>
                                            </p:tav>
                                          </p:tavLst>
                                        </p:anim>
                                      </p:childTnLst>
                                    </p:cTn>
                                  </p:par>
                                </p:childTnLst>
                              </p:cTn>
                            </p:par>
                            <p:par>
                              <p:cTn id="42" fill="hold">
                                <p:stCondLst>
                                  <p:cond delay="2900"/>
                                </p:stCondLst>
                                <p:childTnLst>
                                  <p:par>
                                    <p:cTn id="43" presetID="16" presetClass="entr" presetSubtype="37"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outVertical)">
                                          <p:cBhvr>
                                            <p:cTn id="45" dur="500"/>
                                            <p:tgtEl>
                                              <p:spTgt spid="18"/>
                                            </p:tgtEl>
                                          </p:cBhvr>
                                        </p:animEffect>
                                      </p:childTnLst>
                                    </p:cTn>
                                  </p:par>
                                </p:childTnLst>
                              </p:cTn>
                            </p:par>
                            <p:par>
                              <p:cTn id="46" fill="hold">
                                <p:stCondLst>
                                  <p:cond delay="3400"/>
                                </p:stCondLst>
                                <p:childTnLst>
                                  <p:par>
                                    <p:cTn id="47" presetID="22" presetClass="entr" presetSubtype="8"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childTnLst>
                              </p:cTn>
                            </p:par>
                            <p:par>
                              <p:cTn id="50" fill="hold">
                                <p:stCondLst>
                                  <p:cond delay="3900"/>
                                </p:stCondLst>
                                <p:childTnLst>
                                  <p:par>
                                    <p:cTn id="51" presetID="53" presetClass="entr" presetSubtype="16"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par>
                                    <p:cTn id="56" presetID="45" presetClass="entr" presetSubtype="0"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anim calcmode="lin" valueType="num">
                                          <p:cBhvr>
                                            <p:cTn id="59" dur="500" fill="hold"/>
                                            <p:tgtEl>
                                              <p:spTgt spid="32"/>
                                            </p:tgtEl>
                                            <p:attrNameLst>
                                              <p:attrName>ppt_w</p:attrName>
                                            </p:attrNameLst>
                                          </p:cBhvr>
                                          <p:tavLst>
                                            <p:tav tm="0" fmla="#ppt_w*sin(2.5*pi*$)">
                                              <p:val>
                                                <p:fltVal val="0"/>
                                              </p:val>
                                            </p:tav>
                                            <p:tav tm="100000">
                                              <p:val>
                                                <p:fltVal val="1"/>
                                              </p:val>
                                            </p:tav>
                                          </p:tavLst>
                                        </p:anim>
                                        <p:anim calcmode="lin" valueType="num">
                                          <p:cBhvr>
                                            <p:cTn id="60" dur="500" fill="hold"/>
                                            <p:tgtEl>
                                              <p:spTgt spid="32"/>
                                            </p:tgtEl>
                                            <p:attrNameLst>
                                              <p:attrName>ppt_h</p:attrName>
                                            </p:attrNameLst>
                                          </p:cBhvr>
                                          <p:tavLst>
                                            <p:tav tm="0">
                                              <p:val>
                                                <p:strVal val="#ppt_h"/>
                                              </p:val>
                                            </p:tav>
                                            <p:tav tm="100000">
                                              <p:val>
                                                <p:strVal val="#ppt_h"/>
                                              </p:val>
                                            </p:tav>
                                          </p:tavLst>
                                        </p:anim>
                                      </p:childTnLst>
                                    </p:cTn>
                                  </p:par>
                                </p:childTnLst>
                              </p:cTn>
                            </p:par>
                            <p:par>
                              <p:cTn id="61" fill="hold">
                                <p:stCondLst>
                                  <p:cond delay="4400"/>
                                </p:stCondLst>
                                <p:childTnLst>
                                  <p:par>
                                    <p:cTn id="62" presetID="16" presetClass="entr" presetSubtype="37" fill="hold"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barn(outVertical)">
                                          <p:cBhvr>
                                            <p:cTn id="6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7" grpId="0" animBg="1"/>
          <p:bldP spid="28"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500" dirty="0">
                <a:solidFill>
                  <a:srgbClr val="333333"/>
                </a:solidFill>
                <a:latin typeface="+mn-lt"/>
                <a:ea typeface="+mn-ea"/>
                <a:cs typeface="+mn-ea"/>
                <a:sym typeface="+mn-lt"/>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任意多边形 3"/>
          <p:cNvSpPr/>
          <p:nvPr/>
        </p:nvSpPr>
        <p:spPr>
          <a:xfrm>
            <a:off x="1071563" y="1685446"/>
            <a:ext cx="6800850" cy="2115029"/>
          </a:xfrm>
          <a:custGeom>
            <a:avLst/>
            <a:gdLst>
              <a:gd name="connsiteX0" fmla="*/ 0 w 6800850"/>
              <a:gd name="connsiteY0" fmla="*/ 2115029 h 2115029"/>
              <a:gd name="connsiteX1" fmla="*/ 971550 w 6800850"/>
              <a:gd name="connsiteY1" fmla="*/ 914879 h 2115029"/>
              <a:gd name="connsiteX2" fmla="*/ 1943100 w 6800850"/>
              <a:gd name="connsiteY2" fmla="*/ 1600679 h 2115029"/>
              <a:gd name="connsiteX3" fmla="*/ 2857500 w 6800850"/>
              <a:gd name="connsiteY3" fmla="*/ 479 h 2115029"/>
              <a:gd name="connsiteX4" fmla="*/ 3857625 w 6800850"/>
              <a:gd name="connsiteY4" fmla="*/ 1786417 h 2115029"/>
              <a:gd name="connsiteX5" fmla="*/ 4800600 w 6800850"/>
              <a:gd name="connsiteY5" fmla="*/ 829154 h 2115029"/>
              <a:gd name="connsiteX6" fmla="*/ 5786437 w 6800850"/>
              <a:gd name="connsiteY6" fmla="*/ 1157767 h 2115029"/>
              <a:gd name="connsiteX7" fmla="*/ 6800850 w 6800850"/>
              <a:gd name="connsiteY7" fmla="*/ 479 h 211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00850" h="2115029">
                <a:moveTo>
                  <a:pt x="0" y="2115029"/>
                </a:moveTo>
                <a:cubicBezTo>
                  <a:pt x="323850" y="1557816"/>
                  <a:pt x="647700" y="1000604"/>
                  <a:pt x="971550" y="914879"/>
                </a:cubicBezTo>
                <a:cubicBezTo>
                  <a:pt x="1295400" y="829154"/>
                  <a:pt x="1628775" y="1753079"/>
                  <a:pt x="1943100" y="1600679"/>
                </a:cubicBezTo>
                <a:cubicBezTo>
                  <a:pt x="2257425" y="1448279"/>
                  <a:pt x="2538413" y="-30477"/>
                  <a:pt x="2857500" y="479"/>
                </a:cubicBezTo>
                <a:cubicBezTo>
                  <a:pt x="3176587" y="31435"/>
                  <a:pt x="3533775" y="1648305"/>
                  <a:pt x="3857625" y="1786417"/>
                </a:cubicBezTo>
                <a:cubicBezTo>
                  <a:pt x="4181475" y="1924529"/>
                  <a:pt x="4479131" y="933929"/>
                  <a:pt x="4800600" y="829154"/>
                </a:cubicBezTo>
                <a:cubicBezTo>
                  <a:pt x="5122069" y="724379"/>
                  <a:pt x="5453062" y="1295879"/>
                  <a:pt x="5786437" y="1157767"/>
                </a:cubicBezTo>
                <a:cubicBezTo>
                  <a:pt x="6119812" y="1019655"/>
                  <a:pt x="6622256" y="205266"/>
                  <a:pt x="6800850" y="479"/>
                </a:cubicBezTo>
              </a:path>
            </a:pathLst>
          </a:custGeom>
          <a:ln w="76200">
            <a:solidFill>
              <a:srgbClr val="5F5F5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80808"/>
              </a:solidFill>
              <a:cs typeface="+mn-ea"/>
              <a:sym typeface="+mn-lt"/>
            </a:endParaRPr>
          </a:p>
        </p:txBody>
      </p:sp>
      <p:grpSp>
        <p:nvGrpSpPr>
          <p:cNvPr id="5" name="组合 4"/>
          <p:cNvGrpSpPr/>
          <p:nvPr/>
        </p:nvGrpSpPr>
        <p:grpSpPr>
          <a:xfrm>
            <a:off x="1757497" y="2304367"/>
            <a:ext cx="609409" cy="609409"/>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cs typeface="+mn-ea"/>
                <a:sym typeface="+mn-lt"/>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cs typeface="+mn-ea"/>
                <a:sym typeface="+mn-lt"/>
              </a:endParaRPr>
            </a:p>
          </p:txBody>
        </p:sp>
      </p:grpSp>
      <p:sp>
        <p:nvSpPr>
          <p:cNvPr id="8" name="椭圆 7"/>
          <p:cNvSpPr/>
          <p:nvPr/>
        </p:nvSpPr>
        <p:spPr>
          <a:xfrm>
            <a:off x="784268" y="3454524"/>
            <a:ext cx="618574" cy="618574"/>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cs typeface="+mn-ea"/>
              <a:sym typeface="+mn-lt"/>
            </a:endParaRPr>
          </a:p>
        </p:txBody>
      </p:sp>
      <p:grpSp>
        <p:nvGrpSpPr>
          <p:cNvPr id="9" name="组合 8"/>
          <p:cNvGrpSpPr/>
          <p:nvPr/>
        </p:nvGrpSpPr>
        <p:grpSpPr>
          <a:xfrm>
            <a:off x="3694790" y="1398971"/>
            <a:ext cx="609409" cy="609409"/>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cs typeface="+mn-ea"/>
                <a:sym typeface="+mn-lt"/>
              </a:endParaRPr>
            </a:p>
          </p:txBody>
        </p:sp>
        <p:sp>
          <p:nvSpPr>
            <p:cNvPr id="11" name="椭圆 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cs typeface="+mn-ea"/>
                <a:sym typeface="+mn-lt"/>
              </a:endParaRPr>
            </a:p>
          </p:txBody>
        </p:sp>
      </p:grpSp>
      <p:sp>
        <p:nvSpPr>
          <p:cNvPr id="12" name="椭圆 11"/>
          <p:cNvSpPr/>
          <p:nvPr/>
        </p:nvSpPr>
        <p:spPr>
          <a:xfrm>
            <a:off x="2721561" y="2936446"/>
            <a:ext cx="618574" cy="618574"/>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cs typeface="+mn-ea"/>
              <a:sym typeface="+mn-lt"/>
            </a:endParaRPr>
          </a:p>
        </p:txBody>
      </p:sp>
      <p:sp>
        <p:nvSpPr>
          <p:cNvPr id="13" name="椭圆 12"/>
          <p:cNvSpPr/>
          <p:nvPr/>
        </p:nvSpPr>
        <p:spPr>
          <a:xfrm>
            <a:off x="4658854" y="3139631"/>
            <a:ext cx="618574" cy="618574"/>
          </a:xfrm>
          <a:prstGeom prst="ellipse">
            <a:avLst/>
          </a:pr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cs typeface="+mn-ea"/>
              <a:sym typeface="+mn-lt"/>
            </a:endParaRPr>
          </a:p>
        </p:txBody>
      </p:sp>
      <p:grpSp>
        <p:nvGrpSpPr>
          <p:cNvPr id="14" name="组合 13"/>
          <p:cNvGrpSpPr/>
          <p:nvPr/>
        </p:nvGrpSpPr>
        <p:grpSpPr>
          <a:xfrm>
            <a:off x="5632083" y="2235155"/>
            <a:ext cx="609409" cy="609409"/>
            <a:chOff x="304800" y="673100"/>
            <a:chExt cx="4000500" cy="4000500"/>
          </a:xfrm>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cs typeface="+mn-ea"/>
                <a:sym typeface="+mn-lt"/>
              </a:endParaRPr>
            </a:p>
          </p:txBody>
        </p:sp>
        <p:sp>
          <p:nvSpPr>
            <p:cNvPr id="16" name="椭圆 1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cs typeface="+mn-ea"/>
                <a:sym typeface="+mn-lt"/>
              </a:endParaRPr>
            </a:p>
          </p:txBody>
        </p:sp>
      </p:grpSp>
      <p:sp>
        <p:nvSpPr>
          <p:cNvPr id="17" name="椭圆 16"/>
          <p:cNvSpPr/>
          <p:nvPr/>
        </p:nvSpPr>
        <p:spPr>
          <a:xfrm>
            <a:off x="6596147" y="2533358"/>
            <a:ext cx="618574" cy="618574"/>
          </a:xfrm>
          <a:prstGeom prst="ellipse">
            <a:avLst/>
          </a:prstGeom>
          <a:solidFill>
            <a:schemeClr val="accent4"/>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cs typeface="+mn-ea"/>
              <a:sym typeface="+mn-lt"/>
            </a:endParaRPr>
          </a:p>
        </p:txBody>
      </p:sp>
      <p:grpSp>
        <p:nvGrpSpPr>
          <p:cNvPr id="18" name="组合 17"/>
          <p:cNvGrpSpPr/>
          <p:nvPr/>
        </p:nvGrpSpPr>
        <p:grpSpPr>
          <a:xfrm>
            <a:off x="7569379" y="1361651"/>
            <a:ext cx="609409" cy="609409"/>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cs typeface="+mn-ea"/>
                <a:sym typeface="+mn-lt"/>
              </a:endParaRPr>
            </a:p>
          </p:txBody>
        </p:sp>
        <p:sp>
          <p:nvSpPr>
            <p:cNvPr id="20" name="椭圆 1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cs typeface="+mn-ea"/>
                <a:sym typeface="+mn-lt"/>
              </a:endParaRPr>
            </a:p>
          </p:txBody>
        </p:sp>
      </p:grpSp>
      <p:sp>
        <p:nvSpPr>
          <p:cNvPr id="21" name="TextBox 53"/>
          <p:cNvSpPr txBox="1"/>
          <p:nvPr/>
        </p:nvSpPr>
        <p:spPr>
          <a:xfrm>
            <a:off x="539557" y="4251493"/>
            <a:ext cx="1107996" cy="276999"/>
          </a:xfrm>
          <a:prstGeom prst="rect">
            <a:avLst/>
          </a:prstGeom>
          <a:noFill/>
        </p:spPr>
        <p:txBody>
          <a:bodyPr wrap="none" rtlCol="0">
            <a:spAutoFit/>
          </a:bodyPr>
          <a:lstStyle/>
          <a:p>
            <a:r>
              <a:rPr lang="zh-CN" altLang="en-US" sz="1200" dirty="0">
                <a:solidFill>
                  <a:srgbClr val="080808"/>
                </a:solidFill>
                <a:latin typeface="+mn-lt"/>
                <a:ea typeface="+mn-ea"/>
                <a:cs typeface="+mn-ea"/>
                <a:sym typeface="+mn-lt"/>
              </a:rPr>
              <a:t>添加文字标题</a:t>
            </a:r>
          </a:p>
        </p:txBody>
      </p:sp>
      <p:sp>
        <p:nvSpPr>
          <p:cNvPr id="22" name="TextBox 54"/>
          <p:cNvSpPr txBox="1"/>
          <p:nvPr/>
        </p:nvSpPr>
        <p:spPr>
          <a:xfrm>
            <a:off x="1508203" y="1869880"/>
            <a:ext cx="1107996" cy="276999"/>
          </a:xfrm>
          <a:prstGeom prst="rect">
            <a:avLst/>
          </a:prstGeom>
          <a:noFill/>
        </p:spPr>
        <p:txBody>
          <a:bodyPr wrap="none" rtlCol="0">
            <a:spAutoFit/>
          </a:bodyPr>
          <a:lstStyle/>
          <a:p>
            <a:r>
              <a:rPr lang="zh-CN" altLang="en-US" sz="1200" dirty="0">
                <a:solidFill>
                  <a:srgbClr val="080808"/>
                </a:solidFill>
                <a:latin typeface="+mn-lt"/>
                <a:ea typeface="+mn-ea"/>
                <a:cs typeface="+mn-ea"/>
                <a:sym typeface="+mn-lt"/>
              </a:rPr>
              <a:t>添加文字标题</a:t>
            </a:r>
          </a:p>
        </p:txBody>
      </p:sp>
      <p:sp>
        <p:nvSpPr>
          <p:cNvPr id="23" name="TextBox 55"/>
          <p:cNvSpPr txBox="1"/>
          <p:nvPr/>
        </p:nvSpPr>
        <p:spPr>
          <a:xfrm>
            <a:off x="2535507" y="3758205"/>
            <a:ext cx="1107996" cy="276999"/>
          </a:xfrm>
          <a:prstGeom prst="rect">
            <a:avLst/>
          </a:prstGeom>
          <a:noFill/>
        </p:spPr>
        <p:txBody>
          <a:bodyPr wrap="none" rtlCol="0">
            <a:spAutoFit/>
          </a:bodyPr>
          <a:lstStyle/>
          <a:p>
            <a:r>
              <a:rPr lang="zh-CN" altLang="en-US" sz="1200" dirty="0">
                <a:solidFill>
                  <a:srgbClr val="080808"/>
                </a:solidFill>
                <a:latin typeface="+mn-lt"/>
                <a:ea typeface="+mn-ea"/>
                <a:cs typeface="+mn-ea"/>
                <a:sym typeface="+mn-lt"/>
              </a:rPr>
              <a:t>添加文字标题</a:t>
            </a:r>
          </a:p>
        </p:txBody>
      </p:sp>
      <p:sp>
        <p:nvSpPr>
          <p:cNvPr id="24" name="TextBox 59"/>
          <p:cNvSpPr txBox="1"/>
          <p:nvPr/>
        </p:nvSpPr>
        <p:spPr>
          <a:xfrm>
            <a:off x="3421144" y="957855"/>
            <a:ext cx="1107996" cy="276999"/>
          </a:xfrm>
          <a:prstGeom prst="rect">
            <a:avLst/>
          </a:prstGeom>
          <a:noFill/>
        </p:spPr>
        <p:txBody>
          <a:bodyPr wrap="none" rtlCol="0">
            <a:spAutoFit/>
          </a:bodyPr>
          <a:lstStyle/>
          <a:p>
            <a:r>
              <a:rPr lang="zh-CN" altLang="en-US" sz="1200" dirty="0">
                <a:solidFill>
                  <a:srgbClr val="080808"/>
                </a:solidFill>
                <a:latin typeface="+mn-lt"/>
                <a:ea typeface="+mn-ea"/>
                <a:cs typeface="+mn-ea"/>
                <a:sym typeface="+mn-lt"/>
              </a:rPr>
              <a:t>添加文字标题</a:t>
            </a:r>
          </a:p>
        </p:txBody>
      </p:sp>
      <p:sp>
        <p:nvSpPr>
          <p:cNvPr id="25" name="TextBox 60"/>
          <p:cNvSpPr txBox="1"/>
          <p:nvPr/>
        </p:nvSpPr>
        <p:spPr>
          <a:xfrm>
            <a:off x="4393505" y="3929658"/>
            <a:ext cx="1107996" cy="276999"/>
          </a:xfrm>
          <a:prstGeom prst="rect">
            <a:avLst/>
          </a:prstGeom>
          <a:noFill/>
        </p:spPr>
        <p:txBody>
          <a:bodyPr wrap="none" rtlCol="0">
            <a:spAutoFit/>
          </a:bodyPr>
          <a:lstStyle/>
          <a:p>
            <a:r>
              <a:rPr lang="zh-CN" altLang="en-US" sz="1200" dirty="0">
                <a:solidFill>
                  <a:srgbClr val="080808"/>
                </a:solidFill>
                <a:latin typeface="+mn-lt"/>
                <a:ea typeface="+mn-ea"/>
                <a:cs typeface="+mn-ea"/>
                <a:sym typeface="+mn-lt"/>
              </a:rPr>
              <a:t>添加文字标题</a:t>
            </a:r>
          </a:p>
        </p:txBody>
      </p:sp>
      <p:sp>
        <p:nvSpPr>
          <p:cNvPr id="26" name="TextBox 61"/>
          <p:cNvSpPr txBox="1"/>
          <p:nvPr/>
        </p:nvSpPr>
        <p:spPr>
          <a:xfrm>
            <a:off x="5382790" y="1762108"/>
            <a:ext cx="1107996" cy="276999"/>
          </a:xfrm>
          <a:prstGeom prst="rect">
            <a:avLst/>
          </a:prstGeom>
          <a:noFill/>
        </p:spPr>
        <p:txBody>
          <a:bodyPr wrap="none" rtlCol="0">
            <a:spAutoFit/>
          </a:bodyPr>
          <a:lstStyle/>
          <a:p>
            <a:r>
              <a:rPr lang="zh-CN" altLang="en-US" sz="1200" dirty="0">
                <a:solidFill>
                  <a:srgbClr val="080808"/>
                </a:solidFill>
                <a:latin typeface="+mn-lt"/>
                <a:ea typeface="+mn-ea"/>
                <a:cs typeface="+mn-ea"/>
                <a:sym typeface="+mn-lt"/>
              </a:rPr>
              <a:t>添加文字标题</a:t>
            </a:r>
          </a:p>
        </p:txBody>
      </p:sp>
      <p:sp>
        <p:nvSpPr>
          <p:cNvPr id="27" name="TextBox 62"/>
          <p:cNvSpPr txBox="1"/>
          <p:nvPr/>
        </p:nvSpPr>
        <p:spPr>
          <a:xfrm>
            <a:off x="6351436" y="3338994"/>
            <a:ext cx="1107996" cy="276999"/>
          </a:xfrm>
          <a:prstGeom prst="rect">
            <a:avLst/>
          </a:prstGeom>
          <a:noFill/>
        </p:spPr>
        <p:txBody>
          <a:bodyPr wrap="none" rtlCol="0">
            <a:spAutoFit/>
          </a:bodyPr>
          <a:lstStyle/>
          <a:p>
            <a:r>
              <a:rPr lang="zh-CN" altLang="en-US" sz="1200" dirty="0">
                <a:solidFill>
                  <a:srgbClr val="080808"/>
                </a:solidFill>
                <a:latin typeface="+mn-lt"/>
                <a:ea typeface="+mn-ea"/>
                <a:cs typeface="+mn-ea"/>
                <a:sym typeface="+mn-lt"/>
              </a:rPr>
              <a:t>添加文字标题</a:t>
            </a:r>
          </a:p>
        </p:txBody>
      </p:sp>
      <p:sp>
        <p:nvSpPr>
          <p:cNvPr id="28" name="TextBox 65"/>
          <p:cNvSpPr txBox="1"/>
          <p:nvPr/>
        </p:nvSpPr>
        <p:spPr>
          <a:xfrm>
            <a:off x="7320086" y="914991"/>
            <a:ext cx="1107996" cy="276999"/>
          </a:xfrm>
          <a:prstGeom prst="rect">
            <a:avLst/>
          </a:prstGeom>
          <a:noFill/>
        </p:spPr>
        <p:txBody>
          <a:bodyPr wrap="none" rtlCol="0">
            <a:spAutoFit/>
          </a:bodyPr>
          <a:lstStyle/>
          <a:p>
            <a:r>
              <a:rPr lang="zh-CN" altLang="en-US" sz="1200" dirty="0">
                <a:solidFill>
                  <a:srgbClr val="080808"/>
                </a:solidFill>
                <a:latin typeface="+mn-lt"/>
                <a:ea typeface="+mn-ea"/>
                <a:cs typeface="+mn-ea"/>
                <a:sym typeface="+mn-lt"/>
              </a:rPr>
              <a:t>添加文字标题</a:t>
            </a:r>
          </a:p>
        </p:txBody>
      </p:sp>
    </p:spTree>
    <p:extLst>
      <p:ext uri="{BB962C8B-B14F-4D97-AF65-F5344CB8AC3E}">
        <p14:creationId xmlns:p14="http://schemas.microsoft.com/office/powerpoint/2010/main" val="1561836169"/>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4000"/>
                                            <p:tgtEl>
                                              <p:spTgt spid="4"/>
                                            </p:tgtEl>
                                          </p:cBhvr>
                                        </p:animEffect>
                                      </p:childTnLst>
                                    </p:cTn>
                                  </p:par>
                                  <p:par>
                                    <p:cTn id="8" presetID="2" presetClass="entr" presetSubtype="4" fill="hold" grpId="0" nodeType="withEffect" p14:presetBounceEnd="40000">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14:bounceEnd="40000">
                                          <p:cBhvr additive="base">
                                            <p:cTn id="10" dur="50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11" dur="500" fill="hold"/>
                                            <p:tgtEl>
                                              <p:spTgt spid="8"/>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14:presetBounceEnd="40000">
                                      <p:stCondLst>
                                        <p:cond delay="400"/>
                                      </p:stCondLst>
                                      <p:childTnLst>
                                        <p:set>
                                          <p:cBhvr>
                                            <p:cTn id="13" dur="1" fill="hold">
                                              <p:stCondLst>
                                                <p:cond delay="0"/>
                                              </p:stCondLst>
                                            </p:cTn>
                                            <p:tgtEl>
                                              <p:spTgt spid="5"/>
                                            </p:tgtEl>
                                            <p:attrNameLst>
                                              <p:attrName>style.visibility</p:attrName>
                                            </p:attrNameLst>
                                          </p:cBhvr>
                                          <p:to>
                                            <p:strVal val="visible"/>
                                          </p:to>
                                        </p:set>
                                        <p:anim calcmode="lin" valueType="num" p14:bounceEnd="40000">
                                          <p:cBhvr additive="base">
                                            <p:cTn id="14" dur="5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12" presetClass="entr" presetSubtype="1" fill="hold" grpId="0" nodeType="withEffect">
                                      <p:stCondLst>
                                        <p:cond delay="40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p:tgtEl>
                                              <p:spTgt spid="21"/>
                                            </p:tgtEl>
                                            <p:attrNameLst>
                                              <p:attrName>ppt_y</p:attrName>
                                            </p:attrNameLst>
                                          </p:cBhvr>
                                          <p:tavLst>
                                            <p:tav tm="0">
                                              <p:val>
                                                <p:strVal val="#ppt_y-#ppt_h*1.125000"/>
                                              </p:val>
                                            </p:tav>
                                            <p:tav tm="100000">
                                              <p:val>
                                                <p:strVal val="#ppt_y"/>
                                              </p:val>
                                            </p:tav>
                                          </p:tavLst>
                                        </p:anim>
                                        <p:animEffect transition="in" filter="wipe(down)">
                                          <p:cBhvr>
                                            <p:cTn id="19" dur="500"/>
                                            <p:tgtEl>
                                              <p:spTgt spid="21"/>
                                            </p:tgtEl>
                                          </p:cBhvr>
                                        </p:animEffect>
                                      </p:childTnLst>
                                    </p:cTn>
                                  </p:par>
                                  <p:par>
                                    <p:cTn id="20" presetID="2" presetClass="entr" presetSubtype="4" fill="hold" grpId="0" nodeType="withEffect" p14:presetBounceEnd="40000">
                                      <p:stCondLst>
                                        <p:cond delay="900"/>
                                      </p:stCondLst>
                                      <p:childTnLst>
                                        <p:set>
                                          <p:cBhvr>
                                            <p:cTn id="21" dur="1" fill="hold">
                                              <p:stCondLst>
                                                <p:cond delay="0"/>
                                              </p:stCondLst>
                                            </p:cTn>
                                            <p:tgtEl>
                                              <p:spTgt spid="12"/>
                                            </p:tgtEl>
                                            <p:attrNameLst>
                                              <p:attrName>style.visibility</p:attrName>
                                            </p:attrNameLst>
                                          </p:cBhvr>
                                          <p:to>
                                            <p:strVal val="visible"/>
                                          </p:to>
                                        </p:set>
                                        <p:anim calcmode="lin" valueType="num" p14:bounceEnd="40000">
                                          <p:cBhvr additive="base">
                                            <p:cTn id="22" dur="500" fill="hold"/>
                                            <p:tgtEl>
                                              <p:spTgt spid="12"/>
                                            </p:tgtEl>
                                            <p:attrNameLst>
                                              <p:attrName>ppt_x</p:attrName>
                                            </p:attrNameLst>
                                          </p:cBhvr>
                                          <p:tavLst>
                                            <p:tav tm="0">
                                              <p:val>
                                                <p:strVal val="#ppt_x"/>
                                              </p:val>
                                            </p:tav>
                                            <p:tav tm="100000">
                                              <p:val>
                                                <p:strVal val="#ppt_x"/>
                                              </p:val>
                                            </p:tav>
                                          </p:tavLst>
                                        </p:anim>
                                        <p:anim calcmode="lin" valueType="num" p14:bounceEnd="40000">
                                          <p:cBhvr additive="base">
                                            <p:cTn id="23" dur="500" fill="hold"/>
                                            <p:tgtEl>
                                              <p:spTgt spid="12"/>
                                            </p:tgtEl>
                                            <p:attrNameLst>
                                              <p:attrName>ppt_y</p:attrName>
                                            </p:attrNameLst>
                                          </p:cBhvr>
                                          <p:tavLst>
                                            <p:tav tm="0">
                                              <p:val>
                                                <p:strVal val="1+#ppt_h/2"/>
                                              </p:val>
                                            </p:tav>
                                            <p:tav tm="100000">
                                              <p:val>
                                                <p:strVal val="#ppt_y"/>
                                              </p:val>
                                            </p:tav>
                                          </p:tavLst>
                                        </p:anim>
                                      </p:childTnLst>
                                    </p:cTn>
                                  </p:par>
                                  <p:par>
                                    <p:cTn id="24" presetID="12" presetClass="entr" presetSubtype="4" fill="hold" grpId="0" nodeType="withEffect">
                                      <p:stCondLst>
                                        <p:cond delay="90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p:tgtEl>
                                              <p:spTgt spid="22"/>
                                            </p:tgtEl>
                                            <p:attrNameLst>
                                              <p:attrName>ppt_y</p:attrName>
                                            </p:attrNameLst>
                                          </p:cBhvr>
                                          <p:tavLst>
                                            <p:tav tm="0">
                                              <p:val>
                                                <p:strVal val="#ppt_y+#ppt_h*1.125000"/>
                                              </p:val>
                                            </p:tav>
                                            <p:tav tm="100000">
                                              <p:val>
                                                <p:strVal val="#ppt_y"/>
                                              </p:val>
                                            </p:tav>
                                          </p:tavLst>
                                        </p:anim>
                                        <p:animEffect transition="in" filter="wipe(up)">
                                          <p:cBhvr>
                                            <p:cTn id="27" dur="500"/>
                                            <p:tgtEl>
                                              <p:spTgt spid="22"/>
                                            </p:tgtEl>
                                          </p:cBhvr>
                                        </p:animEffect>
                                      </p:childTnLst>
                                    </p:cTn>
                                  </p:par>
                                  <p:par>
                                    <p:cTn id="28" presetID="2" presetClass="entr" presetSubtype="4" fill="hold" nodeType="withEffect" p14:presetBounceEnd="40000">
                                      <p:stCondLst>
                                        <p:cond delay="1400"/>
                                      </p:stCondLst>
                                      <p:childTnLst>
                                        <p:set>
                                          <p:cBhvr>
                                            <p:cTn id="29" dur="1" fill="hold">
                                              <p:stCondLst>
                                                <p:cond delay="0"/>
                                              </p:stCondLst>
                                            </p:cTn>
                                            <p:tgtEl>
                                              <p:spTgt spid="9"/>
                                            </p:tgtEl>
                                            <p:attrNameLst>
                                              <p:attrName>style.visibility</p:attrName>
                                            </p:attrNameLst>
                                          </p:cBhvr>
                                          <p:to>
                                            <p:strVal val="visible"/>
                                          </p:to>
                                        </p:set>
                                        <p:anim calcmode="lin" valueType="num" p14:bounceEnd="40000">
                                          <p:cBhvr additive="base">
                                            <p:cTn id="30" dur="50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31" dur="500" fill="hold"/>
                                            <p:tgtEl>
                                              <p:spTgt spid="9"/>
                                            </p:tgtEl>
                                            <p:attrNameLst>
                                              <p:attrName>ppt_y</p:attrName>
                                            </p:attrNameLst>
                                          </p:cBhvr>
                                          <p:tavLst>
                                            <p:tav tm="0">
                                              <p:val>
                                                <p:strVal val="1+#ppt_h/2"/>
                                              </p:val>
                                            </p:tav>
                                            <p:tav tm="100000">
                                              <p:val>
                                                <p:strVal val="#ppt_y"/>
                                              </p:val>
                                            </p:tav>
                                          </p:tavLst>
                                        </p:anim>
                                      </p:childTnLst>
                                    </p:cTn>
                                  </p:par>
                                  <p:par>
                                    <p:cTn id="32" presetID="12" presetClass="entr" presetSubtype="1" fill="hold" grpId="0" nodeType="withEffect">
                                      <p:stCondLst>
                                        <p:cond delay="140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p:tgtEl>
                                              <p:spTgt spid="23"/>
                                            </p:tgtEl>
                                            <p:attrNameLst>
                                              <p:attrName>ppt_y</p:attrName>
                                            </p:attrNameLst>
                                          </p:cBhvr>
                                          <p:tavLst>
                                            <p:tav tm="0">
                                              <p:val>
                                                <p:strVal val="#ppt_y-#ppt_h*1.125000"/>
                                              </p:val>
                                            </p:tav>
                                            <p:tav tm="100000">
                                              <p:val>
                                                <p:strVal val="#ppt_y"/>
                                              </p:val>
                                            </p:tav>
                                          </p:tavLst>
                                        </p:anim>
                                        <p:animEffect transition="in" filter="wipe(down)">
                                          <p:cBhvr>
                                            <p:cTn id="35" dur="500"/>
                                            <p:tgtEl>
                                              <p:spTgt spid="23"/>
                                            </p:tgtEl>
                                          </p:cBhvr>
                                        </p:animEffect>
                                      </p:childTnLst>
                                    </p:cTn>
                                  </p:par>
                                  <p:par>
                                    <p:cTn id="36" presetID="2" presetClass="entr" presetSubtype="4" fill="hold" grpId="0" nodeType="withEffect" p14:presetBounceEnd="40000">
                                      <p:stCondLst>
                                        <p:cond delay="1800"/>
                                      </p:stCondLst>
                                      <p:childTnLst>
                                        <p:set>
                                          <p:cBhvr>
                                            <p:cTn id="37" dur="1" fill="hold">
                                              <p:stCondLst>
                                                <p:cond delay="0"/>
                                              </p:stCondLst>
                                            </p:cTn>
                                            <p:tgtEl>
                                              <p:spTgt spid="13"/>
                                            </p:tgtEl>
                                            <p:attrNameLst>
                                              <p:attrName>style.visibility</p:attrName>
                                            </p:attrNameLst>
                                          </p:cBhvr>
                                          <p:to>
                                            <p:strVal val="visible"/>
                                          </p:to>
                                        </p:set>
                                        <p:anim calcmode="lin" valueType="num" p14:bounceEnd="40000">
                                          <p:cBhvr additive="base">
                                            <p:cTn id="38" dur="50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39" dur="500" fill="hold"/>
                                            <p:tgtEl>
                                              <p:spTgt spid="13"/>
                                            </p:tgtEl>
                                            <p:attrNameLst>
                                              <p:attrName>ppt_y</p:attrName>
                                            </p:attrNameLst>
                                          </p:cBhvr>
                                          <p:tavLst>
                                            <p:tav tm="0">
                                              <p:val>
                                                <p:strVal val="1+#ppt_h/2"/>
                                              </p:val>
                                            </p:tav>
                                            <p:tav tm="100000">
                                              <p:val>
                                                <p:strVal val="#ppt_y"/>
                                              </p:val>
                                            </p:tav>
                                          </p:tavLst>
                                        </p:anim>
                                      </p:childTnLst>
                                    </p:cTn>
                                  </p:par>
                                  <p:par>
                                    <p:cTn id="40" presetID="12" presetClass="entr" presetSubtype="4" fill="hold" grpId="0" nodeType="withEffect">
                                      <p:stCondLst>
                                        <p:cond delay="180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p:tgtEl>
                                              <p:spTgt spid="24"/>
                                            </p:tgtEl>
                                            <p:attrNameLst>
                                              <p:attrName>ppt_y</p:attrName>
                                            </p:attrNameLst>
                                          </p:cBhvr>
                                          <p:tavLst>
                                            <p:tav tm="0">
                                              <p:val>
                                                <p:strVal val="#ppt_y+#ppt_h*1.125000"/>
                                              </p:val>
                                            </p:tav>
                                            <p:tav tm="100000">
                                              <p:val>
                                                <p:strVal val="#ppt_y"/>
                                              </p:val>
                                            </p:tav>
                                          </p:tavLst>
                                        </p:anim>
                                        <p:animEffect transition="in" filter="wipe(up)">
                                          <p:cBhvr>
                                            <p:cTn id="43" dur="500"/>
                                            <p:tgtEl>
                                              <p:spTgt spid="24"/>
                                            </p:tgtEl>
                                          </p:cBhvr>
                                        </p:animEffect>
                                      </p:childTnLst>
                                    </p:cTn>
                                  </p:par>
                                  <p:par>
                                    <p:cTn id="44" presetID="2" presetClass="entr" presetSubtype="4" fill="hold" nodeType="withEffect" p14:presetBounceEnd="40000">
                                      <p:stCondLst>
                                        <p:cond delay="2400"/>
                                      </p:stCondLst>
                                      <p:childTnLst>
                                        <p:set>
                                          <p:cBhvr>
                                            <p:cTn id="45" dur="1" fill="hold">
                                              <p:stCondLst>
                                                <p:cond delay="0"/>
                                              </p:stCondLst>
                                            </p:cTn>
                                            <p:tgtEl>
                                              <p:spTgt spid="14"/>
                                            </p:tgtEl>
                                            <p:attrNameLst>
                                              <p:attrName>style.visibility</p:attrName>
                                            </p:attrNameLst>
                                          </p:cBhvr>
                                          <p:to>
                                            <p:strVal val="visible"/>
                                          </p:to>
                                        </p:set>
                                        <p:anim calcmode="lin" valueType="num" p14:bounceEnd="40000">
                                          <p:cBhvr additive="base">
                                            <p:cTn id="46" dur="50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47" dur="500" fill="hold"/>
                                            <p:tgtEl>
                                              <p:spTgt spid="14"/>
                                            </p:tgtEl>
                                            <p:attrNameLst>
                                              <p:attrName>ppt_y</p:attrName>
                                            </p:attrNameLst>
                                          </p:cBhvr>
                                          <p:tavLst>
                                            <p:tav tm="0">
                                              <p:val>
                                                <p:strVal val="1+#ppt_h/2"/>
                                              </p:val>
                                            </p:tav>
                                            <p:tav tm="100000">
                                              <p:val>
                                                <p:strVal val="#ppt_y"/>
                                              </p:val>
                                            </p:tav>
                                          </p:tavLst>
                                        </p:anim>
                                      </p:childTnLst>
                                    </p:cTn>
                                  </p:par>
                                  <p:par>
                                    <p:cTn id="48" presetID="12" presetClass="entr" presetSubtype="1" fill="hold" grpId="0" nodeType="withEffect">
                                      <p:stCondLst>
                                        <p:cond delay="240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500"/>
                                            <p:tgtEl>
                                              <p:spTgt spid="25"/>
                                            </p:tgtEl>
                                            <p:attrNameLst>
                                              <p:attrName>ppt_y</p:attrName>
                                            </p:attrNameLst>
                                          </p:cBhvr>
                                          <p:tavLst>
                                            <p:tav tm="0">
                                              <p:val>
                                                <p:strVal val="#ppt_y-#ppt_h*1.125000"/>
                                              </p:val>
                                            </p:tav>
                                            <p:tav tm="100000">
                                              <p:val>
                                                <p:strVal val="#ppt_y"/>
                                              </p:val>
                                            </p:tav>
                                          </p:tavLst>
                                        </p:anim>
                                        <p:animEffect transition="in" filter="wipe(down)">
                                          <p:cBhvr>
                                            <p:cTn id="51" dur="500"/>
                                            <p:tgtEl>
                                              <p:spTgt spid="25"/>
                                            </p:tgtEl>
                                          </p:cBhvr>
                                        </p:animEffect>
                                      </p:childTnLst>
                                    </p:cTn>
                                  </p:par>
                                  <p:par>
                                    <p:cTn id="52" presetID="2" presetClass="entr" presetSubtype="4" fill="hold" grpId="0" nodeType="withEffect" p14:presetBounceEnd="40000">
                                      <p:stCondLst>
                                        <p:cond delay="2900"/>
                                      </p:stCondLst>
                                      <p:childTnLst>
                                        <p:set>
                                          <p:cBhvr>
                                            <p:cTn id="53" dur="1" fill="hold">
                                              <p:stCondLst>
                                                <p:cond delay="0"/>
                                              </p:stCondLst>
                                            </p:cTn>
                                            <p:tgtEl>
                                              <p:spTgt spid="17"/>
                                            </p:tgtEl>
                                            <p:attrNameLst>
                                              <p:attrName>style.visibility</p:attrName>
                                            </p:attrNameLst>
                                          </p:cBhvr>
                                          <p:to>
                                            <p:strVal val="visible"/>
                                          </p:to>
                                        </p:set>
                                        <p:anim calcmode="lin" valueType="num" p14:bounceEnd="40000">
                                          <p:cBhvr additive="base">
                                            <p:cTn id="54" dur="500" fill="hold"/>
                                            <p:tgtEl>
                                              <p:spTgt spid="17"/>
                                            </p:tgtEl>
                                            <p:attrNameLst>
                                              <p:attrName>ppt_x</p:attrName>
                                            </p:attrNameLst>
                                          </p:cBhvr>
                                          <p:tavLst>
                                            <p:tav tm="0">
                                              <p:val>
                                                <p:strVal val="#ppt_x"/>
                                              </p:val>
                                            </p:tav>
                                            <p:tav tm="100000">
                                              <p:val>
                                                <p:strVal val="#ppt_x"/>
                                              </p:val>
                                            </p:tav>
                                          </p:tavLst>
                                        </p:anim>
                                        <p:anim calcmode="lin" valueType="num" p14:bounceEnd="40000">
                                          <p:cBhvr additive="base">
                                            <p:cTn id="55" dur="500" fill="hold"/>
                                            <p:tgtEl>
                                              <p:spTgt spid="17"/>
                                            </p:tgtEl>
                                            <p:attrNameLst>
                                              <p:attrName>ppt_y</p:attrName>
                                            </p:attrNameLst>
                                          </p:cBhvr>
                                          <p:tavLst>
                                            <p:tav tm="0">
                                              <p:val>
                                                <p:strVal val="1+#ppt_h/2"/>
                                              </p:val>
                                            </p:tav>
                                            <p:tav tm="100000">
                                              <p:val>
                                                <p:strVal val="#ppt_y"/>
                                              </p:val>
                                            </p:tav>
                                          </p:tavLst>
                                        </p:anim>
                                      </p:childTnLst>
                                    </p:cTn>
                                  </p:par>
                                  <p:par>
                                    <p:cTn id="56" presetID="12" presetClass="entr" presetSubtype="4" fill="hold" grpId="0" nodeType="withEffect">
                                      <p:stCondLst>
                                        <p:cond delay="2900"/>
                                      </p:stCondLst>
                                      <p:childTnLst>
                                        <p:set>
                                          <p:cBhvr>
                                            <p:cTn id="57" dur="1" fill="hold">
                                              <p:stCondLst>
                                                <p:cond delay="0"/>
                                              </p:stCondLst>
                                            </p:cTn>
                                            <p:tgtEl>
                                              <p:spTgt spid="26"/>
                                            </p:tgtEl>
                                            <p:attrNameLst>
                                              <p:attrName>style.visibility</p:attrName>
                                            </p:attrNameLst>
                                          </p:cBhvr>
                                          <p:to>
                                            <p:strVal val="visible"/>
                                          </p:to>
                                        </p:set>
                                        <p:anim calcmode="lin" valueType="num">
                                          <p:cBhvr additive="base">
                                            <p:cTn id="58" dur="500"/>
                                            <p:tgtEl>
                                              <p:spTgt spid="26"/>
                                            </p:tgtEl>
                                            <p:attrNameLst>
                                              <p:attrName>ppt_y</p:attrName>
                                            </p:attrNameLst>
                                          </p:cBhvr>
                                          <p:tavLst>
                                            <p:tav tm="0">
                                              <p:val>
                                                <p:strVal val="#ppt_y+#ppt_h*1.125000"/>
                                              </p:val>
                                            </p:tav>
                                            <p:tav tm="100000">
                                              <p:val>
                                                <p:strVal val="#ppt_y"/>
                                              </p:val>
                                            </p:tav>
                                          </p:tavLst>
                                        </p:anim>
                                        <p:animEffect transition="in" filter="wipe(up)">
                                          <p:cBhvr>
                                            <p:cTn id="59" dur="500"/>
                                            <p:tgtEl>
                                              <p:spTgt spid="26"/>
                                            </p:tgtEl>
                                          </p:cBhvr>
                                        </p:animEffect>
                                      </p:childTnLst>
                                    </p:cTn>
                                  </p:par>
                                  <p:par>
                                    <p:cTn id="60" presetID="2" presetClass="entr" presetSubtype="4" fill="hold" nodeType="withEffect" p14:presetBounceEnd="40000">
                                      <p:stCondLst>
                                        <p:cond delay="3400"/>
                                      </p:stCondLst>
                                      <p:childTnLst>
                                        <p:set>
                                          <p:cBhvr>
                                            <p:cTn id="61" dur="1" fill="hold">
                                              <p:stCondLst>
                                                <p:cond delay="0"/>
                                              </p:stCondLst>
                                            </p:cTn>
                                            <p:tgtEl>
                                              <p:spTgt spid="18"/>
                                            </p:tgtEl>
                                            <p:attrNameLst>
                                              <p:attrName>style.visibility</p:attrName>
                                            </p:attrNameLst>
                                          </p:cBhvr>
                                          <p:to>
                                            <p:strVal val="visible"/>
                                          </p:to>
                                        </p:set>
                                        <p:anim calcmode="lin" valueType="num" p14:bounceEnd="40000">
                                          <p:cBhvr additive="base">
                                            <p:cTn id="62" dur="500" fill="hold"/>
                                            <p:tgtEl>
                                              <p:spTgt spid="18"/>
                                            </p:tgtEl>
                                            <p:attrNameLst>
                                              <p:attrName>ppt_x</p:attrName>
                                            </p:attrNameLst>
                                          </p:cBhvr>
                                          <p:tavLst>
                                            <p:tav tm="0">
                                              <p:val>
                                                <p:strVal val="#ppt_x"/>
                                              </p:val>
                                            </p:tav>
                                            <p:tav tm="100000">
                                              <p:val>
                                                <p:strVal val="#ppt_x"/>
                                              </p:val>
                                            </p:tav>
                                          </p:tavLst>
                                        </p:anim>
                                        <p:anim calcmode="lin" valueType="num" p14:bounceEnd="40000">
                                          <p:cBhvr additive="base">
                                            <p:cTn id="63" dur="500" fill="hold"/>
                                            <p:tgtEl>
                                              <p:spTgt spid="18"/>
                                            </p:tgtEl>
                                            <p:attrNameLst>
                                              <p:attrName>ppt_y</p:attrName>
                                            </p:attrNameLst>
                                          </p:cBhvr>
                                          <p:tavLst>
                                            <p:tav tm="0">
                                              <p:val>
                                                <p:strVal val="1+#ppt_h/2"/>
                                              </p:val>
                                            </p:tav>
                                            <p:tav tm="100000">
                                              <p:val>
                                                <p:strVal val="#ppt_y"/>
                                              </p:val>
                                            </p:tav>
                                          </p:tavLst>
                                        </p:anim>
                                      </p:childTnLst>
                                    </p:cTn>
                                  </p:par>
                                  <p:par>
                                    <p:cTn id="64" presetID="12" presetClass="entr" presetSubtype="1" fill="hold" grpId="0" nodeType="withEffect">
                                      <p:stCondLst>
                                        <p:cond delay="3400"/>
                                      </p:stCondLst>
                                      <p:childTnLst>
                                        <p:set>
                                          <p:cBhvr>
                                            <p:cTn id="65" dur="1" fill="hold">
                                              <p:stCondLst>
                                                <p:cond delay="0"/>
                                              </p:stCondLst>
                                            </p:cTn>
                                            <p:tgtEl>
                                              <p:spTgt spid="27"/>
                                            </p:tgtEl>
                                            <p:attrNameLst>
                                              <p:attrName>style.visibility</p:attrName>
                                            </p:attrNameLst>
                                          </p:cBhvr>
                                          <p:to>
                                            <p:strVal val="visible"/>
                                          </p:to>
                                        </p:set>
                                        <p:anim calcmode="lin" valueType="num">
                                          <p:cBhvr additive="base">
                                            <p:cTn id="66" dur="500"/>
                                            <p:tgtEl>
                                              <p:spTgt spid="27"/>
                                            </p:tgtEl>
                                            <p:attrNameLst>
                                              <p:attrName>ppt_y</p:attrName>
                                            </p:attrNameLst>
                                          </p:cBhvr>
                                          <p:tavLst>
                                            <p:tav tm="0">
                                              <p:val>
                                                <p:strVal val="#ppt_y-#ppt_h*1.125000"/>
                                              </p:val>
                                            </p:tav>
                                            <p:tav tm="100000">
                                              <p:val>
                                                <p:strVal val="#ppt_y"/>
                                              </p:val>
                                            </p:tav>
                                          </p:tavLst>
                                        </p:anim>
                                        <p:animEffect transition="in" filter="wipe(down)">
                                          <p:cBhvr>
                                            <p:cTn id="67" dur="500"/>
                                            <p:tgtEl>
                                              <p:spTgt spid="27"/>
                                            </p:tgtEl>
                                          </p:cBhvr>
                                        </p:animEffect>
                                      </p:childTnLst>
                                    </p:cTn>
                                  </p:par>
                                  <p:par>
                                    <p:cTn id="68" presetID="12" presetClass="entr" presetSubtype="4" fill="hold" grpId="0" nodeType="withEffect">
                                      <p:stCondLst>
                                        <p:cond delay="3900"/>
                                      </p:stCondLst>
                                      <p:childTnLst>
                                        <p:set>
                                          <p:cBhvr>
                                            <p:cTn id="69" dur="1" fill="hold">
                                              <p:stCondLst>
                                                <p:cond delay="0"/>
                                              </p:stCondLst>
                                            </p:cTn>
                                            <p:tgtEl>
                                              <p:spTgt spid="28"/>
                                            </p:tgtEl>
                                            <p:attrNameLst>
                                              <p:attrName>style.visibility</p:attrName>
                                            </p:attrNameLst>
                                          </p:cBhvr>
                                          <p:to>
                                            <p:strVal val="visible"/>
                                          </p:to>
                                        </p:set>
                                        <p:anim calcmode="lin" valueType="num">
                                          <p:cBhvr additive="base">
                                            <p:cTn id="70" dur="500"/>
                                            <p:tgtEl>
                                              <p:spTgt spid="28"/>
                                            </p:tgtEl>
                                            <p:attrNameLst>
                                              <p:attrName>ppt_y</p:attrName>
                                            </p:attrNameLst>
                                          </p:cBhvr>
                                          <p:tavLst>
                                            <p:tav tm="0">
                                              <p:val>
                                                <p:strVal val="#ppt_y+#ppt_h*1.125000"/>
                                              </p:val>
                                            </p:tav>
                                            <p:tav tm="100000">
                                              <p:val>
                                                <p:strVal val="#ppt_y"/>
                                              </p:val>
                                            </p:tav>
                                          </p:tavLst>
                                        </p:anim>
                                        <p:animEffect transition="in" filter="wipe(up)">
                                          <p:cBhvr>
                                            <p:cTn id="7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2" grpId="0" animBg="1"/>
          <p:bldP spid="13" grpId="0" animBg="1"/>
          <p:bldP spid="17" grpId="0" animBg="1"/>
          <p:bldP spid="21" grpId="0"/>
          <p:bldP spid="22" grpId="0"/>
          <p:bldP spid="23" grpId="0"/>
          <p:bldP spid="24" grpId="0"/>
          <p:bldP spid="25" grpId="0"/>
          <p:bldP spid="26" grpId="0"/>
          <p:bldP spid="27" grpId="0"/>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40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ppt_x"/>
                                              </p:val>
                                            </p:tav>
                                            <p:tav tm="100000">
                                              <p:val>
                                                <p:strVal val="#ppt_x"/>
                                              </p:val>
                                            </p:tav>
                                          </p:tavLst>
                                        </p:anim>
                                        <p:anim calcmode="lin" valueType="num">
                                          <p:cBhvr additive="base">
                                            <p:cTn id="11" dur="500" fill="hold"/>
                                            <p:tgtEl>
                                              <p:spTgt spid="8"/>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40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12" presetClass="entr" presetSubtype="1" fill="hold" grpId="0" nodeType="withEffect">
                                      <p:stCondLst>
                                        <p:cond delay="40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p:tgtEl>
                                              <p:spTgt spid="21"/>
                                            </p:tgtEl>
                                            <p:attrNameLst>
                                              <p:attrName>ppt_y</p:attrName>
                                            </p:attrNameLst>
                                          </p:cBhvr>
                                          <p:tavLst>
                                            <p:tav tm="0">
                                              <p:val>
                                                <p:strVal val="#ppt_y-#ppt_h*1.125000"/>
                                              </p:val>
                                            </p:tav>
                                            <p:tav tm="100000">
                                              <p:val>
                                                <p:strVal val="#ppt_y"/>
                                              </p:val>
                                            </p:tav>
                                          </p:tavLst>
                                        </p:anim>
                                        <p:animEffect transition="in" filter="wipe(down)">
                                          <p:cBhvr>
                                            <p:cTn id="19" dur="500"/>
                                            <p:tgtEl>
                                              <p:spTgt spid="21"/>
                                            </p:tgtEl>
                                          </p:cBhvr>
                                        </p:animEffect>
                                      </p:childTnLst>
                                    </p:cTn>
                                  </p:par>
                                  <p:par>
                                    <p:cTn id="20" presetID="2" presetClass="entr" presetSubtype="4" fill="hold" grpId="0" nodeType="withEffect">
                                      <p:stCondLst>
                                        <p:cond delay="90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par>
                                    <p:cTn id="24" presetID="12" presetClass="entr" presetSubtype="4" fill="hold" grpId="0" nodeType="withEffect">
                                      <p:stCondLst>
                                        <p:cond delay="90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p:tgtEl>
                                              <p:spTgt spid="22"/>
                                            </p:tgtEl>
                                            <p:attrNameLst>
                                              <p:attrName>ppt_y</p:attrName>
                                            </p:attrNameLst>
                                          </p:cBhvr>
                                          <p:tavLst>
                                            <p:tav tm="0">
                                              <p:val>
                                                <p:strVal val="#ppt_y+#ppt_h*1.125000"/>
                                              </p:val>
                                            </p:tav>
                                            <p:tav tm="100000">
                                              <p:val>
                                                <p:strVal val="#ppt_y"/>
                                              </p:val>
                                            </p:tav>
                                          </p:tavLst>
                                        </p:anim>
                                        <p:animEffect transition="in" filter="wipe(up)">
                                          <p:cBhvr>
                                            <p:cTn id="27" dur="500"/>
                                            <p:tgtEl>
                                              <p:spTgt spid="22"/>
                                            </p:tgtEl>
                                          </p:cBhvr>
                                        </p:animEffect>
                                      </p:childTnLst>
                                    </p:cTn>
                                  </p:par>
                                  <p:par>
                                    <p:cTn id="28" presetID="2" presetClass="entr" presetSubtype="4" fill="hold" nodeType="withEffect">
                                      <p:stCondLst>
                                        <p:cond delay="140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par>
                                    <p:cTn id="32" presetID="12" presetClass="entr" presetSubtype="1" fill="hold" grpId="0" nodeType="withEffect">
                                      <p:stCondLst>
                                        <p:cond delay="140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p:tgtEl>
                                              <p:spTgt spid="23"/>
                                            </p:tgtEl>
                                            <p:attrNameLst>
                                              <p:attrName>ppt_y</p:attrName>
                                            </p:attrNameLst>
                                          </p:cBhvr>
                                          <p:tavLst>
                                            <p:tav tm="0">
                                              <p:val>
                                                <p:strVal val="#ppt_y-#ppt_h*1.125000"/>
                                              </p:val>
                                            </p:tav>
                                            <p:tav tm="100000">
                                              <p:val>
                                                <p:strVal val="#ppt_y"/>
                                              </p:val>
                                            </p:tav>
                                          </p:tavLst>
                                        </p:anim>
                                        <p:animEffect transition="in" filter="wipe(down)">
                                          <p:cBhvr>
                                            <p:cTn id="35" dur="500"/>
                                            <p:tgtEl>
                                              <p:spTgt spid="23"/>
                                            </p:tgtEl>
                                          </p:cBhvr>
                                        </p:animEffect>
                                      </p:childTnLst>
                                    </p:cTn>
                                  </p:par>
                                  <p:par>
                                    <p:cTn id="36" presetID="2" presetClass="entr" presetSubtype="4" fill="hold" grpId="0" nodeType="withEffect">
                                      <p:stCondLst>
                                        <p:cond delay="180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par>
                                    <p:cTn id="40" presetID="12" presetClass="entr" presetSubtype="4" fill="hold" grpId="0" nodeType="withEffect">
                                      <p:stCondLst>
                                        <p:cond delay="180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p:tgtEl>
                                              <p:spTgt spid="24"/>
                                            </p:tgtEl>
                                            <p:attrNameLst>
                                              <p:attrName>ppt_y</p:attrName>
                                            </p:attrNameLst>
                                          </p:cBhvr>
                                          <p:tavLst>
                                            <p:tav tm="0">
                                              <p:val>
                                                <p:strVal val="#ppt_y+#ppt_h*1.125000"/>
                                              </p:val>
                                            </p:tav>
                                            <p:tav tm="100000">
                                              <p:val>
                                                <p:strVal val="#ppt_y"/>
                                              </p:val>
                                            </p:tav>
                                          </p:tavLst>
                                        </p:anim>
                                        <p:animEffect transition="in" filter="wipe(up)">
                                          <p:cBhvr>
                                            <p:cTn id="43" dur="500"/>
                                            <p:tgtEl>
                                              <p:spTgt spid="24"/>
                                            </p:tgtEl>
                                          </p:cBhvr>
                                        </p:animEffect>
                                      </p:childTnLst>
                                    </p:cTn>
                                  </p:par>
                                  <p:par>
                                    <p:cTn id="44" presetID="2" presetClass="entr" presetSubtype="4" fill="hold" nodeType="withEffect">
                                      <p:stCondLst>
                                        <p:cond delay="240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par>
                                    <p:cTn id="48" presetID="12" presetClass="entr" presetSubtype="1" fill="hold" grpId="0" nodeType="withEffect">
                                      <p:stCondLst>
                                        <p:cond delay="240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500"/>
                                            <p:tgtEl>
                                              <p:spTgt spid="25"/>
                                            </p:tgtEl>
                                            <p:attrNameLst>
                                              <p:attrName>ppt_y</p:attrName>
                                            </p:attrNameLst>
                                          </p:cBhvr>
                                          <p:tavLst>
                                            <p:tav tm="0">
                                              <p:val>
                                                <p:strVal val="#ppt_y-#ppt_h*1.125000"/>
                                              </p:val>
                                            </p:tav>
                                            <p:tav tm="100000">
                                              <p:val>
                                                <p:strVal val="#ppt_y"/>
                                              </p:val>
                                            </p:tav>
                                          </p:tavLst>
                                        </p:anim>
                                        <p:animEffect transition="in" filter="wipe(down)">
                                          <p:cBhvr>
                                            <p:cTn id="51" dur="500"/>
                                            <p:tgtEl>
                                              <p:spTgt spid="25"/>
                                            </p:tgtEl>
                                          </p:cBhvr>
                                        </p:animEffect>
                                      </p:childTnLst>
                                    </p:cTn>
                                  </p:par>
                                  <p:par>
                                    <p:cTn id="52" presetID="2" presetClass="entr" presetSubtype="4" fill="hold" grpId="0" nodeType="withEffect">
                                      <p:stCondLst>
                                        <p:cond delay="290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ppt_x"/>
                                              </p:val>
                                            </p:tav>
                                            <p:tav tm="100000">
                                              <p:val>
                                                <p:strVal val="#ppt_x"/>
                                              </p:val>
                                            </p:tav>
                                          </p:tavLst>
                                        </p:anim>
                                        <p:anim calcmode="lin" valueType="num">
                                          <p:cBhvr additive="base">
                                            <p:cTn id="55" dur="500" fill="hold"/>
                                            <p:tgtEl>
                                              <p:spTgt spid="17"/>
                                            </p:tgtEl>
                                            <p:attrNameLst>
                                              <p:attrName>ppt_y</p:attrName>
                                            </p:attrNameLst>
                                          </p:cBhvr>
                                          <p:tavLst>
                                            <p:tav tm="0">
                                              <p:val>
                                                <p:strVal val="1+#ppt_h/2"/>
                                              </p:val>
                                            </p:tav>
                                            <p:tav tm="100000">
                                              <p:val>
                                                <p:strVal val="#ppt_y"/>
                                              </p:val>
                                            </p:tav>
                                          </p:tavLst>
                                        </p:anim>
                                      </p:childTnLst>
                                    </p:cTn>
                                  </p:par>
                                  <p:par>
                                    <p:cTn id="56" presetID="12" presetClass="entr" presetSubtype="4" fill="hold" grpId="0" nodeType="withEffect">
                                      <p:stCondLst>
                                        <p:cond delay="2900"/>
                                      </p:stCondLst>
                                      <p:childTnLst>
                                        <p:set>
                                          <p:cBhvr>
                                            <p:cTn id="57" dur="1" fill="hold">
                                              <p:stCondLst>
                                                <p:cond delay="0"/>
                                              </p:stCondLst>
                                            </p:cTn>
                                            <p:tgtEl>
                                              <p:spTgt spid="26"/>
                                            </p:tgtEl>
                                            <p:attrNameLst>
                                              <p:attrName>style.visibility</p:attrName>
                                            </p:attrNameLst>
                                          </p:cBhvr>
                                          <p:to>
                                            <p:strVal val="visible"/>
                                          </p:to>
                                        </p:set>
                                        <p:anim calcmode="lin" valueType="num">
                                          <p:cBhvr additive="base">
                                            <p:cTn id="58" dur="500"/>
                                            <p:tgtEl>
                                              <p:spTgt spid="26"/>
                                            </p:tgtEl>
                                            <p:attrNameLst>
                                              <p:attrName>ppt_y</p:attrName>
                                            </p:attrNameLst>
                                          </p:cBhvr>
                                          <p:tavLst>
                                            <p:tav tm="0">
                                              <p:val>
                                                <p:strVal val="#ppt_y+#ppt_h*1.125000"/>
                                              </p:val>
                                            </p:tav>
                                            <p:tav tm="100000">
                                              <p:val>
                                                <p:strVal val="#ppt_y"/>
                                              </p:val>
                                            </p:tav>
                                          </p:tavLst>
                                        </p:anim>
                                        <p:animEffect transition="in" filter="wipe(up)">
                                          <p:cBhvr>
                                            <p:cTn id="59" dur="500"/>
                                            <p:tgtEl>
                                              <p:spTgt spid="26"/>
                                            </p:tgtEl>
                                          </p:cBhvr>
                                        </p:animEffect>
                                      </p:childTnLst>
                                    </p:cTn>
                                  </p:par>
                                  <p:par>
                                    <p:cTn id="60" presetID="2" presetClass="entr" presetSubtype="4" fill="hold" nodeType="withEffect">
                                      <p:stCondLst>
                                        <p:cond delay="340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fill="hold"/>
                                            <p:tgtEl>
                                              <p:spTgt spid="18"/>
                                            </p:tgtEl>
                                            <p:attrNameLst>
                                              <p:attrName>ppt_x</p:attrName>
                                            </p:attrNameLst>
                                          </p:cBhvr>
                                          <p:tavLst>
                                            <p:tav tm="0">
                                              <p:val>
                                                <p:strVal val="#ppt_x"/>
                                              </p:val>
                                            </p:tav>
                                            <p:tav tm="100000">
                                              <p:val>
                                                <p:strVal val="#ppt_x"/>
                                              </p:val>
                                            </p:tav>
                                          </p:tavLst>
                                        </p:anim>
                                        <p:anim calcmode="lin" valueType="num">
                                          <p:cBhvr additive="base">
                                            <p:cTn id="63" dur="500" fill="hold"/>
                                            <p:tgtEl>
                                              <p:spTgt spid="18"/>
                                            </p:tgtEl>
                                            <p:attrNameLst>
                                              <p:attrName>ppt_y</p:attrName>
                                            </p:attrNameLst>
                                          </p:cBhvr>
                                          <p:tavLst>
                                            <p:tav tm="0">
                                              <p:val>
                                                <p:strVal val="1+#ppt_h/2"/>
                                              </p:val>
                                            </p:tav>
                                            <p:tav tm="100000">
                                              <p:val>
                                                <p:strVal val="#ppt_y"/>
                                              </p:val>
                                            </p:tav>
                                          </p:tavLst>
                                        </p:anim>
                                      </p:childTnLst>
                                    </p:cTn>
                                  </p:par>
                                  <p:par>
                                    <p:cTn id="64" presetID="12" presetClass="entr" presetSubtype="1" fill="hold" grpId="0" nodeType="withEffect">
                                      <p:stCondLst>
                                        <p:cond delay="3400"/>
                                      </p:stCondLst>
                                      <p:childTnLst>
                                        <p:set>
                                          <p:cBhvr>
                                            <p:cTn id="65" dur="1" fill="hold">
                                              <p:stCondLst>
                                                <p:cond delay="0"/>
                                              </p:stCondLst>
                                            </p:cTn>
                                            <p:tgtEl>
                                              <p:spTgt spid="27"/>
                                            </p:tgtEl>
                                            <p:attrNameLst>
                                              <p:attrName>style.visibility</p:attrName>
                                            </p:attrNameLst>
                                          </p:cBhvr>
                                          <p:to>
                                            <p:strVal val="visible"/>
                                          </p:to>
                                        </p:set>
                                        <p:anim calcmode="lin" valueType="num">
                                          <p:cBhvr additive="base">
                                            <p:cTn id="66" dur="500"/>
                                            <p:tgtEl>
                                              <p:spTgt spid="27"/>
                                            </p:tgtEl>
                                            <p:attrNameLst>
                                              <p:attrName>ppt_y</p:attrName>
                                            </p:attrNameLst>
                                          </p:cBhvr>
                                          <p:tavLst>
                                            <p:tav tm="0">
                                              <p:val>
                                                <p:strVal val="#ppt_y-#ppt_h*1.125000"/>
                                              </p:val>
                                            </p:tav>
                                            <p:tav tm="100000">
                                              <p:val>
                                                <p:strVal val="#ppt_y"/>
                                              </p:val>
                                            </p:tav>
                                          </p:tavLst>
                                        </p:anim>
                                        <p:animEffect transition="in" filter="wipe(down)">
                                          <p:cBhvr>
                                            <p:cTn id="67" dur="500"/>
                                            <p:tgtEl>
                                              <p:spTgt spid="27"/>
                                            </p:tgtEl>
                                          </p:cBhvr>
                                        </p:animEffect>
                                      </p:childTnLst>
                                    </p:cTn>
                                  </p:par>
                                  <p:par>
                                    <p:cTn id="68" presetID="12" presetClass="entr" presetSubtype="4" fill="hold" grpId="0" nodeType="withEffect">
                                      <p:stCondLst>
                                        <p:cond delay="3900"/>
                                      </p:stCondLst>
                                      <p:childTnLst>
                                        <p:set>
                                          <p:cBhvr>
                                            <p:cTn id="69" dur="1" fill="hold">
                                              <p:stCondLst>
                                                <p:cond delay="0"/>
                                              </p:stCondLst>
                                            </p:cTn>
                                            <p:tgtEl>
                                              <p:spTgt spid="28"/>
                                            </p:tgtEl>
                                            <p:attrNameLst>
                                              <p:attrName>style.visibility</p:attrName>
                                            </p:attrNameLst>
                                          </p:cBhvr>
                                          <p:to>
                                            <p:strVal val="visible"/>
                                          </p:to>
                                        </p:set>
                                        <p:anim calcmode="lin" valueType="num">
                                          <p:cBhvr additive="base">
                                            <p:cTn id="70" dur="500"/>
                                            <p:tgtEl>
                                              <p:spTgt spid="28"/>
                                            </p:tgtEl>
                                            <p:attrNameLst>
                                              <p:attrName>ppt_y</p:attrName>
                                            </p:attrNameLst>
                                          </p:cBhvr>
                                          <p:tavLst>
                                            <p:tav tm="0">
                                              <p:val>
                                                <p:strVal val="#ppt_y+#ppt_h*1.125000"/>
                                              </p:val>
                                            </p:tav>
                                            <p:tav tm="100000">
                                              <p:val>
                                                <p:strVal val="#ppt_y"/>
                                              </p:val>
                                            </p:tav>
                                          </p:tavLst>
                                        </p:anim>
                                        <p:animEffect transition="in" filter="wipe(up)">
                                          <p:cBhvr>
                                            <p:cTn id="7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2" grpId="0" animBg="1"/>
          <p:bldP spid="13" grpId="0" animBg="1"/>
          <p:bldP spid="17" grpId="0" animBg="1"/>
          <p:bldP spid="21" grpId="0"/>
          <p:bldP spid="22" grpId="0"/>
          <p:bldP spid="23" grpId="0"/>
          <p:bldP spid="24" grpId="0"/>
          <p:bldP spid="25" grpId="0"/>
          <p:bldP spid="26" grpId="0"/>
          <p:bldP spid="27" grpId="0"/>
          <p:bldP spid="28"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500" dirty="0">
                <a:solidFill>
                  <a:srgbClr val="333333"/>
                </a:solidFill>
                <a:latin typeface="+mn-lt"/>
                <a:ea typeface="+mn-ea"/>
                <a:cs typeface="+mn-ea"/>
                <a:sym typeface="+mn-lt"/>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pic>
        <p:nvPicPr>
          <p:cNvPr id="4" name="图片占位符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0431" y="1020886"/>
            <a:ext cx="1766888" cy="1766888"/>
          </a:xfrm>
          <a:prstGeom prst="ellipse">
            <a:avLst/>
          </a:prstGeom>
          <a:solidFill>
            <a:schemeClr val="accent5"/>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pic>
        <p:nvPicPr>
          <p:cNvPr id="5" name="图片占位符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97745" y="1202180"/>
            <a:ext cx="1766888" cy="1766888"/>
          </a:xfrm>
          <a:prstGeom prst="ellipse">
            <a:avLst/>
          </a:prstGeom>
          <a:solidFill>
            <a:schemeClr val="accent5"/>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pic>
        <p:nvPicPr>
          <p:cNvPr id="6" name="图片占位符 26"/>
          <p:cNvPicPr>
            <a:picLocks noChangeAspect="1"/>
          </p:cNvPicPr>
          <p:nvPr/>
        </p:nvPicPr>
        <p:blipFill>
          <a:blip r:embed="rId6">
            <a:extLst>
              <a:ext uri="{28A0092B-C50C-407E-A947-70E740481C1C}">
                <a14:useLocalDpi xmlns:a14="http://schemas.microsoft.com/office/drawing/2010/main" val="0"/>
              </a:ext>
            </a:extLst>
          </a:blip>
          <a:srcRect l="18699" r="18699"/>
          <a:stretch>
            <a:fillRect/>
          </a:stretch>
        </p:blipFill>
        <p:spPr>
          <a:xfrm>
            <a:off x="5364088" y="3143859"/>
            <a:ext cx="1768475" cy="1766888"/>
          </a:xfrm>
          <a:prstGeom prst="ellipse">
            <a:avLst/>
          </a:prstGeom>
          <a:solidFill>
            <a:schemeClr val="accent5"/>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pic>
        <p:nvPicPr>
          <p:cNvPr id="7" name="图片占位符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9673" y="1459022"/>
            <a:ext cx="1766888" cy="1766888"/>
          </a:xfrm>
          <a:prstGeom prst="ellipse">
            <a:avLst/>
          </a:prstGeom>
          <a:blipFill>
            <a:blip r:embed="rId8"/>
            <a:stretch>
              <a:fillRect/>
            </a:stretch>
          </a:blip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pic>
        <p:nvPicPr>
          <p:cNvPr id="8" name="图片占位符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27784" y="2787774"/>
            <a:ext cx="1766888" cy="1766888"/>
          </a:xfrm>
          <a:prstGeom prst="ellipse">
            <a:avLst/>
          </a:prstGeom>
          <a:solidFill>
            <a:schemeClr val="accent5"/>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sp>
        <p:nvSpPr>
          <p:cNvPr id="9" name="Rounded Rectangle 36"/>
          <p:cNvSpPr/>
          <p:nvPr/>
        </p:nvSpPr>
        <p:spPr>
          <a:xfrm>
            <a:off x="7666732" y="1441032"/>
            <a:ext cx="924820" cy="20645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0" tIns="0" rIns="0" bIns="45710" rtlCol="0" anchor="t"/>
          <a:lstStyle/>
          <a:p>
            <a:r>
              <a:rPr lang="zh-CN" altLang="en-US" sz="900" b="1" dirty="0">
                <a:cs typeface="+mn-ea"/>
                <a:sym typeface="+mn-lt"/>
              </a:rPr>
              <a:t>项目名称 </a:t>
            </a:r>
            <a:r>
              <a:rPr lang="en-US" altLang="zh-CN" sz="900" b="1" dirty="0">
                <a:cs typeface="+mn-ea"/>
                <a:sym typeface="+mn-lt"/>
              </a:rPr>
              <a:t>05</a:t>
            </a:r>
            <a:endParaRPr lang="en-US" sz="900" b="1" dirty="0">
              <a:cs typeface="+mn-ea"/>
              <a:sym typeface="+mn-lt"/>
            </a:endParaRPr>
          </a:p>
        </p:txBody>
      </p:sp>
      <p:sp>
        <p:nvSpPr>
          <p:cNvPr id="10" name="Rounded Rectangle 33"/>
          <p:cNvSpPr/>
          <p:nvPr/>
        </p:nvSpPr>
        <p:spPr>
          <a:xfrm>
            <a:off x="3890133" y="2902940"/>
            <a:ext cx="814154" cy="206456"/>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20" tIns="0" rIns="0" bIns="45710" rtlCol="0" anchor="t"/>
          <a:lstStyle/>
          <a:p>
            <a:r>
              <a:rPr lang="zh-CN" altLang="en-US" sz="900" b="1" dirty="0">
                <a:cs typeface="+mn-ea"/>
                <a:sym typeface="+mn-lt"/>
              </a:rPr>
              <a:t>项目名称 </a:t>
            </a:r>
            <a:r>
              <a:rPr lang="en-US" altLang="zh-CN" sz="900" b="1" dirty="0">
                <a:cs typeface="+mn-ea"/>
                <a:sym typeface="+mn-lt"/>
              </a:rPr>
              <a:t>0</a:t>
            </a:r>
            <a:r>
              <a:rPr lang="en-US" sz="900" b="1" dirty="0">
                <a:cs typeface="+mn-ea"/>
                <a:sym typeface="+mn-lt"/>
              </a:rPr>
              <a:t>2</a:t>
            </a:r>
          </a:p>
        </p:txBody>
      </p:sp>
      <p:sp>
        <p:nvSpPr>
          <p:cNvPr id="11" name="Rounded Rectangle 32"/>
          <p:cNvSpPr/>
          <p:nvPr/>
        </p:nvSpPr>
        <p:spPr>
          <a:xfrm>
            <a:off x="1813630" y="1574188"/>
            <a:ext cx="814154" cy="20645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0" tIns="0" rIns="0" bIns="45710" rtlCol="0" anchor="t"/>
          <a:lstStyle/>
          <a:p>
            <a:r>
              <a:rPr lang="zh-CN" altLang="en-US" sz="900" b="1" dirty="0">
                <a:cs typeface="+mn-ea"/>
                <a:sym typeface="+mn-lt"/>
              </a:rPr>
              <a:t>项目名称 </a:t>
            </a:r>
            <a:r>
              <a:rPr lang="en-US" altLang="zh-CN" sz="900" b="1" dirty="0">
                <a:cs typeface="+mn-ea"/>
                <a:sym typeface="+mn-lt"/>
              </a:rPr>
              <a:t>0</a:t>
            </a:r>
            <a:r>
              <a:rPr lang="en-US" sz="900" b="1" dirty="0">
                <a:cs typeface="+mn-ea"/>
                <a:sym typeface="+mn-lt"/>
              </a:rPr>
              <a:t>1</a:t>
            </a:r>
          </a:p>
        </p:txBody>
      </p:sp>
      <p:sp>
        <p:nvSpPr>
          <p:cNvPr id="12" name="Rounded Rectangle 34"/>
          <p:cNvSpPr/>
          <p:nvPr/>
        </p:nvSpPr>
        <p:spPr>
          <a:xfrm>
            <a:off x="5159006" y="1135750"/>
            <a:ext cx="814154" cy="206456"/>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91420" tIns="0" rIns="0" bIns="45710" rtlCol="0" anchor="t"/>
          <a:lstStyle/>
          <a:p>
            <a:r>
              <a:rPr lang="zh-CN" altLang="en-US" sz="900" b="1" dirty="0">
                <a:cs typeface="+mn-ea"/>
                <a:sym typeface="+mn-lt"/>
              </a:rPr>
              <a:t>项目名称 </a:t>
            </a:r>
            <a:r>
              <a:rPr lang="en-US" altLang="zh-CN" sz="900" b="1" dirty="0">
                <a:cs typeface="+mn-ea"/>
                <a:sym typeface="+mn-lt"/>
              </a:rPr>
              <a:t>03</a:t>
            </a:r>
            <a:endParaRPr lang="en-US" sz="900" b="1" dirty="0">
              <a:cs typeface="+mn-ea"/>
              <a:sym typeface="+mn-lt"/>
            </a:endParaRPr>
          </a:p>
        </p:txBody>
      </p:sp>
      <p:sp>
        <p:nvSpPr>
          <p:cNvPr id="13" name="Rounded Rectangle 35"/>
          <p:cNvSpPr/>
          <p:nvPr/>
        </p:nvSpPr>
        <p:spPr>
          <a:xfrm>
            <a:off x="6546207" y="3396031"/>
            <a:ext cx="896437" cy="20645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91420" tIns="0" rIns="0" bIns="45710" rtlCol="0" anchor="t"/>
          <a:lstStyle/>
          <a:p>
            <a:r>
              <a:rPr lang="zh-CN" altLang="en-US" sz="1000" b="1" dirty="0">
                <a:cs typeface="+mn-ea"/>
                <a:sym typeface="+mn-lt"/>
              </a:rPr>
              <a:t>项目名称 </a:t>
            </a:r>
            <a:r>
              <a:rPr lang="en-US" altLang="zh-CN" sz="1000" b="1" dirty="0">
                <a:cs typeface="+mn-ea"/>
                <a:sym typeface="+mn-lt"/>
              </a:rPr>
              <a:t>04</a:t>
            </a:r>
            <a:endParaRPr lang="en-US" sz="1000" b="1" dirty="0">
              <a:cs typeface="+mn-ea"/>
              <a:sym typeface="+mn-lt"/>
            </a:endParaRPr>
          </a:p>
        </p:txBody>
      </p:sp>
    </p:spTree>
    <p:extLst>
      <p:ext uri="{BB962C8B-B14F-4D97-AF65-F5344CB8AC3E}">
        <p14:creationId xmlns:p14="http://schemas.microsoft.com/office/powerpoint/2010/main" val="2746798415"/>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65000" fill="hold" nodeType="afterEffect" p14:presetBounceEnd="58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8000">
                                          <p:cBhvr additive="base">
                                            <p:cTn id="7" dur="1500" fill="hold"/>
                                            <p:tgtEl>
                                              <p:spTgt spid="7"/>
                                            </p:tgtEl>
                                            <p:attrNameLst>
                                              <p:attrName>ppt_x</p:attrName>
                                            </p:attrNameLst>
                                          </p:cBhvr>
                                          <p:tavLst>
                                            <p:tav tm="0">
                                              <p:val>
                                                <p:strVal val="0-#ppt_w/2"/>
                                              </p:val>
                                            </p:tav>
                                            <p:tav tm="100000">
                                              <p:val>
                                                <p:strVal val="#ppt_x"/>
                                              </p:val>
                                            </p:tav>
                                          </p:tavLst>
                                        </p:anim>
                                        <p:anim calcmode="lin" valueType="num" p14:bounceEnd="58000">
                                          <p:cBhvr additive="base">
                                            <p:cTn id="8" dur="1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accel="65000" fill="hold" nodeType="withEffect" p14:presetBounceEnd="58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58000">
                                          <p:cBhvr additive="base">
                                            <p:cTn id="11" dur="1500" fill="hold"/>
                                            <p:tgtEl>
                                              <p:spTgt spid="8"/>
                                            </p:tgtEl>
                                            <p:attrNameLst>
                                              <p:attrName>ppt_x</p:attrName>
                                            </p:attrNameLst>
                                          </p:cBhvr>
                                          <p:tavLst>
                                            <p:tav tm="0">
                                              <p:val>
                                                <p:strVal val="#ppt_x"/>
                                              </p:val>
                                            </p:tav>
                                            <p:tav tm="100000">
                                              <p:val>
                                                <p:strVal val="#ppt_x"/>
                                              </p:val>
                                            </p:tav>
                                          </p:tavLst>
                                        </p:anim>
                                        <p:anim calcmode="lin" valueType="num" p14:bounceEnd="58000">
                                          <p:cBhvr additive="base">
                                            <p:cTn id="12" dur="1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3" accel="65000" fill="hold" nodeType="withEffect" p14:presetBounceEnd="58000">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14:bounceEnd="58000">
                                          <p:cBhvr additive="base">
                                            <p:cTn id="15" dur="1500" fill="hold"/>
                                            <p:tgtEl>
                                              <p:spTgt spid="4"/>
                                            </p:tgtEl>
                                            <p:attrNameLst>
                                              <p:attrName>ppt_x</p:attrName>
                                            </p:attrNameLst>
                                          </p:cBhvr>
                                          <p:tavLst>
                                            <p:tav tm="0">
                                              <p:val>
                                                <p:strVal val="1+#ppt_w/2"/>
                                              </p:val>
                                            </p:tav>
                                            <p:tav tm="100000">
                                              <p:val>
                                                <p:strVal val="#ppt_x"/>
                                              </p:val>
                                            </p:tav>
                                          </p:tavLst>
                                        </p:anim>
                                        <p:anim calcmode="lin" valueType="num" p14:bounceEnd="58000">
                                          <p:cBhvr additive="base">
                                            <p:cTn id="16" dur="1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2" accel="65000" fill="hold" nodeType="withEffect" p14:presetBounceEnd="58000">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14:bounceEnd="58000">
                                          <p:cBhvr additive="base">
                                            <p:cTn id="19" dur="1500" fill="hold"/>
                                            <p:tgtEl>
                                              <p:spTgt spid="6"/>
                                            </p:tgtEl>
                                            <p:attrNameLst>
                                              <p:attrName>ppt_x</p:attrName>
                                            </p:attrNameLst>
                                          </p:cBhvr>
                                          <p:tavLst>
                                            <p:tav tm="0">
                                              <p:val>
                                                <p:strVal val="0-#ppt_w/2"/>
                                              </p:val>
                                            </p:tav>
                                            <p:tav tm="100000">
                                              <p:val>
                                                <p:strVal val="#ppt_x"/>
                                              </p:val>
                                            </p:tav>
                                          </p:tavLst>
                                        </p:anim>
                                        <p:anim calcmode="lin" valueType="num" p14:bounceEnd="58000">
                                          <p:cBhvr additive="base">
                                            <p:cTn id="20" dur="1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6" accel="65000" fill="hold" nodeType="withEffect" p14:presetBounceEnd="58000">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14:bounceEnd="58000">
                                          <p:cBhvr additive="base">
                                            <p:cTn id="23" dur="1500" fill="hold"/>
                                            <p:tgtEl>
                                              <p:spTgt spid="5"/>
                                            </p:tgtEl>
                                            <p:attrNameLst>
                                              <p:attrName>ppt_x</p:attrName>
                                            </p:attrNameLst>
                                          </p:cBhvr>
                                          <p:tavLst>
                                            <p:tav tm="0">
                                              <p:val>
                                                <p:strVal val="1+#ppt_w/2"/>
                                              </p:val>
                                            </p:tav>
                                            <p:tav tm="100000">
                                              <p:val>
                                                <p:strVal val="#ppt_x"/>
                                              </p:val>
                                            </p:tav>
                                          </p:tavLst>
                                        </p:anim>
                                        <p:anim calcmode="lin" valueType="num" p14:bounceEnd="58000">
                                          <p:cBhvr additive="base">
                                            <p:cTn id="24" dur="150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childTnLst>
                              </p:cTn>
                            </p:par>
                            <p:par>
                              <p:cTn id="43" fill="hold">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65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accel="65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ppt_x"/>
                                              </p:val>
                                            </p:tav>
                                            <p:tav tm="100000">
                                              <p:val>
                                                <p:strVal val="#ppt_x"/>
                                              </p:val>
                                            </p:tav>
                                          </p:tavLst>
                                        </p:anim>
                                        <p:anim calcmode="lin" valueType="num">
                                          <p:cBhvr additive="base">
                                            <p:cTn id="12" dur="1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3" accel="65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500" fill="hold"/>
                                            <p:tgtEl>
                                              <p:spTgt spid="4"/>
                                            </p:tgtEl>
                                            <p:attrNameLst>
                                              <p:attrName>ppt_x</p:attrName>
                                            </p:attrNameLst>
                                          </p:cBhvr>
                                          <p:tavLst>
                                            <p:tav tm="0">
                                              <p:val>
                                                <p:strVal val="1+#ppt_w/2"/>
                                              </p:val>
                                            </p:tav>
                                            <p:tav tm="100000">
                                              <p:val>
                                                <p:strVal val="#ppt_x"/>
                                              </p:val>
                                            </p:tav>
                                          </p:tavLst>
                                        </p:anim>
                                        <p:anim calcmode="lin" valueType="num">
                                          <p:cBhvr additive="base">
                                            <p:cTn id="16" dur="1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2" accel="6500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500" fill="hold"/>
                                            <p:tgtEl>
                                              <p:spTgt spid="6"/>
                                            </p:tgtEl>
                                            <p:attrNameLst>
                                              <p:attrName>ppt_x</p:attrName>
                                            </p:attrNameLst>
                                          </p:cBhvr>
                                          <p:tavLst>
                                            <p:tav tm="0">
                                              <p:val>
                                                <p:strVal val="0-#ppt_w/2"/>
                                              </p:val>
                                            </p:tav>
                                            <p:tav tm="100000">
                                              <p:val>
                                                <p:strVal val="#ppt_x"/>
                                              </p:val>
                                            </p:tav>
                                          </p:tavLst>
                                        </p:anim>
                                        <p:anim calcmode="lin" valueType="num">
                                          <p:cBhvr additive="base">
                                            <p:cTn id="20" dur="1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6" accel="6500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500" fill="hold"/>
                                            <p:tgtEl>
                                              <p:spTgt spid="5"/>
                                            </p:tgtEl>
                                            <p:attrNameLst>
                                              <p:attrName>ppt_x</p:attrName>
                                            </p:attrNameLst>
                                          </p:cBhvr>
                                          <p:tavLst>
                                            <p:tav tm="0">
                                              <p:val>
                                                <p:strVal val="1+#ppt_w/2"/>
                                              </p:val>
                                            </p:tav>
                                            <p:tav tm="100000">
                                              <p:val>
                                                <p:strVal val="#ppt_x"/>
                                              </p:val>
                                            </p:tav>
                                          </p:tavLst>
                                        </p:anim>
                                        <p:anim calcmode="lin" valueType="num">
                                          <p:cBhvr additive="base">
                                            <p:cTn id="24" dur="150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childTnLst>
                              </p:cTn>
                            </p:par>
                            <p:par>
                              <p:cTn id="43" fill="hold">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500" dirty="0">
                <a:solidFill>
                  <a:srgbClr val="333333"/>
                </a:solidFill>
                <a:latin typeface="+mn-lt"/>
                <a:ea typeface="+mn-ea"/>
                <a:cs typeface="+mn-ea"/>
                <a:sym typeface="+mn-lt"/>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367936" y="2021101"/>
            <a:ext cx="963909" cy="923289"/>
            <a:chOff x="1664154" y="1934950"/>
            <a:chExt cx="963741" cy="897257"/>
          </a:xfrm>
        </p:grpSpPr>
        <p:grpSp>
          <p:nvGrpSpPr>
            <p:cNvPr id="5" name="组合 4"/>
            <p:cNvGrpSpPr/>
            <p:nvPr/>
          </p:nvGrpSpPr>
          <p:grpSpPr>
            <a:xfrm rot="18900000">
              <a:off x="1664154" y="1934950"/>
              <a:ext cx="897259" cy="897257"/>
              <a:chOff x="304800" y="673100"/>
              <a:chExt cx="4000500" cy="4000500"/>
            </a:xfrm>
            <a:effectLst>
              <a:outerShdw blurRad="444500" dist="254000" dir="48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椭圆 7"/>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 name="TextBox 44"/>
            <p:cNvSpPr txBox="1"/>
            <p:nvPr/>
          </p:nvSpPr>
          <p:spPr>
            <a:xfrm>
              <a:off x="1807549" y="2188595"/>
              <a:ext cx="820346" cy="403783"/>
            </a:xfrm>
            <a:prstGeom prst="rect">
              <a:avLst/>
            </a:prstGeom>
            <a:noFill/>
          </p:spPr>
          <p:txBody>
            <a:bodyPr wrap="square" rtlCol="0">
              <a:spAutoFit/>
            </a:bodyPr>
            <a:lstStyle/>
            <a:p>
              <a:r>
                <a:rPr lang="en-US" altLang="zh-CN" sz="2100" b="1" dirty="0">
                  <a:solidFill>
                    <a:schemeClr val="tx1">
                      <a:lumMod val="65000"/>
                      <a:lumOff val="35000"/>
                    </a:schemeClr>
                  </a:solidFill>
                  <a:latin typeface="+mn-lt"/>
                  <a:ea typeface="+mn-ea"/>
                  <a:cs typeface="+mn-ea"/>
                  <a:sym typeface="+mn-lt"/>
                </a:rPr>
                <a:t>45%</a:t>
              </a:r>
              <a:endParaRPr lang="zh-CN" altLang="en-US" sz="2100" b="1" dirty="0">
                <a:solidFill>
                  <a:schemeClr val="tx1">
                    <a:lumMod val="65000"/>
                    <a:lumOff val="35000"/>
                  </a:schemeClr>
                </a:solidFill>
                <a:latin typeface="+mn-lt"/>
                <a:ea typeface="+mn-ea"/>
                <a:cs typeface="+mn-ea"/>
                <a:sym typeface="+mn-lt"/>
              </a:endParaRPr>
            </a:p>
          </p:txBody>
        </p:sp>
      </p:grpSp>
      <p:grpSp>
        <p:nvGrpSpPr>
          <p:cNvPr id="9" name="组合 8"/>
          <p:cNvGrpSpPr/>
          <p:nvPr/>
        </p:nvGrpSpPr>
        <p:grpSpPr>
          <a:xfrm>
            <a:off x="3321508" y="2031184"/>
            <a:ext cx="897415" cy="923289"/>
            <a:chOff x="3293884" y="1912625"/>
            <a:chExt cx="897259" cy="897258"/>
          </a:xfrm>
        </p:grpSpPr>
        <p:grpSp>
          <p:nvGrpSpPr>
            <p:cNvPr id="10" name="组合 9"/>
            <p:cNvGrpSpPr/>
            <p:nvPr/>
          </p:nvGrpSpPr>
          <p:grpSpPr>
            <a:xfrm rot="18900000">
              <a:off x="3293884" y="1912625"/>
              <a:ext cx="897259" cy="897258"/>
              <a:chOff x="304800" y="673100"/>
              <a:chExt cx="4000500" cy="4000500"/>
            </a:xfrm>
            <a:effectLst>
              <a:outerShdw blurRad="444500" dist="254000" dir="528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3" name="椭圆 12"/>
              <p:cNvSpPr/>
              <p:nvPr/>
            </p:nvSpPr>
            <p:spPr>
              <a:xfrm>
                <a:off x="366204" y="734505"/>
                <a:ext cx="3877703" cy="3877691"/>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1" name="TextBox 49"/>
            <p:cNvSpPr txBox="1"/>
            <p:nvPr/>
          </p:nvSpPr>
          <p:spPr>
            <a:xfrm>
              <a:off x="3404406" y="2201081"/>
              <a:ext cx="753231" cy="388829"/>
            </a:xfrm>
            <a:prstGeom prst="rect">
              <a:avLst/>
            </a:prstGeom>
            <a:noFill/>
          </p:spPr>
          <p:txBody>
            <a:bodyPr wrap="square" rtlCol="0">
              <a:spAutoFit/>
            </a:bodyPr>
            <a:lstStyle/>
            <a:p>
              <a:r>
                <a:rPr lang="en-US" altLang="zh-CN" sz="2000" b="1" dirty="0">
                  <a:solidFill>
                    <a:schemeClr val="tx1">
                      <a:lumMod val="65000"/>
                      <a:lumOff val="35000"/>
                    </a:schemeClr>
                  </a:solidFill>
                  <a:latin typeface="+mn-lt"/>
                  <a:ea typeface="+mn-ea"/>
                  <a:cs typeface="+mn-ea"/>
                  <a:sym typeface="+mn-lt"/>
                </a:rPr>
                <a:t>68%</a:t>
              </a:r>
              <a:endParaRPr lang="zh-CN" altLang="en-US" sz="2000" b="1" dirty="0">
                <a:solidFill>
                  <a:schemeClr val="tx1">
                    <a:lumMod val="65000"/>
                    <a:lumOff val="35000"/>
                  </a:schemeClr>
                </a:solidFill>
                <a:latin typeface="+mn-lt"/>
                <a:ea typeface="+mn-ea"/>
                <a:cs typeface="+mn-ea"/>
                <a:sym typeface="+mn-lt"/>
              </a:endParaRPr>
            </a:p>
          </p:txBody>
        </p:sp>
      </p:grpSp>
      <p:grpSp>
        <p:nvGrpSpPr>
          <p:cNvPr id="14" name="组合 13"/>
          <p:cNvGrpSpPr/>
          <p:nvPr/>
        </p:nvGrpSpPr>
        <p:grpSpPr>
          <a:xfrm>
            <a:off x="5127290" y="2025670"/>
            <a:ext cx="942085" cy="923289"/>
            <a:chOff x="4849324" y="1995712"/>
            <a:chExt cx="941921" cy="897257"/>
          </a:xfrm>
        </p:grpSpPr>
        <p:grpSp>
          <p:nvGrpSpPr>
            <p:cNvPr id="15" name="组合 14"/>
            <p:cNvGrpSpPr/>
            <p:nvPr/>
          </p:nvGrpSpPr>
          <p:grpSpPr>
            <a:xfrm rot="18900000">
              <a:off x="4849324" y="1995712"/>
              <a:ext cx="897259" cy="897257"/>
              <a:chOff x="304800" y="673100"/>
              <a:chExt cx="4000500" cy="4000500"/>
            </a:xfrm>
            <a:effectLst>
              <a:outerShdw blurRad="444500" dist="254000" dir="564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8" name="椭圆 17"/>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6" name="TextBox 54"/>
            <p:cNvSpPr txBox="1"/>
            <p:nvPr/>
          </p:nvSpPr>
          <p:spPr>
            <a:xfrm>
              <a:off x="4963049" y="2222298"/>
              <a:ext cx="828196" cy="403783"/>
            </a:xfrm>
            <a:prstGeom prst="rect">
              <a:avLst/>
            </a:prstGeom>
            <a:noFill/>
          </p:spPr>
          <p:txBody>
            <a:bodyPr wrap="square" rtlCol="0">
              <a:spAutoFit/>
            </a:bodyPr>
            <a:lstStyle/>
            <a:p>
              <a:r>
                <a:rPr lang="en-US" altLang="zh-CN" sz="2100" b="1" dirty="0">
                  <a:solidFill>
                    <a:schemeClr val="tx1">
                      <a:lumMod val="65000"/>
                      <a:lumOff val="35000"/>
                    </a:schemeClr>
                  </a:solidFill>
                  <a:latin typeface="+mn-lt"/>
                  <a:ea typeface="+mn-ea"/>
                  <a:cs typeface="+mn-ea"/>
                  <a:sym typeface="+mn-lt"/>
                </a:rPr>
                <a:t>79%</a:t>
              </a:r>
              <a:endParaRPr lang="zh-CN" altLang="en-US" sz="2100" b="1" dirty="0">
                <a:solidFill>
                  <a:schemeClr val="tx1">
                    <a:lumMod val="65000"/>
                    <a:lumOff val="35000"/>
                  </a:schemeClr>
                </a:solidFill>
                <a:latin typeface="+mn-lt"/>
                <a:ea typeface="+mn-ea"/>
                <a:cs typeface="+mn-ea"/>
                <a:sym typeface="+mn-lt"/>
              </a:endParaRPr>
            </a:p>
          </p:txBody>
        </p:sp>
      </p:grpSp>
      <p:grpSp>
        <p:nvGrpSpPr>
          <p:cNvPr id="19" name="组合 18"/>
          <p:cNvGrpSpPr/>
          <p:nvPr/>
        </p:nvGrpSpPr>
        <p:grpSpPr>
          <a:xfrm>
            <a:off x="6976586" y="2019651"/>
            <a:ext cx="951205" cy="923289"/>
            <a:chOff x="6380261" y="2029113"/>
            <a:chExt cx="951040" cy="897257"/>
          </a:xfrm>
        </p:grpSpPr>
        <p:grpSp>
          <p:nvGrpSpPr>
            <p:cNvPr id="20" name="组合 19"/>
            <p:cNvGrpSpPr/>
            <p:nvPr/>
          </p:nvGrpSpPr>
          <p:grpSpPr>
            <a:xfrm rot="18900000">
              <a:off x="6380261" y="2029113"/>
              <a:ext cx="897259" cy="897257"/>
              <a:chOff x="304800" y="673100"/>
              <a:chExt cx="4000500" cy="4000500"/>
            </a:xfrm>
            <a:effectLst>
              <a:outerShdw blurRad="444500" dist="254000" dir="5700000" sx="104000" sy="104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3" name="椭圆 22"/>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1" name="TextBox 59"/>
            <p:cNvSpPr txBox="1"/>
            <p:nvPr/>
          </p:nvSpPr>
          <p:spPr>
            <a:xfrm>
              <a:off x="6501314" y="2303662"/>
              <a:ext cx="829987" cy="403783"/>
            </a:xfrm>
            <a:prstGeom prst="rect">
              <a:avLst/>
            </a:prstGeom>
            <a:noFill/>
          </p:spPr>
          <p:txBody>
            <a:bodyPr wrap="square" rtlCol="0">
              <a:spAutoFit/>
            </a:bodyPr>
            <a:lstStyle/>
            <a:p>
              <a:r>
                <a:rPr lang="en-US" altLang="zh-CN" sz="2100" b="1" dirty="0">
                  <a:solidFill>
                    <a:schemeClr val="tx1">
                      <a:lumMod val="65000"/>
                      <a:lumOff val="35000"/>
                    </a:schemeClr>
                  </a:solidFill>
                  <a:latin typeface="+mn-lt"/>
                  <a:ea typeface="+mn-ea"/>
                  <a:cs typeface="+mn-ea"/>
                  <a:sym typeface="+mn-lt"/>
                </a:rPr>
                <a:t>92%</a:t>
              </a:r>
              <a:endParaRPr lang="zh-CN" altLang="en-US" sz="2100" b="1" dirty="0">
                <a:solidFill>
                  <a:schemeClr val="tx1">
                    <a:lumMod val="65000"/>
                    <a:lumOff val="35000"/>
                  </a:schemeClr>
                </a:solidFill>
                <a:latin typeface="+mn-lt"/>
                <a:ea typeface="+mn-ea"/>
                <a:cs typeface="+mn-ea"/>
                <a:sym typeface="+mn-lt"/>
              </a:endParaRPr>
            </a:p>
          </p:txBody>
        </p:sp>
      </p:grpSp>
      <p:sp>
        <p:nvSpPr>
          <p:cNvPr id="24" name="Freeform 8"/>
          <p:cNvSpPr>
            <a:spLocks/>
          </p:cNvSpPr>
          <p:nvPr/>
        </p:nvSpPr>
        <p:spPr bwMode="auto">
          <a:xfrm rot="18900000">
            <a:off x="1411691" y="2363455"/>
            <a:ext cx="1215555" cy="660729"/>
          </a:xfrm>
          <a:custGeom>
            <a:avLst/>
            <a:gdLst>
              <a:gd name="T0" fmla="*/ 8098 w 8105"/>
              <a:gd name="T1" fmla="*/ 0 h 4285"/>
              <a:gd name="T2" fmla="*/ 8105 w 8105"/>
              <a:gd name="T3" fmla="*/ 233 h 4285"/>
              <a:gd name="T4" fmla="*/ 4053 w 8105"/>
              <a:gd name="T5" fmla="*/ 4285 h 4285"/>
              <a:gd name="T6" fmla="*/ 0 w 8105"/>
              <a:gd name="T7" fmla="*/ 233 h 4285"/>
              <a:gd name="T8" fmla="*/ 7 w 8105"/>
              <a:gd name="T9" fmla="*/ 0 h 4285"/>
              <a:gd name="T10" fmla="*/ 1080 w 8105"/>
              <a:gd name="T11" fmla="*/ 0 h 4285"/>
              <a:gd name="T12" fmla="*/ 1071 w 8105"/>
              <a:gd name="T13" fmla="*/ 233 h 4285"/>
              <a:gd name="T14" fmla="*/ 4053 w 8105"/>
              <a:gd name="T15" fmla="*/ 3214 h 4285"/>
              <a:gd name="T16" fmla="*/ 7034 w 8105"/>
              <a:gd name="T17" fmla="*/ 233 h 4285"/>
              <a:gd name="T18" fmla="*/ 7025 w 8105"/>
              <a:gd name="T19" fmla="*/ 0 h 4285"/>
              <a:gd name="T20" fmla="*/ 8098 w 8105"/>
              <a:gd name="T21" fmla="*/ 0 h 4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428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solidFill>
            <a:schemeClr val="accent1"/>
          </a:solidFill>
          <a:ln w="3175" cap="flat">
            <a:noFill/>
            <a:prstDash val="solid"/>
            <a:miter lim="800000"/>
            <a:headEnd/>
            <a:tailEnd/>
          </a:ln>
        </p:spPr>
        <p:txBody>
          <a:bodyPr vert="horz" wrap="square" lIns="92354" tIns="46177" rIns="92354" bIns="46177" numCol="1" anchor="t" anchorCtr="0" compatLnSpc="1">
            <a:prstTxWarp prst="textNoShape">
              <a:avLst/>
            </a:prstTxWarp>
          </a:bodyPr>
          <a:lstStyle/>
          <a:p>
            <a:endParaRPr lang="zh-CN" altLang="en-US">
              <a:latin typeface="+mn-lt"/>
              <a:ea typeface="+mn-ea"/>
              <a:cs typeface="+mn-ea"/>
              <a:sym typeface="+mn-lt"/>
            </a:endParaRPr>
          </a:p>
        </p:txBody>
      </p:sp>
      <p:sp>
        <p:nvSpPr>
          <p:cNvPr id="25" name="Freeform 7"/>
          <p:cNvSpPr>
            <a:spLocks/>
          </p:cNvSpPr>
          <p:nvPr/>
        </p:nvSpPr>
        <p:spPr bwMode="auto">
          <a:xfrm rot="19087048">
            <a:off x="3320073" y="2260446"/>
            <a:ext cx="1187878" cy="802771"/>
          </a:xfrm>
          <a:custGeom>
            <a:avLst/>
            <a:gdLst>
              <a:gd name="T0" fmla="*/ 7997 w 8105"/>
              <a:gd name="T1" fmla="*/ 0 h 4984"/>
              <a:gd name="T2" fmla="*/ 8105 w 8105"/>
              <a:gd name="T3" fmla="*/ 932 h 4984"/>
              <a:gd name="T4" fmla="*/ 4053 w 8105"/>
              <a:gd name="T5" fmla="*/ 4984 h 4984"/>
              <a:gd name="T6" fmla="*/ 0 w 8105"/>
              <a:gd name="T7" fmla="*/ 932 h 4984"/>
              <a:gd name="T8" fmla="*/ 108 w 8105"/>
              <a:gd name="T9" fmla="*/ 0 h 4984"/>
              <a:gd name="T10" fmla="*/ 1212 w 8105"/>
              <a:gd name="T11" fmla="*/ 0 h 4984"/>
              <a:gd name="T12" fmla="*/ 1218 w 8105"/>
              <a:gd name="T13" fmla="*/ 6 h 4984"/>
              <a:gd name="T14" fmla="*/ 1071 w 8105"/>
              <a:gd name="T15" fmla="*/ 932 h 4984"/>
              <a:gd name="T16" fmla="*/ 4053 w 8105"/>
              <a:gd name="T17" fmla="*/ 3913 h 4984"/>
              <a:gd name="T18" fmla="*/ 7034 w 8105"/>
              <a:gd name="T19" fmla="*/ 932 h 4984"/>
              <a:gd name="T20" fmla="*/ 6887 w 8105"/>
              <a:gd name="T21" fmla="*/ 6 h 4984"/>
              <a:gd name="T22" fmla="*/ 6893 w 8105"/>
              <a:gd name="T23" fmla="*/ 0 h 4984"/>
              <a:gd name="T24" fmla="*/ 7997 w 8105"/>
              <a:gd name="T25" fmla="*/ 0 h 4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4984">
                <a:moveTo>
                  <a:pt x="7997" y="0"/>
                </a:moveTo>
                <a:cubicBezTo>
                  <a:pt x="8068" y="299"/>
                  <a:pt x="8105" y="611"/>
                  <a:pt x="8105" y="932"/>
                </a:cubicBezTo>
                <a:cubicBezTo>
                  <a:pt x="8105" y="3170"/>
                  <a:pt x="6291" y="4984"/>
                  <a:pt x="4053" y="4984"/>
                </a:cubicBezTo>
                <a:cubicBezTo>
                  <a:pt x="1814" y="4984"/>
                  <a:pt x="0" y="3170"/>
                  <a:pt x="0" y="932"/>
                </a:cubicBezTo>
                <a:cubicBezTo>
                  <a:pt x="0" y="611"/>
                  <a:pt x="37" y="299"/>
                  <a:pt x="108" y="0"/>
                </a:cubicBezTo>
                <a:lnTo>
                  <a:pt x="1212" y="0"/>
                </a:lnTo>
                <a:lnTo>
                  <a:pt x="1218" y="6"/>
                </a:lnTo>
                <a:cubicBezTo>
                  <a:pt x="1123" y="297"/>
                  <a:pt x="1071" y="609"/>
                  <a:pt x="1071" y="932"/>
                </a:cubicBezTo>
                <a:cubicBezTo>
                  <a:pt x="1071" y="2578"/>
                  <a:pt x="2406" y="3913"/>
                  <a:pt x="4053" y="3913"/>
                </a:cubicBezTo>
                <a:cubicBezTo>
                  <a:pt x="5699" y="3913"/>
                  <a:pt x="7034" y="2578"/>
                  <a:pt x="7034" y="932"/>
                </a:cubicBezTo>
                <a:cubicBezTo>
                  <a:pt x="7034" y="609"/>
                  <a:pt x="6982" y="297"/>
                  <a:pt x="6887" y="6"/>
                </a:cubicBezTo>
                <a:lnTo>
                  <a:pt x="6893" y="0"/>
                </a:lnTo>
                <a:lnTo>
                  <a:pt x="7997" y="0"/>
                </a:lnTo>
                <a:close/>
              </a:path>
            </a:pathLst>
          </a:custGeom>
          <a:solidFill>
            <a:schemeClr val="accent2"/>
          </a:solidFill>
          <a:ln w="3175" cap="flat">
            <a:noFill/>
            <a:prstDash val="solid"/>
            <a:miter lim="800000"/>
            <a:headEnd/>
            <a:tailEnd/>
          </a:ln>
        </p:spPr>
        <p:txBody>
          <a:bodyPr vert="horz" wrap="square" lIns="92354" tIns="46177" rIns="92354" bIns="46177" numCol="1" anchor="t" anchorCtr="0" compatLnSpc="1">
            <a:prstTxWarp prst="textNoShape">
              <a:avLst/>
            </a:prstTxWarp>
          </a:bodyPr>
          <a:lstStyle/>
          <a:p>
            <a:endParaRPr lang="zh-CN" altLang="en-US">
              <a:latin typeface="+mn-lt"/>
              <a:ea typeface="+mn-ea"/>
              <a:cs typeface="+mn-ea"/>
              <a:sym typeface="+mn-lt"/>
            </a:endParaRPr>
          </a:p>
        </p:txBody>
      </p:sp>
      <p:sp>
        <p:nvSpPr>
          <p:cNvPr id="26" name="Freeform 6"/>
          <p:cNvSpPr>
            <a:spLocks/>
          </p:cNvSpPr>
          <p:nvPr/>
        </p:nvSpPr>
        <p:spPr bwMode="auto">
          <a:xfrm rot="19290703">
            <a:off x="5060464" y="2119119"/>
            <a:ext cx="1214489" cy="945740"/>
          </a:xfrm>
          <a:custGeom>
            <a:avLst/>
            <a:gdLst>
              <a:gd name="T0" fmla="*/ 7492 w 8105"/>
              <a:gd name="T1" fmla="*/ 0 h 6195"/>
              <a:gd name="T2" fmla="*/ 8105 w 8105"/>
              <a:gd name="T3" fmla="*/ 2143 h 6195"/>
              <a:gd name="T4" fmla="*/ 4052 w 8105"/>
              <a:gd name="T5" fmla="*/ 6195 h 6195"/>
              <a:gd name="T6" fmla="*/ 0 w 8105"/>
              <a:gd name="T7" fmla="*/ 2143 h 6195"/>
              <a:gd name="T8" fmla="*/ 612 w 8105"/>
              <a:gd name="T9" fmla="*/ 0 h 6195"/>
              <a:gd name="T10" fmla="*/ 1957 w 8105"/>
              <a:gd name="T11" fmla="*/ 0 h 6195"/>
              <a:gd name="T12" fmla="*/ 1968 w 8105"/>
              <a:gd name="T13" fmla="*/ 11 h 6195"/>
              <a:gd name="T14" fmla="*/ 1071 w 8105"/>
              <a:gd name="T15" fmla="*/ 2143 h 6195"/>
              <a:gd name="T16" fmla="*/ 4052 w 8105"/>
              <a:gd name="T17" fmla="*/ 5124 h 6195"/>
              <a:gd name="T18" fmla="*/ 7033 w 8105"/>
              <a:gd name="T19" fmla="*/ 2143 h 6195"/>
              <a:gd name="T20" fmla="*/ 6136 w 8105"/>
              <a:gd name="T21" fmla="*/ 11 h 6195"/>
              <a:gd name="T22" fmla="*/ 6147 w 8105"/>
              <a:gd name="T23" fmla="*/ 0 h 6195"/>
              <a:gd name="T24" fmla="*/ 7492 w 8105"/>
              <a:gd name="T25" fmla="*/ 0 h 6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6195">
                <a:moveTo>
                  <a:pt x="7492" y="0"/>
                </a:moveTo>
                <a:cubicBezTo>
                  <a:pt x="7880" y="622"/>
                  <a:pt x="8105" y="1356"/>
                  <a:pt x="8105" y="2143"/>
                </a:cubicBezTo>
                <a:cubicBezTo>
                  <a:pt x="8105" y="4381"/>
                  <a:pt x="6290" y="6195"/>
                  <a:pt x="4052" y="6195"/>
                </a:cubicBezTo>
                <a:cubicBezTo>
                  <a:pt x="1814" y="6195"/>
                  <a:pt x="0" y="4381"/>
                  <a:pt x="0" y="2143"/>
                </a:cubicBezTo>
                <a:cubicBezTo>
                  <a:pt x="0" y="1356"/>
                  <a:pt x="224" y="622"/>
                  <a:pt x="612" y="0"/>
                </a:cubicBezTo>
                <a:lnTo>
                  <a:pt x="1957" y="0"/>
                </a:lnTo>
                <a:lnTo>
                  <a:pt x="1968" y="11"/>
                </a:lnTo>
                <a:cubicBezTo>
                  <a:pt x="1415" y="552"/>
                  <a:pt x="1071" y="1307"/>
                  <a:pt x="1071" y="2143"/>
                </a:cubicBezTo>
                <a:cubicBezTo>
                  <a:pt x="1071" y="3789"/>
                  <a:pt x="2406" y="5124"/>
                  <a:pt x="4052" y="5124"/>
                </a:cubicBezTo>
                <a:cubicBezTo>
                  <a:pt x="5699" y="5124"/>
                  <a:pt x="7033" y="3789"/>
                  <a:pt x="7033" y="2143"/>
                </a:cubicBezTo>
                <a:cubicBezTo>
                  <a:pt x="7033" y="1307"/>
                  <a:pt x="6690" y="552"/>
                  <a:pt x="6136" y="11"/>
                </a:cubicBezTo>
                <a:lnTo>
                  <a:pt x="6147" y="0"/>
                </a:lnTo>
                <a:lnTo>
                  <a:pt x="7492" y="0"/>
                </a:lnTo>
                <a:close/>
              </a:path>
            </a:pathLst>
          </a:custGeom>
          <a:solidFill>
            <a:schemeClr val="accent3"/>
          </a:solidFill>
          <a:ln w="3175" cap="flat">
            <a:noFill/>
            <a:prstDash val="solid"/>
            <a:miter lim="800000"/>
            <a:headEnd/>
            <a:tailEnd/>
          </a:ln>
        </p:spPr>
        <p:txBody>
          <a:bodyPr vert="horz" wrap="square" lIns="92354" tIns="46177" rIns="92354" bIns="46177" numCol="1" anchor="t" anchorCtr="0" compatLnSpc="1">
            <a:prstTxWarp prst="textNoShape">
              <a:avLst/>
            </a:prstTxWarp>
          </a:bodyPr>
          <a:lstStyle/>
          <a:p>
            <a:endParaRPr lang="zh-CN" altLang="en-US">
              <a:latin typeface="+mn-lt"/>
              <a:ea typeface="+mn-ea"/>
              <a:cs typeface="+mn-ea"/>
              <a:sym typeface="+mn-lt"/>
            </a:endParaRPr>
          </a:p>
        </p:txBody>
      </p:sp>
      <p:sp>
        <p:nvSpPr>
          <p:cNvPr id="27" name="Freeform 5"/>
          <p:cNvSpPr>
            <a:spLocks/>
          </p:cNvSpPr>
          <p:nvPr/>
        </p:nvSpPr>
        <p:spPr bwMode="auto">
          <a:xfrm rot="19810786">
            <a:off x="6859697" y="1922971"/>
            <a:ext cx="1169909" cy="1141444"/>
          </a:xfrm>
          <a:custGeom>
            <a:avLst/>
            <a:gdLst>
              <a:gd name="T0" fmla="*/ 5799 w 8105"/>
              <a:gd name="T1" fmla="*/ 0 h 7710"/>
              <a:gd name="T2" fmla="*/ 8105 w 8105"/>
              <a:gd name="T3" fmla="*/ 3658 h 7710"/>
              <a:gd name="T4" fmla="*/ 4052 w 8105"/>
              <a:gd name="T5" fmla="*/ 7710 h 7710"/>
              <a:gd name="T6" fmla="*/ 0 w 8105"/>
              <a:gd name="T7" fmla="*/ 3658 h 7710"/>
              <a:gd name="T8" fmla="*/ 2306 w 8105"/>
              <a:gd name="T9" fmla="*/ 0 h 7710"/>
              <a:gd name="T10" fmla="*/ 3128 w 8105"/>
              <a:gd name="T11" fmla="*/ 823 h 7710"/>
              <a:gd name="T12" fmla="*/ 1071 w 8105"/>
              <a:gd name="T13" fmla="*/ 3658 h 7710"/>
              <a:gd name="T14" fmla="*/ 4052 w 8105"/>
              <a:gd name="T15" fmla="*/ 6639 h 7710"/>
              <a:gd name="T16" fmla="*/ 7034 w 8105"/>
              <a:gd name="T17" fmla="*/ 3658 h 7710"/>
              <a:gd name="T18" fmla="*/ 4976 w 8105"/>
              <a:gd name="T19" fmla="*/ 823 h 7710"/>
              <a:gd name="T20" fmla="*/ 5799 w 8105"/>
              <a:gd name="T21" fmla="*/ 0 h 7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7710">
                <a:moveTo>
                  <a:pt x="5799" y="0"/>
                </a:moveTo>
                <a:cubicBezTo>
                  <a:pt x="7163" y="653"/>
                  <a:pt x="8105" y="2045"/>
                  <a:pt x="8105" y="3658"/>
                </a:cubicBezTo>
                <a:cubicBezTo>
                  <a:pt x="8105" y="5896"/>
                  <a:pt x="6291" y="7710"/>
                  <a:pt x="4052" y="7710"/>
                </a:cubicBezTo>
                <a:cubicBezTo>
                  <a:pt x="1814" y="7710"/>
                  <a:pt x="0" y="5896"/>
                  <a:pt x="0" y="3658"/>
                </a:cubicBezTo>
                <a:cubicBezTo>
                  <a:pt x="0" y="2045"/>
                  <a:pt x="942" y="653"/>
                  <a:pt x="2306" y="0"/>
                </a:cubicBezTo>
                <a:lnTo>
                  <a:pt x="3128" y="823"/>
                </a:lnTo>
                <a:cubicBezTo>
                  <a:pt x="1934" y="1212"/>
                  <a:pt x="1071" y="2334"/>
                  <a:pt x="1071" y="3658"/>
                </a:cubicBezTo>
                <a:cubicBezTo>
                  <a:pt x="1071" y="5304"/>
                  <a:pt x="2406" y="6639"/>
                  <a:pt x="4052" y="6639"/>
                </a:cubicBezTo>
                <a:cubicBezTo>
                  <a:pt x="5699" y="6639"/>
                  <a:pt x="7034" y="5304"/>
                  <a:pt x="7034" y="3658"/>
                </a:cubicBezTo>
                <a:cubicBezTo>
                  <a:pt x="7034" y="2334"/>
                  <a:pt x="6171" y="1212"/>
                  <a:pt x="4976" y="823"/>
                </a:cubicBezTo>
                <a:lnTo>
                  <a:pt x="5799" y="0"/>
                </a:lnTo>
                <a:close/>
              </a:path>
            </a:pathLst>
          </a:custGeom>
          <a:solidFill>
            <a:schemeClr val="accent4"/>
          </a:solidFill>
          <a:ln w="3175" cap="flat">
            <a:noFill/>
            <a:prstDash val="solid"/>
            <a:miter lim="800000"/>
            <a:headEnd/>
            <a:tailEnd/>
          </a:ln>
        </p:spPr>
        <p:txBody>
          <a:bodyPr vert="horz" wrap="square" lIns="92354" tIns="46177" rIns="92354" bIns="46177" numCol="1" anchor="t" anchorCtr="0" compatLnSpc="1">
            <a:prstTxWarp prst="textNoShape">
              <a:avLst/>
            </a:prstTxWarp>
          </a:bodyPr>
          <a:lstStyle/>
          <a:p>
            <a:endParaRPr lang="zh-CN" altLang="en-US">
              <a:latin typeface="+mn-lt"/>
              <a:ea typeface="+mn-ea"/>
              <a:cs typeface="+mn-ea"/>
              <a:sym typeface="+mn-lt"/>
            </a:endParaRPr>
          </a:p>
        </p:txBody>
      </p:sp>
      <p:grpSp>
        <p:nvGrpSpPr>
          <p:cNvPr id="28" name="组合 27"/>
          <p:cNvGrpSpPr/>
          <p:nvPr/>
        </p:nvGrpSpPr>
        <p:grpSpPr>
          <a:xfrm>
            <a:off x="1390002" y="1275606"/>
            <a:ext cx="960832" cy="261610"/>
            <a:chOff x="3477359" y="8005745"/>
            <a:chExt cx="2534423" cy="676230"/>
          </a:xfrm>
          <a:effectLst>
            <a:outerShdw blurRad="203200" dist="114300" dir="5400000" sx="102000" sy="102000" algn="t" rotWithShape="0">
              <a:prstClr val="black">
                <a:alpha val="29000"/>
              </a:prstClr>
            </a:outerShdw>
          </a:effectLst>
        </p:grpSpPr>
        <p:sp>
          <p:nvSpPr>
            <p:cNvPr id="29" name="流程图: 可选过程 28"/>
            <p:cNvSpPr/>
            <p:nvPr/>
          </p:nvSpPr>
          <p:spPr>
            <a:xfrm>
              <a:off x="3477359" y="8032286"/>
              <a:ext cx="2534423" cy="584775"/>
            </a:xfrm>
            <a:prstGeom prst="flowChartAlternate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TextBox 72"/>
            <p:cNvSpPr txBox="1"/>
            <p:nvPr/>
          </p:nvSpPr>
          <p:spPr>
            <a:xfrm>
              <a:off x="3713376" y="8005745"/>
              <a:ext cx="1975465" cy="676230"/>
            </a:xfrm>
            <a:prstGeom prst="rect">
              <a:avLst/>
            </a:prstGeom>
            <a:noFill/>
          </p:spPr>
          <p:txBody>
            <a:bodyPr wrap="none" rtlCol="0">
              <a:spAutoFit/>
            </a:bodyPr>
            <a:lstStyle/>
            <a:p>
              <a:pPr algn="ctr"/>
              <a:r>
                <a:rPr lang="zh-CN" altLang="en-US" sz="1100" dirty="0">
                  <a:solidFill>
                    <a:schemeClr val="bg1"/>
                  </a:solidFill>
                  <a:latin typeface="+mn-lt"/>
                  <a:ea typeface="+mn-ea"/>
                  <a:cs typeface="+mn-ea"/>
                  <a:sym typeface="+mn-lt"/>
                </a:rPr>
                <a:t>添加标题</a:t>
              </a:r>
            </a:p>
          </p:txBody>
        </p:sp>
      </p:grpSp>
      <p:grpSp>
        <p:nvGrpSpPr>
          <p:cNvPr id="31" name="组合 30"/>
          <p:cNvGrpSpPr/>
          <p:nvPr/>
        </p:nvGrpSpPr>
        <p:grpSpPr>
          <a:xfrm>
            <a:off x="3205785" y="1275606"/>
            <a:ext cx="960832" cy="261610"/>
            <a:chOff x="3477359" y="8005745"/>
            <a:chExt cx="2534423" cy="676230"/>
          </a:xfrm>
          <a:effectLst>
            <a:outerShdw blurRad="203200" dist="114300" dir="5400000" sx="102000" sy="102000" algn="t" rotWithShape="0">
              <a:prstClr val="black">
                <a:alpha val="29000"/>
              </a:prstClr>
            </a:outerShdw>
          </a:effectLst>
        </p:grpSpPr>
        <p:sp>
          <p:nvSpPr>
            <p:cNvPr id="32" name="流程图: 可选过程 31"/>
            <p:cNvSpPr/>
            <p:nvPr/>
          </p:nvSpPr>
          <p:spPr>
            <a:xfrm>
              <a:off x="3477359" y="8032286"/>
              <a:ext cx="2534423" cy="584775"/>
            </a:xfrm>
            <a:prstGeom prst="flowChartAlternate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TextBox 75"/>
            <p:cNvSpPr txBox="1"/>
            <p:nvPr/>
          </p:nvSpPr>
          <p:spPr>
            <a:xfrm>
              <a:off x="3713376" y="8005745"/>
              <a:ext cx="1975465" cy="676230"/>
            </a:xfrm>
            <a:prstGeom prst="rect">
              <a:avLst/>
            </a:prstGeom>
            <a:noFill/>
          </p:spPr>
          <p:txBody>
            <a:bodyPr wrap="none" rtlCol="0">
              <a:spAutoFit/>
            </a:bodyPr>
            <a:lstStyle/>
            <a:p>
              <a:pPr algn="ctr"/>
              <a:r>
                <a:rPr lang="zh-CN" altLang="en-US" sz="1100" dirty="0">
                  <a:solidFill>
                    <a:schemeClr val="bg1"/>
                  </a:solidFill>
                  <a:latin typeface="+mn-lt"/>
                  <a:ea typeface="+mn-ea"/>
                  <a:cs typeface="+mn-ea"/>
                  <a:sym typeface="+mn-lt"/>
                </a:rPr>
                <a:t>添加标题</a:t>
              </a:r>
            </a:p>
          </p:txBody>
        </p:sp>
      </p:grpSp>
      <p:grpSp>
        <p:nvGrpSpPr>
          <p:cNvPr id="34" name="组合 33"/>
          <p:cNvGrpSpPr/>
          <p:nvPr/>
        </p:nvGrpSpPr>
        <p:grpSpPr>
          <a:xfrm>
            <a:off x="4996217" y="1275606"/>
            <a:ext cx="960832" cy="261610"/>
            <a:chOff x="3477359" y="8005745"/>
            <a:chExt cx="2534423" cy="676230"/>
          </a:xfrm>
          <a:effectLst>
            <a:outerShdw blurRad="203200" dist="114300" dir="5400000" sx="102000" sy="102000" algn="t" rotWithShape="0">
              <a:prstClr val="black">
                <a:alpha val="29000"/>
              </a:prstClr>
            </a:outerShdw>
          </a:effectLst>
        </p:grpSpPr>
        <p:sp>
          <p:nvSpPr>
            <p:cNvPr id="35" name="流程图: 可选过程 34"/>
            <p:cNvSpPr/>
            <p:nvPr/>
          </p:nvSpPr>
          <p:spPr>
            <a:xfrm>
              <a:off x="3477359" y="8032286"/>
              <a:ext cx="2534423" cy="584775"/>
            </a:xfrm>
            <a:prstGeom prst="flowChartAlternate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TextBox 78"/>
            <p:cNvSpPr txBox="1"/>
            <p:nvPr/>
          </p:nvSpPr>
          <p:spPr>
            <a:xfrm>
              <a:off x="3713376" y="8005745"/>
              <a:ext cx="1975465" cy="676230"/>
            </a:xfrm>
            <a:prstGeom prst="rect">
              <a:avLst/>
            </a:prstGeom>
            <a:noFill/>
          </p:spPr>
          <p:txBody>
            <a:bodyPr wrap="none" rtlCol="0">
              <a:spAutoFit/>
            </a:bodyPr>
            <a:lstStyle/>
            <a:p>
              <a:pPr algn="ctr"/>
              <a:r>
                <a:rPr lang="zh-CN" altLang="en-US" sz="1100" dirty="0">
                  <a:solidFill>
                    <a:schemeClr val="bg1"/>
                  </a:solidFill>
                  <a:latin typeface="+mn-lt"/>
                  <a:ea typeface="+mn-ea"/>
                  <a:cs typeface="+mn-ea"/>
                  <a:sym typeface="+mn-lt"/>
                </a:rPr>
                <a:t>添加标题</a:t>
              </a:r>
            </a:p>
          </p:txBody>
        </p:sp>
      </p:grpSp>
      <p:grpSp>
        <p:nvGrpSpPr>
          <p:cNvPr id="37" name="组合 36"/>
          <p:cNvGrpSpPr/>
          <p:nvPr/>
        </p:nvGrpSpPr>
        <p:grpSpPr>
          <a:xfrm>
            <a:off x="6891785" y="1275606"/>
            <a:ext cx="960832" cy="261610"/>
            <a:chOff x="3477359" y="8005745"/>
            <a:chExt cx="2534423" cy="676230"/>
          </a:xfrm>
          <a:effectLst>
            <a:outerShdw blurRad="203200" dist="114300" dir="5400000" sx="102000" sy="102000" algn="t" rotWithShape="0">
              <a:prstClr val="black">
                <a:alpha val="29000"/>
              </a:prstClr>
            </a:outerShdw>
          </a:effectLst>
        </p:grpSpPr>
        <p:sp>
          <p:nvSpPr>
            <p:cNvPr id="38" name="流程图: 可选过程 37"/>
            <p:cNvSpPr/>
            <p:nvPr/>
          </p:nvSpPr>
          <p:spPr>
            <a:xfrm>
              <a:off x="3477359" y="8032286"/>
              <a:ext cx="2534423" cy="584775"/>
            </a:xfrm>
            <a:prstGeom prst="flowChartAlternateProcess">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TextBox 81"/>
            <p:cNvSpPr txBox="1"/>
            <p:nvPr/>
          </p:nvSpPr>
          <p:spPr>
            <a:xfrm>
              <a:off x="3713376" y="8005745"/>
              <a:ext cx="1975465" cy="676230"/>
            </a:xfrm>
            <a:prstGeom prst="rect">
              <a:avLst/>
            </a:prstGeom>
            <a:noFill/>
          </p:spPr>
          <p:txBody>
            <a:bodyPr wrap="none" rtlCol="0">
              <a:spAutoFit/>
            </a:bodyPr>
            <a:lstStyle/>
            <a:p>
              <a:pPr algn="ctr"/>
              <a:r>
                <a:rPr lang="zh-CN" altLang="en-US" sz="1100" dirty="0">
                  <a:solidFill>
                    <a:schemeClr val="bg1"/>
                  </a:solidFill>
                  <a:latin typeface="+mn-lt"/>
                  <a:ea typeface="+mn-ea"/>
                  <a:cs typeface="+mn-ea"/>
                  <a:sym typeface="+mn-lt"/>
                </a:rPr>
                <a:t>添加标题</a:t>
              </a:r>
            </a:p>
          </p:txBody>
        </p:sp>
      </p:grpSp>
      <p:sp>
        <p:nvSpPr>
          <p:cNvPr id="40" name="TextBox 83"/>
          <p:cNvSpPr txBox="1"/>
          <p:nvPr/>
        </p:nvSpPr>
        <p:spPr>
          <a:xfrm>
            <a:off x="1187624" y="3318807"/>
            <a:ext cx="1647706" cy="69944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rPr>
              <a:t>您的内容打在这里，或者通过复制您的文本后，在此框中选择粘贴</a:t>
            </a:r>
          </a:p>
        </p:txBody>
      </p:sp>
      <p:sp>
        <p:nvSpPr>
          <p:cNvPr id="41" name="TextBox 84"/>
          <p:cNvSpPr txBox="1"/>
          <p:nvPr/>
        </p:nvSpPr>
        <p:spPr>
          <a:xfrm>
            <a:off x="3027275" y="3318807"/>
            <a:ext cx="1647706" cy="69944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rPr>
              <a:t>您的内容打在这里，或者通过复制您的文本后，在此框中选择粘贴</a:t>
            </a:r>
          </a:p>
        </p:txBody>
      </p:sp>
      <p:sp>
        <p:nvSpPr>
          <p:cNvPr id="42" name="TextBox 85"/>
          <p:cNvSpPr txBox="1"/>
          <p:nvPr/>
        </p:nvSpPr>
        <p:spPr>
          <a:xfrm>
            <a:off x="4796502" y="3318807"/>
            <a:ext cx="1647706" cy="69944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rPr>
              <a:t>您的内容打在这里，或者通过复制您的文本后，在此框中选择粘贴</a:t>
            </a:r>
          </a:p>
        </p:txBody>
      </p:sp>
      <p:sp>
        <p:nvSpPr>
          <p:cNvPr id="43" name="TextBox 86"/>
          <p:cNvSpPr txBox="1"/>
          <p:nvPr/>
        </p:nvSpPr>
        <p:spPr>
          <a:xfrm>
            <a:off x="6740718" y="3318807"/>
            <a:ext cx="1647706" cy="69944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rPr>
              <a:t>您的内容打在这里，或者通过复制您的文本后，在此框中选择粘贴</a:t>
            </a:r>
          </a:p>
        </p:txBody>
      </p:sp>
    </p:spTree>
    <p:extLst>
      <p:ext uri="{BB962C8B-B14F-4D97-AF65-F5344CB8AC3E}">
        <p14:creationId xmlns:p14="http://schemas.microsoft.com/office/powerpoint/2010/main" val="128004577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anim calcmode="lin" valueType="num">
                                      <p:cBhvr>
                                        <p:cTn id="14" dur="500" fill="hold"/>
                                        <p:tgtEl>
                                          <p:spTgt spid="31"/>
                                        </p:tgtEl>
                                        <p:attrNameLst>
                                          <p:attrName>ppt_x</p:attrName>
                                        </p:attrNameLst>
                                      </p:cBhvr>
                                      <p:tavLst>
                                        <p:tav tm="0">
                                          <p:val>
                                            <p:strVal val="#ppt_x"/>
                                          </p:val>
                                        </p:tav>
                                        <p:tav tm="100000">
                                          <p:val>
                                            <p:strVal val="#ppt_x"/>
                                          </p:val>
                                        </p:tav>
                                      </p:tavLst>
                                    </p:anim>
                                    <p:anim calcmode="lin" valueType="num">
                                      <p:cBhvr>
                                        <p:cTn id="15" dur="500" fill="hold"/>
                                        <p:tgtEl>
                                          <p:spTgt spid="3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anim calcmode="lin" valueType="num">
                                      <p:cBhvr>
                                        <p:cTn id="20" dur="500" fill="hold"/>
                                        <p:tgtEl>
                                          <p:spTgt spid="34"/>
                                        </p:tgtEl>
                                        <p:attrNameLst>
                                          <p:attrName>ppt_x</p:attrName>
                                        </p:attrNameLst>
                                      </p:cBhvr>
                                      <p:tavLst>
                                        <p:tav tm="0">
                                          <p:val>
                                            <p:strVal val="#ppt_x"/>
                                          </p:val>
                                        </p:tav>
                                        <p:tav tm="100000">
                                          <p:val>
                                            <p:strVal val="#ppt_x"/>
                                          </p:val>
                                        </p:tav>
                                      </p:tavLst>
                                    </p:anim>
                                    <p:anim calcmode="lin" valueType="num">
                                      <p:cBhvr>
                                        <p:cTn id="21" dur="500" fill="hold"/>
                                        <p:tgtEl>
                                          <p:spTgt spid="3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anim calcmode="lin" valueType="num">
                                      <p:cBhvr>
                                        <p:cTn id="26" dur="500" fill="hold"/>
                                        <p:tgtEl>
                                          <p:spTgt spid="37"/>
                                        </p:tgtEl>
                                        <p:attrNameLst>
                                          <p:attrName>ppt_x</p:attrName>
                                        </p:attrNameLst>
                                      </p:cBhvr>
                                      <p:tavLst>
                                        <p:tav tm="0">
                                          <p:val>
                                            <p:strVal val="#ppt_x"/>
                                          </p:val>
                                        </p:tav>
                                        <p:tav tm="100000">
                                          <p:val>
                                            <p:strVal val="#ppt_x"/>
                                          </p:val>
                                        </p:tav>
                                      </p:tavLst>
                                    </p:anim>
                                    <p:anim calcmode="lin" valueType="num">
                                      <p:cBhvr>
                                        <p:cTn id="27" dur="5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3" presetClass="entr" presetSubtype="272"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strVal val="2/3*#ppt_w"/>
                                          </p:val>
                                        </p:tav>
                                        <p:tav tm="100000">
                                          <p:val>
                                            <p:strVal val="#ppt_w"/>
                                          </p:val>
                                        </p:tav>
                                      </p:tavLst>
                                    </p:anim>
                                    <p:anim calcmode="lin" valueType="num">
                                      <p:cBhvr>
                                        <p:cTn id="32" dur="500" fill="hold"/>
                                        <p:tgtEl>
                                          <p:spTgt spid="4"/>
                                        </p:tgtEl>
                                        <p:attrNameLst>
                                          <p:attrName>ppt_h</p:attrName>
                                        </p:attrNameLst>
                                      </p:cBhvr>
                                      <p:tavLst>
                                        <p:tav tm="0">
                                          <p:val>
                                            <p:strVal val="2/3*#ppt_h"/>
                                          </p:val>
                                        </p:tav>
                                        <p:tav tm="100000">
                                          <p:val>
                                            <p:strVal val="#ppt_h"/>
                                          </p:val>
                                        </p:tav>
                                      </p:tavLst>
                                    </p:anim>
                                  </p:childTnLst>
                                </p:cTn>
                              </p:par>
                              <p:par>
                                <p:cTn id="33" presetID="21" presetClass="entr" presetSubtype="1"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heel(1)">
                                      <p:cBhvr>
                                        <p:cTn id="35" dur="1000"/>
                                        <p:tgtEl>
                                          <p:spTgt spid="24"/>
                                        </p:tgtEl>
                                      </p:cBhvr>
                                    </p:animEffect>
                                  </p:childTnLst>
                                </p:cTn>
                              </p:par>
                            </p:childTnLst>
                          </p:cTn>
                        </p:par>
                        <p:par>
                          <p:cTn id="36" fill="hold">
                            <p:stCondLst>
                              <p:cond delay="3000"/>
                            </p:stCondLst>
                            <p:childTnLst>
                              <p:par>
                                <p:cTn id="37" presetID="23" presetClass="entr" presetSubtype="272"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strVal val="2/3*#ppt_w"/>
                                          </p:val>
                                        </p:tav>
                                        <p:tav tm="100000">
                                          <p:val>
                                            <p:strVal val="#ppt_w"/>
                                          </p:val>
                                        </p:tav>
                                      </p:tavLst>
                                    </p:anim>
                                    <p:anim calcmode="lin" valueType="num">
                                      <p:cBhvr>
                                        <p:cTn id="40" dur="500" fill="hold"/>
                                        <p:tgtEl>
                                          <p:spTgt spid="9"/>
                                        </p:tgtEl>
                                        <p:attrNameLst>
                                          <p:attrName>ppt_h</p:attrName>
                                        </p:attrNameLst>
                                      </p:cBhvr>
                                      <p:tavLst>
                                        <p:tav tm="0">
                                          <p:val>
                                            <p:strVal val="2/3*#ppt_h"/>
                                          </p:val>
                                        </p:tav>
                                        <p:tav tm="100000">
                                          <p:val>
                                            <p:strVal val="#ppt_h"/>
                                          </p:val>
                                        </p:tav>
                                      </p:tavLst>
                                    </p:anim>
                                  </p:childTnLst>
                                </p:cTn>
                              </p:par>
                              <p:par>
                                <p:cTn id="41" presetID="21" presetClass="entr" presetSubtype="1"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heel(1)">
                                      <p:cBhvr>
                                        <p:cTn id="43" dur="1000"/>
                                        <p:tgtEl>
                                          <p:spTgt spid="25"/>
                                        </p:tgtEl>
                                      </p:cBhvr>
                                    </p:animEffect>
                                  </p:childTnLst>
                                </p:cTn>
                              </p:par>
                            </p:childTnLst>
                          </p:cTn>
                        </p:par>
                        <p:par>
                          <p:cTn id="44" fill="hold">
                            <p:stCondLst>
                              <p:cond delay="4000"/>
                            </p:stCondLst>
                            <p:childTnLst>
                              <p:par>
                                <p:cTn id="45" presetID="23" presetClass="entr" presetSubtype="272"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strVal val="2/3*#ppt_w"/>
                                          </p:val>
                                        </p:tav>
                                        <p:tav tm="100000">
                                          <p:val>
                                            <p:strVal val="#ppt_w"/>
                                          </p:val>
                                        </p:tav>
                                      </p:tavLst>
                                    </p:anim>
                                    <p:anim calcmode="lin" valueType="num">
                                      <p:cBhvr>
                                        <p:cTn id="48" dur="500" fill="hold"/>
                                        <p:tgtEl>
                                          <p:spTgt spid="14"/>
                                        </p:tgtEl>
                                        <p:attrNameLst>
                                          <p:attrName>ppt_h</p:attrName>
                                        </p:attrNameLst>
                                      </p:cBhvr>
                                      <p:tavLst>
                                        <p:tav tm="0">
                                          <p:val>
                                            <p:strVal val="2/3*#ppt_h"/>
                                          </p:val>
                                        </p:tav>
                                        <p:tav tm="100000">
                                          <p:val>
                                            <p:strVal val="#ppt_h"/>
                                          </p:val>
                                        </p:tav>
                                      </p:tavLst>
                                    </p:anim>
                                  </p:childTnLst>
                                </p:cTn>
                              </p:par>
                              <p:par>
                                <p:cTn id="49" presetID="21" presetClass="entr" presetSubtype="1"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heel(1)">
                                      <p:cBhvr>
                                        <p:cTn id="51" dur="1000"/>
                                        <p:tgtEl>
                                          <p:spTgt spid="26"/>
                                        </p:tgtEl>
                                      </p:cBhvr>
                                    </p:animEffect>
                                  </p:childTnLst>
                                </p:cTn>
                              </p:par>
                            </p:childTnLst>
                          </p:cTn>
                        </p:par>
                        <p:par>
                          <p:cTn id="52" fill="hold">
                            <p:stCondLst>
                              <p:cond delay="5000"/>
                            </p:stCondLst>
                            <p:childTnLst>
                              <p:par>
                                <p:cTn id="53" presetID="23" presetClass="entr" presetSubtype="272"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strVal val="2/3*#ppt_w"/>
                                          </p:val>
                                        </p:tav>
                                        <p:tav tm="100000">
                                          <p:val>
                                            <p:strVal val="#ppt_w"/>
                                          </p:val>
                                        </p:tav>
                                      </p:tavLst>
                                    </p:anim>
                                    <p:anim calcmode="lin" valueType="num">
                                      <p:cBhvr>
                                        <p:cTn id="56" dur="500" fill="hold"/>
                                        <p:tgtEl>
                                          <p:spTgt spid="19"/>
                                        </p:tgtEl>
                                        <p:attrNameLst>
                                          <p:attrName>ppt_h</p:attrName>
                                        </p:attrNameLst>
                                      </p:cBhvr>
                                      <p:tavLst>
                                        <p:tav tm="0">
                                          <p:val>
                                            <p:strVal val="2/3*#ppt_h"/>
                                          </p:val>
                                        </p:tav>
                                        <p:tav tm="100000">
                                          <p:val>
                                            <p:strVal val="#ppt_h"/>
                                          </p:val>
                                        </p:tav>
                                      </p:tavLst>
                                    </p:anim>
                                  </p:childTnLst>
                                </p:cTn>
                              </p:par>
                              <p:par>
                                <p:cTn id="57" presetID="21" presetClass="entr" presetSubtype="1"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heel(1)">
                                      <p:cBhvr>
                                        <p:cTn id="59" dur="1000"/>
                                        <p:tgtEl>
                                          <p:spTgt spid="27"/>
                                        </p:tgtEl>
                                      </p:cBhvr>
                                    </p:animEffect>
                                  </p:childTnLst>
                                </p:cTn>
                              </p:par>
                            </p:childTnLst>
                          </p:cTn>
                        </p:par>
                        <p:par>
                          <p:cTn id="60" fill="hold">
                            <p:stCondLst>
                              <p:cond delay="6000"/>
                            </p:stCondLst>
                            <p:childTnLst>
                              <p:par>
                                <p:cTn id="61" presetID="14" presetClass="entr" presetSubtype="10"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randombar(horizontal)">
                                      <p:cBhvr>
                                        <p:cTn id="63" dur="500"/>
                                        <p:tgtEl>
                                          <p:spTgt spid="40"/>
                                        </p:tgtEl>
                                      </p:cBhvr>
                                    </p:animEffect>
                                  </p:childTnLst>
                                </p:cTn>
                              </p:par>
                            </p:childTnLst>
                          </p:cTn>
                        </p:par>
                        <p:par>
                          <p:cTn id="64" fill="hold">
                            <p:stCondLst>
                              <p:cond delay="6500"/>
                            </p:stCondLst>
                            <p:childTnLst>
                              <p:par>
                                <p:cTn id="65" presetID="14" presetClass="entr" presetSubtype="10"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randombar(horizontal)">
                                      <p:cBhvr>
                                        <p:cTn id="67" dur="500"/>
                                        <p:tgtEl>
                                          <p:spTgt spid="41"/>
                                        </p:tgtEl>
                                      </p:cBhvr>
                                    </p:animEffect>
                                  </p:childTnLst>
                                </p:cTn>
                              </p:par>
                            </p:childTnLst>
                          </p:cTn>
                        </p:par>
                        <p:par>
                          <p:cTn id="68" fill="hold">
                            <p:stCondLst>
                              <p:cond delay="7000"/>
                            </p:stCondLst>
                            <p:childTnLst>
                              <p:par>
                                <p:cTn id="69" presetID="14" presetClass="entr" presetSubtype="1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randombar(horizontal)">
                                      <p:cBhvr>
                                        <p:cTn id="71" dur="500"/>
                                        <p:tgtEl>
                                          <p:spTgt spid="42"/>
                                        </p:tgtEl>
                                      </p:cBhvr>
                                    </p:animEffect>
                                  </p:childTnLst>
                                </p:cTn>
                              </p:par>
                            </p:childTnLst>
                          </p:cTn>
                        </p:par>
                        <p:par>
                          <p:cTn id="72" fill="hold">
                            <p:stCondLst>
                              <p:cond delay="7500"/>
                            </p:stCondLst>
                            <p:childTnLst>
                              <p:par>
                                <p:cTn id="73" presetID="14" presetClass="entr" presetSubtype="10"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randombar(horizontal)">
                                      <p:cBhvr>
                                        <p:cTn id="7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40" grpId="0"/>
      <p:bldP spid="41" grpId="0"/>
      <p:bldP spid="42"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508233" y="1713485"/>
            <a:ext cx="7283274" cy="1250527"/>
          </a:xfrm>
          <a:prstGeom prst="rect">
            <a:avLst/>
          </a:prstGeom>
          <a:solidFill>
            <a:srgbClr val="093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867" b="1" dirty="0">
              <a:solidFill>
                <a:srgbClr val="FFFF00"/>
              </a:solidFill>
              <a:cs typeface="+mn-ea"/>
              <a:sym typeface="+mn-lt"/>
            </a:endParaRPr>
          </a:p>
        </p:txBody>
      </p:sp>
      <p:sp>
        <p:nvSpPr>
          <p:cNvPr id="12" name="TextBox 11"/>
          <p:cNvSpPr txBox="1"/>
          <p:nvPr/>
        </p:nvSpPr>
        <p:spPr>
          <a:xfrm>
            <a:off x="3455959" y="1707654"/>
            <a:ext cx="2954655" cy="1077218"/>
          </a:xfrm>
          <a:prstGeom prst="rect">
            <a:avLst/>
          </a:prstGeom>
          <a:noFill/>
        </p:spPr>
        <p:txBody>
          <a:bodyPr wrap="none" rtlCol="0">
            <a:spAutoFit/>
          </a:bodyPr>
          <a:lstStyle/>
          <a:p>
            <a:pPr marL="0" lvl="1" algn="ctr"/>
            <a:r>
              <a:rPr lang="zh-CN" altLang="en-US" sz="1400" b="1" dirty="0">
                <a:solidFill>
                  <a:schemeClr val="bg1"/>
                </a:solidFill>
                <a:latin typeface="+mn-lt"/>
                <a:ea typeface="+mn-ea"/>
                <a:cs typeface="+mn-ea"/>
                <a:sym typeface="+mn-lt"/>
              </a:rPr>
              <a:t> </a:t>
            </a:r>
            <a:r>
              <a:rPr lang="zh-CN" altLang="en-US" sz="2800" b="1" dirty="0">
                <a:solidFill>
                  <a:schemeClr val="bg1"/>
                </a:solidFill>
                <a:latin typeface="+mn-lt"/>
                <a:ea typeface="+mn-ea"/>
                <a:cs typeface="+mn-ea"/>
                <a:sym typeface="+mn-lt"/>
              </a:rPr>
              <a:t>第三部分</a:t>
            </a:r>
            <a:endParaRPr lang="en-US" altLang="zh-CN" sz="2800" b="1" dirty="0">
              <a:solidFill>
                <a:schemeClr val="bg1"/>
              </a:solidFill>
              <a:latin typeface="+mn-lt"/>
              <a:ea typeface="+mn-ea"/>
              <a:cs typeface="+mn-ea"/>
              <a:sym typeface="+mn-lt"/>
            </a:endParaRPr>
          </a:p>
          <a:p>
            <a:pPr marL="0" lvl="1" algn="ctr"/>
            <a:r>
              <a:rPr lang="zh-CN" altLang="en-US" sz="3600" b="1" dirty="0">
                <a:solidFill>
                  <a:schemeClr val="bg1"/>
                </a:solidFill>
                <a:latin typeface="+mn-lt"/>
                <a:ea typeface="+mn-ea"/>
                <a:cs typeface="+mn-ea"/>
                <a:sym typeface="+mn-lt"/>
              </a:rPr>
              <a:t>标题文字内容</a:t>
            </a:r>
            <a:endParaRPr lang="en-US" altLang="zh-CN" sz="3600" b="1" dirty="0">
              <a:solidFill>
                <a:schemeClr val="bg1"/>
              </a:solidFill>
              <a:latin typeface="+mn-lt"/>
              <a:ea typeface="+mn-ea"/>
              <a:cs typeface="+mn-ea"/>
              <a:sym typeface="+mn-lt"/>
            </a:endParaRPr>
          </a:p>
        </p:txBody>
      </p:sp>
      <p:grpSp>
        <p:nvGrpSpPr>
          <p:cNvPr id="16" name="组合 15"/>
          <p:cNvGrpSpPr/>
          <p:nvPr/>
        </p:nvGrpSpPr>
        <p:grpSpPr>
          <a:xfrm>
            <a:off x="728136" y="1704012"/>
            <a:ext cx="1260000" cy="1260000"/>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cs typeface="+mn-ea"/>
                <a:sym typeface="+mn-lt"/>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cs typeface="+mn-ea"/>
                <a:sym typeface="+mn-lt"/>
              </a:endParaRPr>
            </a:p>
          </p:txBody>
        </p:sp>
      </p:grpSp>
      <p:sp>
        <p:nvSpPr>
          <p:cNvPr id="25" name="TextBox 24"/>
          <p:cNvSpPr txBox="1"/>
          <p:nvPr/>
        </p:nvSpPr>
        <p:spPr>
          <a:xfrm>
            <a:off x="3455970" y="3037809"/>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mn-lt"/>
                <a:ea typeface="+mn-ea"/>
                <a:cs typeface="+mn-ea"/>
                <a:sym typeface="+mn-lt"/>
              </a:rPr>
              <a:t>※ </a:t>
            </a:r>
            <a:r>
              <a:rPr lang="zh-CN" altLang="en-US" sz="1200" dirty="0">
                <a:solidFill>
                  <a:srgbClr val="080808"/>
                </a:solidFill>
                <a:latin typeface="+mn-lt"/>
                <a:ea typeface="+mn-ea"/>
                <a:cs typeface="+mn-ea"/>
                <a:sym typeface="+mn-lt"/>
              </a:rPr>
              <a:t>添加内容</a:t>
            </a:r>
          </a:p>
        </p:txBody>
      </p:sp>
      <p:sp>
        <p:nvSpPr>
          <p:cNvPr id="26" name="TextBox 25"/>
          <p:cNvSpPr txBox="1"/>
          <p:nvPr/>
        </p:nvSpPr>
        <p:spPr>
          <a:xfrm>
            <a:off x="4508641" y="3037809"/>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n-lt"/>
                <a:ea typeface="+mn-ea"/>
                <a:cs typeface="+mn-ea"/>
                <a:sym typeface="+mn-lt"/>
              </a:rPr>
              <a:t>※ </a:t>
            </a:r>
            <a:r>
              <a:rPr lang="zh-CN" altLang="en-US" sz="1200" dirty="0">
                <a:solidFill>
                  <a:srgbClr val="080808"/>
                </a:solidFill>
                <a:latin typeface="+mn-lt"/>
                <a:ea typeface="+mn-ea"/>
                <a:cs typeface="+mn-ea"/>
                <a:sym typeface="+mn-lt"/>
              </a:rPr>
              <a:t>添加内容</a:t>
            </a:r>
          </a:p>
        </p:txBody>
      </p:sp>
      <p:sp>
        <p:nvSpPr>
          <p:cNvPr id="27" name="TextBox 26"/>
          <p:cNvSpPr txBox="1"/>
          <p:nvPr/>
        </p:nvSpPr>
        <p:spPr>
          <a:xfrm>
            <a:off x="5518667" y="3037809"/>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mn-lt"/>
                <a:ea typeface="+mn-ea"/>
                <a:cs typeface="+mn-ea"/>
                <a:sym typeface="+mn-lt"/>
              </a:rPr>
              <a:t>※ </a:t>
            </a:r>
            <a:r>
              <a:rPr lang="zh-CN" altLang="en-US" sz="1200" dirty="0">
                <a:solidFill>
                  <a:srgbClr val="080808"/>
                </a:solidFill>
                <a:latin typeface="+mn-lt"/>
                <a:ea typeface="+mn-ea"/>
                <a:cs typeface="+mn-ea"/>
                <a:sym typeface="+mn-lt"/>
              </a:rPr>
              <a:t>添加内容</a:t>
            </a:r>
          </a:p>
        </p:txBody>
      </p:sp>
      <p:sp>
        <p:nvSpPr>
          <p:cNvPr id="28" name="TextBox 27"/>
          <p:cNvSpPr txBox="1"/>
          <p:nvPr/>
        </p:nvSpPr>
        <p:spPr>
          <a:xfrm>
            <a:off x="3455970" y="3384880"/>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n-lt"/>
                <a:ea typeface="+mn-ea"/>
                <a:cs typeface="+mn-ea"/>
                <a:sym typeface="+mn-lt"/>
              </a:rPr>
              <a:t>※ </a:t>
            </a:r>
            <a:r>
              <a:rPr lang="zh-CN" altLang="en-US" sz="1200" dirty="0">
                <a:solidFill>
                  <a:srgbClr val="080808"/>
                </a:solidFill>
                <a:latin typeface="+mn-lt"/>
                <a:ea typeface="+mn-ea"/>
                <a:cs typeface="+mn-ea"/>
                <a:sym typeface="+mn-lt"/>
              </a:rPr>
              <a:t>添加内容</a:t>
            </a:r>
          </a:p>
        </p:txBody>
      </p:sp>
      <p:sp>
        <p:nvSpPr>
          <p:cNvPr id="29" name="TextBox 28"/>
          <p:cNvSpPr txBox="1"/>
          <p:nvPr/>
        </p:nvSpPr>
        <p:spPr>
          <a:xfrm>
            <a:off x="4508642" y="3384880"/>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n-lt"/>
                <a:ea typeface="+mn-ea"/>
                <a:cs typeface="+mn-ea"/>
                <a:sym typeface="+mn-lt"/>
              </a:rPr>
              <a:t>※ </a:t>
            </a:r>
            <a:r>
              <a:rPr lang="zh-CN" altLang="en-US" sz="1200" dirty="0">
                <a:solidFill>
                  <a:srgbClr val="080808"/>
                </a:solidFill>
                <a:latin typeface="+mn-lt"/>
                <a:ea typeface="+mn-ea"/>
                <a:cs typeface="+mn-ea"/>
                <a:sym typeface="+mn-lt"/>
              </a:rPr>
              <a:t>添加内容</a:t>
            </a:r>
          </a:p>
        </p:txBody>
      </p:sp>
      <p:sp>
        <p:nvSpPr>
          <p:cNvPr id="30" name="TextBox 29"/>
          <p:cNvSpPr txBox="1"/>
          <p:nvPr/>
        </p:nvSpPr>
        <p:spPr>
          <a:xfrm>
            <a:off x="5518281" y="3384880"/>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n-lt"/>
                <a:ea typeface="+mn-ea"/>
                <a:cs typeface="+mn-ea"/>
                <a:sym typeface="+mn-lt"/>
              </a:rPr>
              <a:t>※ </a:t>
            </a:r>
            <a:r>
              <a:rPr lang="zh-CN" altLang="en-US" sz="1200" dirty="0">
                <a:solidFill>
                  <a:srgbClr val="080808"/>
                </a:solidFill>
                <a:latin typeface="+mn-lt"/>
                <a:ea typeface="+mn-ea"/>
                <a:cs typeface="+mn-ea"/>
                <a:sym typeface="+mn-lt"/>
              </a:rPr>
              <a:t>添加内容</a:t>
            </a:r>
          </a:p>
        </p:txBody>
      </p:sp>
      <p:sp>
        <p:nvSpPr>
          <p:cNvPr id="75" name="TextBox 13"/>
          <p:cNvSpPr txBox="1"/>
          <p:nvPr/>
        </p:nvSpPr>
        <p:spPr>
          <a:xfrm>
            <a:off x="906713" y="1949291"/>
            <a:ext cx="902846" cy="769441"/>
          </a:xfrm>
          <a:prstGeom prst="rect">
            <a:avLst/>
          </a:prstGeom>
          <a:noFill/>
        </p:spPr>
        <p:txBody>
          <a:bodyPr wrap="square" lIns="0" tIns="0" rIns="0" bIns="0" rtlCol="0">
            <a:spAutoFit/>
          </a:bodyPr>
          <a:lstStyle/>
          <a:p>
            <a:r>
              <a:rPr lang="en-US" altLang="zh-CN" sz="5000" b="1" dirty="0">
                <a:solidFill>
                  <a:schemeClr val="accent1"/>
                </a:solidFill>
                <a:latin typeface="+mn-lt"/>
                <a:ea typeface="+mn-ea"/>
                <a:cs typeface="+mn-ea"/>
                <a:sym typeface="+mn-lt"/>
              </a:rPr>
              <a:t>03</a:t>
            </a:r>
            <a:endParaRPr lang="zh-CN" altLang="en-US" sz="5000" b="1" dirty="0">
              <a:solidFill>
                <a:schemeClr val="accent1"/>
              </a:solidFill>
              <a:latin typeface="+mn-lt"/>
              <a:ea typeface="+mn-ea"/>
              <a:cs typeface="+mn-ea"/>
              <a:sym typeface="+mn-lt"/>
            </a:endParaRPr>
          </a:p>
        </p:txBody>
      </p:sp>
    </p:spTree>
    <p:extLst>
      <p:ext uri="{BB962C8B-B14F-4D97-AF65-F5344CB8AC3E}">
        <p14:creationId xmlns:p14="http://schemas.microsoft.com/office/powerpoint/2010/main" val="2787746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anim calcmode="lin" valueType="num">
                                      <p:cBhvr>
                                        <p:cTn id="8" dur="500" fill="hold"/>
                                        <p:tgtEl>
                                          <p:spTgt spid="75"/>
                                        </p:tgtEl>
                                        <p:attrNameLst>
                                          <p:attrName>ppt_x</p:attrName>
                                        </p:attrNameLst>
                                      </p:cBhvr>
                                      <p:tavLst>
                                        <p:tav tm="0">
                                          <p:val>
                                            <p:strVal val="#ppt_x"/>
                                          </p:val>
                                        </p:tav>
                                        <p:tav tm="100000">
                                          <p:val>
                                            <p:strVal val="#ppt_x"/>
                                          </p:val>
                                        </p:tav>
                                      </p:tavLst>
                                    </p:anim>
                                    <p:anim calcmode="lin" valueType="num">
                                      <p:cBhvr>
                                        <p:cTn id="9" dur="500" fill="hold"/>
                                        <p:tgtEl>
                                          <p:spTgt spid="7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p:tgtEl>
                                          <p:spTgt spid="12"/>
                                        </p:tgtEl>
                                        <p:attrNameLst>
                                          <p:attrName>ppt_x</p:attrName>
                                        </p:attrNameLst>
                                      </p:cBhvr>
                                      <p:tavLst>
                                        <p:tav tm="0">
                                          <p:val>
                                            <p:strVal val="#ppt_x-#ppt_w*1.125000"/>
                                          </p:val>
                                        </p:tav>
                                        <p:tav tm="100000">
                                          <p:val>
                                            <p:strVal val="#ppt_x"/>
                                          </p:val>
                                        </p:tav>
                                      </p:tavLst>
                                    </p:anim>
                                    <p:animEffect transition="in" filter="wipe(right)">
                                      <p:cBhvr>
                                        <p:cTn id="18" dur="500"/>
                                        <p:tgtEl>
                                          <p:spTgt spid="12"/>
                                        </p:tgtEl>
                                      </p:cBhvr>
                                    </p:animEffect>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ppt_x"/>
                                          </p:val>
                                        </p:tav>
                                        <p:tav tm="100000">
                                          <p:val>
                                            <p:strVal val="#ppt_x"/>
                                          </p:val>
                                        </p:tav>
                                      </p:tavLst>
                                    </p:anim>
                                    <p:anim calcmode="lin" valueType="num">
                                      <p:cBhvr additive="base">
                                        <p:cTn id="23" dur="500" fill="hold"/>
                                        <p:tgtEl>
                                          <p:spTgt spid="2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20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40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500" fill="hold"/>
                                        <p:tgtEl>
                                          <p:spTgt spid="27"/>
                                        </p:tgtEl>
                                        <p:attrNameLst>
                                          <p:attrName>ppt_x</p:attrName>
                                        </p:attrNameLst>
                                      </p:cBhvr>
                                      <p:tavLst>
                                        <p:tav tm="0">
                                          <p:val>
                                            <p:strVal val="#ppt_x"/>
                                          </p:val>
                                        </p:tav>
                                        <p:tav tm="100000">
                                          <p:val>
                                            <p:strVal val="#ppt_x"/>
                                          </p:val>
                                        </p:tav>
                                      </p:tavLst>
                                    </p:anim>
                                    <p:anim calcmode="lin" valueType="num">
                                      <p:cBhvr additive="base">
                                        <p:cTn id="31" dur="500" fill="hold"/>
                                        <p:tgtEl>
                                          <p:spTgt spid="27"/>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60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500" fill="hold"/>
                                        <p:tgtEl>
                                          <p:spTgt spid="28"/>
                                        </p:tgtEl>
                                        <p:attrNameLst>
                                          <p:attrName>ppt_x</p:attrName>
                                        </p:attrNameLst>
                                      </p:cBhvr>
                                      <p:tavLst>
                                        <p:tav tm="0">
                                          <p:val>
                                            <p:strVal val="#ppt_x"/>
                                          </p:val>
                                        </p:tav>
                                        <p:tav tm="100000">
                                          <p:val>
                                            <p:strVal val="#ppt_x"/>
                                          </p:val>
                                        </p:tav>
                                      </p:tavLst>
                                    </p:anim>
                                    <p:anim calcmode="lin" valueType="num">
                                      <p:cBhvr additive="base">
                                        <p:cTn id="35" dur="500" fill="hold"/>
                                        <p:tgtEl>
                                          <p:spTgt spid="2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80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fill="hold"/>
                                        <p:tgtEl>
                                          <p:spTgt spid="29"/>
                                        </p:tgtEl>
                                        <p:attrNameLst>
                                          <p:attrName>ppt_x</p:attrName>
                                        </p:attrNameLst>
                                      </p:cBhvr>
                                      <p:tavLst>
                                        <p:tav tm="0">
                                          <p:val>
                                            <p:strVal val="#ppt_x"/>
                                          </p:val>
                                        </p:tav>
                                        <p:tav tm="100000">
                                          <p:val>
                                            <p:strVal val="#ppt_x"/>
                                          </p:val>
                                        </p:tav>
                                      </p:tavLst>
                                    </p:anim>
                                    <p:anim calcmode="lin" valueType="num">
                                      <p:cBhvr additive="base">
                                        <p:cTn id="39" dur="500" fill="hold"/>
                                        <p:tgtEl>
                                          <p:spTgt spid="2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00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ppt_x"/>
                                          </p:val>
                                        </p:tav>
                                        <p:tav tm="100000">
                                          <p:val>
                                            <p:strVal val="#ppt_x"/>
                                          </p:val>
                                        </p:tav>
                                      </p:tavLst>
                                    </p:anim>
                                    <p:anim calcmode="lin" valueType="num">
                                      <p:cBhvr additive="base">
                                        <p:cTn id="4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p:bldP spid="25" grpId="0"/>
      <p:bldP spid="26" grpId="0"/>
      <p:bldP spid="27" grpId="0"/>
      <p:bldP spid="28" grpId="0"/>
      <p:bldP spid="29" grpId="0"/>
      <p:bldP spid="30"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500" dirty="0">
                <a:solidFill>
                  <a:srgbClr val="333333"/>
                </a:solidFill>
                <a:latin typeface="+mn-lt"/>
                <a:ea typeface="+mn-ea"/>
                <a:cs typeface="+mn-ea"/>
                <a:sym typeface="+mn-lt"/>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pic>
        <p:nvPicPr>
          <p:cNvPr id="4" name="Picture 2" descr="Monitor.png"/>
          <p:cNvPicPr>
            <a:picLocks noChangeAspect="1"/>
          </p:cNvPicPr>
          <p:nvPr/>
        </p:nvPicPr>
        <p:blipFill>
          <a:blip r:embed="rId4"/>
          <a:stretch>
            <a:fillRect/>
          </a:stretch>
        </p:blipFill>
        <p:spPr>
          <a:xfrm>
            <a:off x="4041448" y="1233331"/>
            <a:ext cx="3143817" cy="2620202"/>
          </a:xfrm>
          <a:prstGeom prst="rect">
            <a:avLst/>
          </a:prstGeom>
        </p:spPr>
      </p:pic>
      <p:pic>
        <p:nvPicPr>
          <p:cNvPr id="5"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1960" y="1376254"/>
            <a:ext cx="2808311" cy="1643580"/>
          </a:xfrm>
          <a:prstGeom prst="rect">
            <a:avLst/>
          </a:prstGeom>
          <a:blipFill>
            <a:blip r:embed="rId6"/>
            <a:stretch>
              <a:fillRect/>
            </a:stretch>
          </a:blipFill>
          <a:effectLst>
            <a:innerShdw blurRad="63500" dist="25400" dir="13500000">
              <a:prstClr val="black">
                <a:alpha val="21000"/>
              </a:prstClr>
            </a:innerShdw>
          </a:effectLst>
        </p:spPr>
      </p:pic>
      <p:pic>
        <p:nvPicPr>
          <p:cNvPr id="6" name="Picture 4" descr="Monitor-Light.png"/>
          <p:cNvPicPr>
            <a:picLocks noChangeAspect="1"/>
          </p:cNvPicPr>
          <p:nvPr/>
        </p:nvPicPr>
        <p:blipFill>
          <a:blip r:embed="rId7" cstate="print"/>
          <a:stretch>
            <a:fillRect/>
          </a:stretch>
        </p:blipFill>
        <p:spPr>
          <a:xfrm>
            <a:off x="5912198" y="1304794"/>
            <a:ext cx="1201618" cy="1470168"/>
          </a:xfrm>
          <a:prstGeom prst="rect">
            <a:avLst/>
          </a:prstGeom>
        </p:spPr>
      </p:pic>
      <p:pic>
        <p:nvPicPr>
          <p:cNvPr id="7" name="Picture 5" descr="ipad.png"/>
          <p:cNvPicPr>
            <a:picLocks noChangeAspect="1"/>
          </p:cNvPicPr>
          <p:nvPr/>
        </p:nvPicPr>
        <p:blipFill>
          <a:blip r:embed="rId8"/>
          <a:stretch>
            <a:fillRect/>
          </a:stretch>
        </p:blipFill>
        <p:spPr>
          <a:xfrm>
            <a:off x="5823253" y="1738779"/>
            <a:ext cx="2980912" cy="2858402"/>
          </a:xfrm>
          <a:prstGeom prst="rect">
            <a:avLst/>
          </a:prstGeom>
        </p:spPr>
      </p:pic>
      <p:pic>
        <p:nvPicPr>
          <p:cNvPr id="8"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89277" y="1944999"/>
            <a:ext cx="1560546" cy="1880273"/>
          </a:xfrm>
          <a:prstGeom prst="rect">
            <a:avLst/>
          </a:prstGeom>
          <a:effectLst>
            <a:innerShdw blurRad="63500" dist="25400" dir="13500000">
              <a:prstClr val="black">
                <a:alpha val="26000"/>
              </a:prstClr>
            </a:innerShdw>
          </a:effectLst>
        </p:spPr>
      </p:pic>
      <p:pic>
        <p:nvPicPr>
          <p:cNvPr id="9" name="Picture 7" descr="ipad-light.png"/>
          <p:cNvPicPr>
            <a:picLocks noChangeAspect="1"/>
          </p:cNvPicPr>
          <p:nvPr/>
        </p:nvPicPr>
        <p:blipFill>
          <a:blip r:embed="rId10"/>
          <a:stretch>
            <a:fillRect/>
          </a:stretch>
        </p:blipFill>
        <p:spPr>
          <a:xfrm flipH="1">
            <a:off x="7212318" y="1801792"/>
            <a:ext cx="915621" cy="2072317"/>
          </a:xfrm>
          <a:prstGeom prst="rect">
            <a:avLst/>
          </a:prstGeom>
        </p:spPr>
      </p:pic>
      <p:sp>
        <p:nvSpPr>
          <p:cNvPr id="10" name="TextBox 46"/>
          <p:cNvSpPr txBox="1"/>
          <p:nvPr/>
        </p:nvSpPr>
        <p:spPr>
          <a:xfrm>
            <a:off x="1551867" y="1548229"/>
            <a:ext cx="1061811" cy="346239"/>
          </a:xfrm>
          <a:prstGeom prst="rect">
            <a:avLst/>
          </a:prstGeom>
          <a:noFill/>
        </p:spPr>
        <p:txBody>
          <a:bodyPr wrap="none" lIns="68571" tIns="34285" rIns="68571" bIns="34285"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b="0" i="0" u="none" strike="noStrike" kern="0" cap="none" spc="0" normalizeH="0" baseline="0" noProof="0" dirty="0">
                <a:ln>
                  <a:noFill/>
                </a:ln>
                <a:solidFill>
                  <a:schemeClr val="accent1"/>
                </a:solidFill>
                <a:effectLst/>
                <a:uLnTx/>
                <a:uFillTx/>
                <a:latin typeface="+mn-lt"/>
                <a:ea typeface="+mn-ea"/>
                <a:cs typeface="+mn-ea"/>
                <a:sym typeface="+mn-lt"/>
              </a:rPr>
              <a:t>项目分析</a:t>
            </a:r>
          </a:p>
        </p:txBody>
      </p:sp>
      <p:sp>
        <p:nvSpPr>
          <p:cNvPr id="11" name="TextBox 47"/>
          <p:cNvSpPr txBox="1"/>
          <p:nvPr/>
        </p:nvSpPr>
        <p:spPr>
          <a:xfrm>
            <a:off x="1654179" y="3019834"/>
            <a:ext cx="1061811" cy="346239"/>
          </a:xfrm>
          <a:prstGeom prst="rect">
            <a:avLst/>
          </a:prstGeom>
          <a:noFill/>
        </p:spPr>
        <p:txBody>
          <a:bodyPr wrap="none" lIns="68571" tIns="34285" rIns="68571" bIns="34285"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tabLst/>
              <a:defRPr kumimoji="0" sz="2000" i="0" u="none" strike="noStrike" kern="0" cap="none" spc="0" normalizeH="0" baseline="0">
                <a:ln>
                  <a:noFill/>
                </a:ln>
                <a:solidFill>
                  <a:srgbClr val="1B323D"/>
                </a:solidFill>
                <a:effectLst/>
                <a:uLnTx/>
                <a:uFillTx/>
                <a:latin typeface="微软雅黑"/>
                <a:ea typeface="微软雅黑"/>
              </a:defRPr>
            </a:lvl1pPr>
          </a:lstStyle>
          <a:p>
            <a:pPr lvl="0">
              <a:defRPr/>
            </a:pPr>
            <a:r>
              <a:rPr lang="zh-CN" altLang="en-US" sz="1800" dirty="0">
                <a:solidFill>
                  <a:schemeClr val="accent2"/>
                </a:solidFill>
                <a:latin typeface="+mn-lt"/>
                <a:ea typeface="+mn-ea"/>
                <a:cs typeface="+mn-ea"/>
                <a:sym typeface="+mn-lt"/>
              </a:rPr>
              <a:t>项目分析</a:t>
            </a:r>
          </a:p>
        </p:txBody>
      </p:sp>
      <p:sp>
        <p:nvSpPr>
          <p:cNvPr id="12" name="TextBox 49"/>
          <p:cNvSpPr txBox="1"/>
          <p:nvPr/>
        </p:nvSpPr>
        <p:spPr>
          <a:xfrm>
            <a:off x="1051283" y="1956897"/>
            <a:ext cx="2197036" cy="623237"/>
          </a:xfrm>
          <a:prstGeom prst="rect">
            <a:avLst/>
          </a:prstGeom>
          <a:noFill/>
        </p:spPr>
        <p:txBody>
          <a:bodyPr wrap="square" lIns="68571" tIns="34285" rIns="68571" bIns="34285"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800" b="0" i="0" u="none" strike="noStrike" kern="0" cap="none" spc="0" normalizeH="0" baseline="0" noProof="0" dirty="0">
                <a:ln>
                  <a:noFill/>
                </a:ln>
                <a:solidFill>
                  <a:srgbClr val="484849"/>
                </a:solidFill>
                <a:effectLst/>
                <a:uLnTx/>
                <a:uFillTx/>
                <a:latin typeface="+mn-lt"/>
                <a:ea typeface="+mn-ea"/>
                <a:cs typeface="+mn-ea"/>
                <a:sym typeface="+mn-lt"/>
              </a:rPr>
              <a:t>这里可以添加主要内容这里可以添加主要内容这里可以添加主要内容这里可以添加主要内容可以添加主要内容这里可以添加主要内容</a:t>
            </a:r>
          </a:p>
        </p:txBody>
      </p:sp>
      <p:sp>
        <p:nvSpPr>
          <p:cNvPr id="13" name="TextBox 50"/>
          <p:cNvSpPr txBox="1"/>
          <p:nvPr/>
        </p:nvSpPr>
        <p:spPr>
          <a:xfrm>
            <a:off x="1168617" y="3428502"/>
            <a:ext cx="2197036" cy="623237"/>
          </a:xfrm>
          <a:prstGeom prst="rect">
            <a:avLst/>
          </a:prstGeom>
          <a:noFill/>
        </p:spPr>
        <p:txBody>
          <a:bodyPr wrap="square" lIns="68571" tIns="34285" rIns="68571" bIns="34285"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zh-CN" altLang="en-US" sz="800" b="0" i="0" u="none" strike="noStrike" kern="0" cap="none" spc="0" normalizeH="0" baseline="0" noProof="0" dirty="0">
                <a:ln>
                  <a:noFill/>
                </a:ln>
                <a:solidFill>
                  <a:srgbClr val="484849"/>
                </a:solidFill>
                <a:effectLst/>
                <a:uLnTx/>
                <a:uFillTx/>
                <a:latin typeface="+mn-lt"/>
                <a:ea typeface="+mn-ea"/>
                <a:cs typeface="+mn-ea"/>
                <a:sym typeface="+mn-lt"/>
              </a:rPr>
              <a:t>这里可以添加主要内容这里可以添加主要内容这里可以添加主要内容这里可以添加主要内容可以添加主要内容这里可以添加主要内容</a:t>
            </a:r>
          </a:p>
        </p:txBody>
      </p:sp>
    </p:spTree>
    <p:extLst>
      <p:ext uri="{BB962C8B-B14F-4D97-AF65-F5344CB8AC3E}">
        <p14:creationId xmlns:p14="http://schemas.microsoft.com/office/powerpoint/2010/main" val="29953785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par>
                                <p:cTn id="14" presetID="22" presetClass="entr" presetSubtype="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par>
                                <p:cTn id="27" presetID="22" presetClass="entr" presetSubtype="1"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par>
                          <p:cTn id="37" fill="hold">
                            <p:stCondLst>
                              <p:cond delay="3500"/>
                            </p:stCondLst>
                            <p:childTnLst>
                              <p:par>
                                <p:cTn id="38" presetID="22" presetClass="entr" presetSubtype="1"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up)">
                                      <p:cBhvr>
                                        <p:cTn id="40" dur="500"/>
                                        <p:tgtEl>
                                          <p:spTgt spid="12"/>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up)">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500" dirty="0">
                <a:solidFill>
                  <a:srgbClr val="333333"/>
                </a:solidFill>
                <a:latin typeface="+mn-lt"/>
                <a:ea typeface="+mn-ea"/>
                <a:cs typeface="+mn-ea"/>
                <a:sym typeface="+mn-lt"/>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a:grpSpLocks/>
          </p:cNvGrpSpPr>
          <p:nvPr/>
        </p:nvGrpSpPr>
        <p:grpSpPr bwMode="auto">
          <a:xfrm>
            <a:off x="586952" y="853215"/>
            <a:ext cx="3192960" cy="3950783"/>
            <a:chOff x="865232" y="1286330"/>
            <a:chExt cx="4013321" cy="4966128"/>
          </a:xfrm>
        </p:grpSpPr>
        <p:pic>
          <p:nvPicPr>
            <p:cNvPr id="5" name="Picture 3"/>
            <p:cNvPicPr>
              <a:picLocks noChangeAspect="1"/>
            </p:cNvPicPr>
            <p:nvPr/>
          </p:nvPicPr>
          <p:blipFill>
            <a:blip r:embed="rId4"/>
            <a:srcRect l="5354" t="8440" r="6203" b="10136"/>
            <a:stretch>
              <a:fillRect/>
            </a:stretch>
          </p:blipFill>
          <p:spPr bwMode="auto">
            <a:xfrm>
              <a:off x="865232" y="1286330"/>
              <a:ext cx="4013321" cy="4966128"/>
            </a:xfrm>
            <a:prstGeom prst="rect">
              <a:avLst/>
            </a:prstGeom>
            <a:noFill/>
            <a:ln w="9525">
              <a:noFill/>
              <a:miter lim="800000"/>
              <a:headEnd/>
              <a:tailEnd/>
            </a:ln>
          </p:spPr>
        </p:pic>
        <p:sp>
          <p:nvSpPr>
            <p:cNvPr id="6" name="Rectangle 4"/>
            <p:cNvSpPr/>
            <p:nvPr/>
          </p:nvSpPr>
          <p:spPr>
            <a:xfrm>
              <a:off x="1454212" y="1875344"/>
              <a:ext cx="2840124" cy="3699194"/>
            </a:xfrm>
            <a:prstGeom prst="rect">
              <a:avLst/>
            </a:prstGeom>
            <a:blipFill>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2" fontAlgn="auto">
                <a:spcBef>
                  <a:spcPts val="0"/>
                </a:spcBef>
                <a:spcAft>
                  <a:spcPts val="0"/>
                </a:spcAft>
                <a:defRPr/>
              </a:pPr>
              <a:endParaRPr lang="en-US" sz="3200">
                <a:solidFill>
                  <a:prstClr val="white"/>
                </a:solidFill>
                <a:cs typeface="+mn-ea"/>
                <a:sym typeface="+mn-lt"/>
              </a:endParaRPr>
            </a:p>
          </p:txBody>
        </p:sp>
      </p:grpSp>
      <p:sp>
        <p:nvSpPr>
          <p:cNvPr id="7" name="矩形 6"/>
          <p:cNvSpPr>
            <a:spLocks noChangeArrowheads="1"/>
          </p:cNvSpPr>
          <p:nvPr/>
        </p:nvSpPr>
        <p:spPr bwMode="auto">
          <a:xfrm>
            <a:off x="4208606" y="3534278"/>
            <a:ext cx="1083474" cy="307775"/>
          </a:xfrm>
          <a:prstGeom prst="rect">
            <a:avLst/>
          </a:prstGeom>
          <a:noFill/>
          <a:ln w="9525">
            <a:noFill/>
            <a:miter lim="800000"/>
            <a:headEnd/>
            <a:tailEnd/>
          </a:ln>
        </p:spPr>
        <p:txBody>
          <a:bodyPr wrap="square" lIns="91435" tIns="45719" rIns="91435" bIns="45719">
            <a:spAutoFit/>
          </a:bodyPr>
          <a:lstStyle/>
          <a:p>
            <a:r>
              <a:rPr lang="zh-CN" altLang="en-US" sz="1400" b="1" dirty="0">
                <a:solidFill>
                  <a:schemeClr val="accent1"/>
                </a:solidFill>
                <a:latin typeface="+mn-lt"/>
                <a:ea typeface="+mn-ea"/>
                <a:cs typeface="+mn-ea"/>
                <a:sym typeface="+mn-lt"/>
              </a:rPr>
              <a:t>添加标题</a:t>
            </a:r>
            <a:endParaRPr lang="en-US" altLang="zh-CN" sz="1400" b="1" dirty="0">
              <a:solidFill>
                <a:schemeClr val="accent1"/>
              </a:solidFill>
              <a:latin typeface="+mn-lt"/>
              <a:ea typeface="+mn-ea"/>
              <a:cs typeface="+mn-ea"/>
              <a:sym typeface="+mn-lt"/>
            </a:endParaRPr>
          </a:p>
        </p:txBody>
      </p:sp>
      <p:sp>
        <p:nvSpPr>
          <p:cNvPr id="8" name="矩形 47"/>
          <p:cNvSpPr>
            <a:spLocks noChangeArrowheads="1"/>
          </p:cNvSpPr>
          <p:nvPr/>
        </p:nvSpPr>
        <p:spPr bwMode="auto">
          <a:xfrm>
            <a:off x="4194319" y="3846285"/>
            <a:ext cx="1928420" cy="701729"/>
          </a:xfrm>
          <a:prstGeom prst="rect">
            <a:avLst/>
          </a:prstGeom>
          <a:noFill/>
          <a:ln>
            <a:noFill/>
          </a:ln>
        </p:spPr>
        <p:txBody>
          <a:bodyPr wrap="square" lIns="91435" tIns="45719" rIns="91435" bIns="45719">
            <a:spAutoFit/>
          </a:bodyPr>
          <a:lstStyle/>
          <a:p>
            <a:pPr defTabSz="914332" fontAlgn="auto">
              <a:lnSpc>
                <a:spcPct val="120000"/>
              </a:lnSpc>
              <a:spcAft>
                <a:spcPts val="0"/>
              </a:spcAft>
              <a:buFont typeface="Arial" charset="0"/>
              <a:buNone/>
              <a:defRPr/>
            </a:pPr>
            <a:r>
              <a:rPr lang="zh-CN" altLang="en-US" sz="1100" dirty="0">
                <a:solidFill>
                  <a:srgbClr val="080808"/>
                </a:solidFill>
                <a:latin typeface="+mn-lt"/>
                <a:ea typeface="+mn-ea"/>
                <a:cs typeface="+mn-ea"/>
                <a:sym typeface="+mn-lt"/>
              </a:rPr>
              <a:t>在此录入本图表的综合描述说明，在此录入本图表的综合描述说明。</a:t>
            </a:r>
          </a:p>
        </p:txBody>
      </p:sp>
      <p:sp>
        <p:nvSpPr>
          <p:cNvPr id="9" name="矩形 8"/>
          <p:cNvSpPr>
            <a:spLocks noChangeArrowheads="1"/>
          </p:cNvSpPr>
          <p:nvPr/>
        </p:nvSpPr>
        <p:spPr bwMode="auto">
          <a:xfrm>
            <a:off x="6402282" y="3534278"/>
            <a:ext cx="978029" cy="307775"/>
          </a:xfrm>
          <a:prstGeom prst="rect">
            <a:avLst/>
          </a:prstGeom>
          <a:noFill/>
          <a:ln w="9525">
            <a:noFill/>
            <a:miter lim="800000"/>
            <a:headEnd/>
            <a:tailEnd/>
          </a:ln>
        </p:spPr>
        <p:txBody>
          <a:bodyPr wrap="square" lIns="91435" tIns="45719" rIns="91435" bIns="45719">
            <a:spAutoFit/>
          </a:bodyPr>
          <a:lstStyle/>
          <a:p>
            <a:r>
              <a:rPr lang="zh-CN" altLang="en-US" sz="1400" b="1" dirty="0">
                <a:solidFill>
                  <a:schemeClr val="accent2"/>
                </a:solidFill>
                <a:latin typeface="+mn-lt"/>
                <a:ea typeface="+mn-ea"/>
                <a:cs typeface="+mn-ea"/>
                <a:sym typeface="+mn-lt"/>
              </a:rPr>
              <a:t>添加标题</a:t>
            </a:r>
            <a:endParaRPr lang="en-US" altLang="zh-CN" sz="1400" b="1" dirty="0">
              <a:solidFill>
                <a:schemeClr val="accent2"/>
              </a:solidFill>
              <a:latin typeface="+mn-lt"/>
              <a:ea typeface="+mn-ea"/>
              <a:cs typeface="+mn-ea"/>
              <a:sym typeface="+mn-lt"/>
            </a:endParaRPr>
          </a:p>
        </p:txBody>
      </p:sp>
      <p:sp>
        <p:nvSpPr>
          <p:cNvPr id="10" name="矩形 9"/>
          <p:cNvSpPr>
            <a:spLocks noChangeArrowheads="1"/>
          </p:cNvSpPr>
          <p:nvPr/>
        </p:nvSpPr>
        <p:spPr bwMode="auto">
          <a:xfrm>
            <a:off x="6387996" y="3846285"/>
            <a:ext cx="1928420" cy="701729"/>
          </a:xfrm>
          <a:prstGeom prst="rect">
            <a:avLst/>
          </a:prstGeom>
          <a:noFill/>
          <a:ln>
            <a:noFill/>
          </a:ln>
        </p:spPr>
        <p:txBody>
          <a:bodyPr wrap="square" lIns="91435" tIns="45719" rIns="91435" bIns="45719">
            <a:spAutoFit/>
          </a:bodyPr>
          <a:lstStyle/>
          <a:p>
            <a:pPr defTabSz="914332" fontAlgn="auto">
              <a:lnSpc>
                <a:spcPct val="120000"/>
              </a:lnSpc>
              <a:spcAft>
                <a:spcPts val="0"/>
              </a:spcAft>
              <a:buFont typeface="Arial" charset="0"/>
              <a:buNone/>
              <a:defRPr/>
            </a:pPr>
            <a:r>
              <a:rPr lang="zh-CN" altLang="en-US" sz="1100" dirty="0">
                <a:solidFill>
                  <a:srgbClr val="080808"/>
                </a:solidFill>
                <a:latin typeface="+mn-lt"/>
                <a:ea typeface="+mn-ea"/>
                <a:cs typeface="+mn-ea"/>
                <a:sym typeface="+mn-lt"/>
              </a:rPr>
              <a:t>在此录入本图表的综合描述说明，在此录入本图表的综合描述说明。</a:t>
            </a:r>
          </a:p>
        </p:txBody>
      </p:sp>
      <p:grpSp>
        <p:nvGrpSpPr>
          <p:cNvPr id="11" name="组合 10"/>
          <p:cNvGrpSpPr/>
          <p:nvPr/>
        </p:nvGrpSpPr>
        <p:grpSpPr>
          <a:xfrm>
            <a:off x="4390421" y="1357643"/>
            <a:ext cx="2263519" cy="350012"/>
            <a:chOff x="814328" y="3219334"/>
            <a:chExt cx="2797200" cy="432536"/>
          </a:xfrm>
        </p:grpSpPr>
        <p:grpSp>
          <p:nvGrpSpPr>
            <p:cNvPr id="12" name="组合 11"/>
            <p:cNvGrpSpPr/>
            <p:nvPr/>
          </p:nvGrpSpPr>
          <p:grpSpPr>
            <a:xfrm>
              <a:off x="814328" y="3219334"/>
              <a:ext cx="2797200" cy="432536"/>
              <a:chOff x="2173927" y="3285519"/>
              <a:chExt cx="3549387" cy="548848"/>
            </a:xfrm>
          </p:grpSpPr>
          <p:grpSp>
            <p:nvGrpSpPr>
              <p:cNvPr id="14" name="组合 13"/>
              <p:cNvGrpSpPr/>
              <p:nvPr/>
            </p:nvGrpSpPr>
            <p:grpSpPr>
              <a:xfrm>
                <a:off x="2173927" y="3285519"/>
                <a:ext cx="3549387" cy="548848"/>
                <a:chOff x="4304043" y="1286668"/>
                <a:chExt cx="7914744" cy="2757793"/>
              </a:xfrm>
              <a:effectLst>
                <a:outerShdw blurRad="381000" dist="254000" dir="8100000" algn="tr" rotWithShape="0">
                  <a:prstClr val="black">
                    <a:alpha val="40000"/>
                  </a:prstClr>
                </a:outerShdw>
              </a:effectLst>
            </p:grpSpPr>
            <p:sp>
              <p:nvSpPr>
                <p:cNvPr id="16" name="圆角矩形 15"/>
                <p:cNvSpPr/>
                <p:nvPr/>
              </p:nvSpPr>
              <p:spPr>
                <a:xfrm>
                  <a:off x="4304043" y="1286668"/>
                  <a:ext cx="79147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cs typeface="+mn-ea"/>
                    <a:sym typeface="+mn-lt"/>
                  </a:endParaRPr>
                </a:p>
              </p:txBody>
            </p:sp>
            <p:sp>
              <p:nvSpPr>
                <p:cNvPr id="17" name="圆角矩形 16"/>
                <p:cNvSpPr/>
                <p:nvPr/>
              </p:nvSpPr>
              <p:spPr>
                <a:xfrm>
                  <a:off x="4351924" y="1373342"/>
                  <a:ext cx="7812881"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cs typeface="+mn-ea"/>
                    <a:sym typeface="+mn-lt"/>
                  </a:endParaRPr>
                </a:p>
              </p:txBody>
            </p:sp>
          </p:grpSp>
          <p:sp>
            <p:nvSpPr>
              <p:cNvPr id="15" name="椭圆 14"/>
              <p:cNvSpPr/>
              <p:nvPr/>
            </p:nvSpPr>
            <p:spPr>
              <a:xfrm>
                <a:off x="2307128" y="3420211"/>
                <a:ext cx="279463" cy="279463"/>
              </a:xfrm>
              <a:prstGeom prst="ellipse">
                <a:avLst/>
              </a:prstGeom>
              <a:solidFill>
                <a:schemeClr val="accent1"/>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cs typeface="+mn-ea"/>
                  <a:sym typeface="+mn-lt"/>
                </a:endParaRPr>
              </a:p>
            </p:txBody>
          </p:sp>
        </p:grpSp>
        <p:sp>
          <p:nvSpPr>
            <p:cNvPr id="13" name="TextBox 24"/>
            <p:cNvSpPr txBox="1"/>
            <p:nvPr/>
          </p:nvSpPr>
          <p:spPr>
            <a:xfrm>
              <a:off x="1224125" y="3331792"/>
              <a:ext cx="2191136"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algn="l"/>
              <a:r>
                <a:rPr lang="zh-CN" altLang="en-US" sz="1100" b="0" dirty="0">
                  <a:solidFill>
                    <a:srgbClr val="080808"/>
                  </a:solidFill>
                  <a:latin typeface="+mn-lt"/>
                  <a:ea typeface="+mn-ea"/>
                  <a:cs typeface="+mn-ea"/>
                  <a:sym typeface="+mn-lt"/>
                </a:rPr>
                <a:t>点击输入标题文本小标签</a:t>
              </a:r>
            </a:p>
          </p:txBody>
        </p:sp>
      </p:grpSp>
      <p:grpSp>
        <p:nvGrpSpPr>
          <p:cNvPr id="18" name="组合 17"/>
          <p:cNvGrpSpPr/>
          <p:nvPr/>
        </p:nvGrpSpPr>
        <p:grpSpPr>
          <a:xfrm>
            <a:off x="4392304" y="1871726"/>
            <a:ext cx="2916000" cy="350012"/>
            <a:chOff x="814327" y="3219334"/>
            <a:chExt cx="3603522" cy="432536"/>
          </a:xfrm>
        </p:grpSpPr>
        <p:grpSp>
          <p:nvGrpSpPr>
            <p:cNvPr id="19" name="组合 18"/>
            <p:cNvGrpSpPr/>
            <p:nvPr/>
          </p:nvGrpSpPr>
          <p:grpSpPr>
            <a:xfrm>
              <a:off x="814327" y="3219334"/>
              <a:ext cx="3603522" cy="432536"/>
              <a:chOff x="2173926" y="3285519"/>
              <a:chExt cx="4572535" cy="548848"/>
            </a:xfrm>
          </p:grpSpPr>
          <p:grpSp>
            <p:nvGrpSpPr>
              <p:cNvPr id="21" name="组合 20"/>
              <p:cNvGrpSpPr/>
              <p:nvPr/>
            </p:nvGrpSpPr>
            <p:grpSpPr>
              <a:xfrm>
                <a:off x="2173926" y="3285519"/>
                <a:ext cx="4572535" cy="548848"/>
                <a:chOff x="4304040" y="1286668"/>
                <a:chExt cx="10196250" cy="2757793"/>
              </a:xfrm>
              <a:effectLst>
                <a:outerShdw blurRad="381000" dist="254000" dir="8100000" algn="tr" rotWithShape="0">
                  <a:prstClr val="black">
                    <a:alpha val="40000"/>
                  </a:prstClr>
                </a:outerShdw>
              </a:effectLst>
            </p:grpSpPr>
            <p:sp>
              <p:nvSpPr>
                <p:cNvPr id="23" name="圆角矩形 22"/>
                <p:cNvSpPr/>
                <p:nvPr/>
              </p:nvSpPr>
              <p:spPr>
                <a:xfrm>
                  <a:off x="4304040" y="1286668"/>
                  <a:ext cx="10196250"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cs typeface="+mn-ea"/>
                    <a:sym typeface="+mn-lt"/>
                  </a:endParaRPr>
                </a:p>
              </p:txBody>
            </p:sp>
            <p:sp>
              <p:nvSpPr>
                <p:cNvPr id="24" name="圆角矩形 23"/>
                <p:cNvSpPr/>
                <p:nvPr/>
              </p:nvSpPr>
              <p:spPr>
                <a:xfrm>
                  <a:off x="4351920" y="1373339"/>
                  <a:ext cx="10095546"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cs typeface="+mn-ea"/>
                    <a:sym typeface="+mn-lt"/>
                  </a:endParaRPr>
                </a:p>
              </p:txBody>
            </p:sp>
          </p:grpSp>
          <p:sp>
            <p:nvSpPr>
              <p:cNvPr id="22" name="椭圆 21"/>
              <p:cNvSpPr/>
              <p:nvPr/>
            </p:nvSpPr>
            <p:spPr>
              <a:xfrm>
                <a:off x="2307128" y="3420211"/>
                <a:ext cx="279463" cy="279463"/>
              </a:xfrm>
              <a:prstGeom prst="ellipse">
                <a:avLst/>
              </a:prstGeom>
              <a:solidFill>
                <a:schemeClr val="accent2"/>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cs typeface="+mn-ea"/>
                  <a:sym typeface="+mn-lt"/>
                </a:endParaRPr>
              </a:p>
            </p:txBody>
          </p:sp>
        </p:grpSp>
        <p:sp>
          <p:nvSpPr>
            <p:cNvPr id="20" name="TextBox 31"/>
            <p:cNvSpPr txBox="1"/>
            <p:nvPr/>
          </p:nvSpPr>
          <p:spPr>
            <a:xfrm>
              <a:off x="1224125" y="3331792"/>
              <a:ext cx="2989681"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algn="l"/>
              <a:r>
                <a:rPr lang="zh-CN" altLang="en-US" sz="1100" b="0" dirty="0">
                  <a:solidFill>
                    <a:srgbClr val="080808"/>
                  </a:solidFill>
                  <a:latin typeface="+mn-lt"/>
                  <a:ea typeface="+mn-ea"/>
                  <a:cs typeface="+mn-ea"/>
                  <a:sym typeface="+mn-lt"/>
                </a:rPr>
                <a:t>点击输入标题文本及描述说明</a:t>
              </a:r>
            </a:p>
          </p:txBody>
        </p:sp>
      </p:grpSp>
      <p:grpSp>
        <p:nvGrpSpPr>
          <p:cNvPr id="25" name="组合 24"/>
          <p:cNvGrpSpPr/>
          <p:nvPr/>
        </p:nvGrpSpPr>
        <p:grpSpPr>
          <a:xfrm>
            <a:off x="4403535" y="2365754"/>
            <a:ext cx="2401200" cy="350012"/>
            <a:chOff x="814328" y="3219334"/>
            <a:chExt cx="2967344" cy="432536"/>
          </a:xfrm>
        </p:grpSpPr>
        <p:grpSp>
          <p:nvGrpSpPr>
            <p:cNvPr id="26" name="组合 25"/>
            <p:cNvGrpSpPr/>
            <p:nvPr/>
          </p:nvGrpSpPr>
          <p:grpSpPr>
            <a:xfrm>
              <a:off x="814328" y="3219334"/>
              <a:ext cx="2967344" cy="432536"/>
              <a:chOff x="2173927" y="3285519"/>
              <a:chExt cx="3765284" cy="548848"/>
            </a:xfrm>
          </p:grpSpPr>
          <p:grpSp>
            <p:nvGrpSpPr>
              <p:cNvPr id="28" name="组合 27"/>
              <p:cNvGrpSpPr/>
              <p:nvPr/>
            </p:nvGrpSpPr>
            <p:grpSpPr>
              <a:xfrm>
                <a:off x="2173927" y="3285519"/>
                <a:ext cx="3765284" cy="548848"/>
                <a:chOff x="4304043" y="1286668"/>
                <a:chExt cx="8396171" cy="2757793"/>
              </a:xfrm>
              <a:effectLst>
                <a:outerShdw blurRad="381000" dist="254000" dir="8100000" algn="tr" rotWithShape="0">
                  <a:prstClr val="black">
                    <a:alpha val="40000"/>
                  </a:prstClr>
                </a:outerShdw>
              </a:effectLst>
            </p:grpSpPr>
            <p:sp>
              <p:nvSpPr>
                <p:cNvPr id="30" name="圆角矩形 29"/>
                <p:cNvSpPr/>
                <p:nvPr/>
              </p:nvSpPr>
              <p:spPr>
                <a:xfrm>
                  <a:off x="4304043" y="1286668"/>
                  <a:ext cx="8396171"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cs typeface="+mn-ea"/>
                    <a:sym typeface="+mn-lt"/>
                  </a:endParaRPr>
                </a:p>
              </p:txBody>
            </p:sp>
            <p:sp>
              <p:nvSpPr>
                <p:cNvPr id="31" name="圆角矩形 30"/>
                <p:cNvSpPr/>
                <p:nvPr/>
              </p:nvSpPr>
              <p:spPr>
                <a:xfrm>
                  <a:off x="4351923" y="1373339"/>
                  <a:ext cx="8295467"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cs typeface="+mn-ea"/>
                    <a:sym typeface="+mn-lt"/>
                  </a:endParaRPr>
                </a:p>
              </p:txBody>
            </p:sp>
          </p:grpSp>
          <p:sp>
            <p:nvSpPr>
              <p:cNvPr id="29" name="椭圆 28"/>
              <p:cNvSpPr/>
              <p:nvPr/>
            </p:nvSpPr>
            <p:spPr>
              <a:xfrm>
                <a:off x="2307128" y="3420211"/>
                <a:ext cx="279463" cy="279463"/>
              </a:xfrm>
              <a:prstGeom prst="ellipse">
                <a:avLst/>
              </a:prstGeom>
              <a:solidFill>
                <a:schemeClr val="accent3"/>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cs typeface="+mn-ea"/>
                  <a:sym typeface="+mn-lt"/>
                </a:endParaRPr>
              </a:p>
            </p:txBody>
          </p:sp>
        </p:grpSp>
        <p:sp>
          <p:nvSpPr>
            <p:cNvPr id="27" name="TextBox 38"/>
            <p:cNvSpPr txBox="1"/>
            <p:nvPr/>
          </p:nvSpPr>
          <p:spPr>
            <a:xfrm>
              <a:off x="1224125" y="3331792"/>
              <a:ext cx="2371197"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algn="l"/>
              <a:r>
                <a:rPr lang="zh-CN" altLang="en-US" sz="1100" b="0" dirty="0">
                  <a:solidFill>
                    <a:srgbClr val="080808"/>
                  </a:solidFill>
                  <a:latin typeface="+mn-lt"/>
                  <a:ea typeface="+mn-ea"/>
                  <a:cs typeface="+mn-ea"/>
                  <a:sym typeface="+mn-lt"/>
                </a:rPr>
                <a:t>点击输入标题文本小标签</a:t>
              </a:r>
            </a:p>
          </p:txBody>
        </p:sp>
      </p:grpSp>
      <p:grpSp>
        <p:nvGrpSpPr>
          <p:cNvPr id="32" name="组合 31"/>
          <p:cNvGrpSpPr/>
          <p:nvPr/>
        </p:nvGrpSpPr>
        <p:grpSpPr>
          <a:xfrm>
            <a:off x="4401064" y="2869810"/>
            <a:ext cx="1972203" cy="350012"/>
            <a:chOff x="814328" y="3219334"/>
            <a:chExt cx="2437200" cy="432536"/>
          </a:xfrm>
        </p:grpSpPr>
        <p:grpSp>
          <p:nvGrpSpPr>
            <p:cNvPr id="33" name="组合 32"/>
            <p:cNvGrpSpPr/>
            <p:nvPr/>
          </p:nvGrpSpPr>
          <p:grpSpPr>
            <a:xfrm>
              <a:off x="814328" y="3219334"/>
              <a:ext cx="2437200" cy="432536"/>
              <a:chOff x="2173927" y="3285519"/>
              <a:chExt cx="3092581" cy="548848"/>
            </a:xfrm>
          </p:grpSpPr>
          <p:grpSp>
            <p:nvGrpSpPr>
              <p:cNvPr id="35" name="组合 34"/>
              <p:cNvGrpSpPr/>
              <p:nvPr/>
            </p:nvGrpSpPr>
            <p:grpSpPr>
              <a:xfrm>
                <a:off x="2173927" y="3285519"/>
                <a:ext cx="3092581" cy="548848"/>
                <a:chOff x="4304043" y="1286668"/>
                <a:chExt cx="6896116" cy="2757793"/>
              </a:xfrm>
              <a:effectLst>
                <a:outerShdw blurRad="381000" dist="254000" dir="8100000" algn="tr" rotWithShape="0">
                  <a:prstClr val="black">
                    <a:alpha val="40000"/>
                  </a:prstClr>
                </a:outerShdw>
              </a:effectLst>
            </p:grpSpPr>
            <p:sp>
              <p:nvSpPr>
                <p:cNvPr id="37" name="圆角矩形 36"/>
                <p:cNvSpPr/>
                <p:nvPr/>
              </p:nvSpPr>
              <p:spPr>
                <a:xfrm>
                  <a:off x="4304043" y="1286668"/>
                  <a:ext cx="6896116"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cs typeface="+mn-ea"/>
                    <a:sym typeface="+mn-lt"/>
                  </a:endParaRPr>
                </a:p>
              </p:txBody>
            </p:sp>
            <p:sp>
              <p:nvSpPr>
                <p:cNvPr id="38" name="圆角矩形 37"/>
                <p:cNvSpPr/>
                <p:nvPr/>
              </p:nvSpPr>
              <p:spPr>
                <a:xfrm>
                  <a:off x="4351924" y="1373342"/>
                  <a:ext cx="679425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cs typeface="+mn-ea"/>
                    <a:sym typeface="+mn-lt"/>
                  </a:endParaRPr>
                </a:p>
              </p:txBody>
            </p:sp>
          </p:grpSp>
          <p:sp>
            <p:nvSpPr>
              <p:cNvPr id="36" name="椭圆 35"/>
              <p:cNvSpPr/>
              <p:nvPr/>
            </p:nvSpPr>
            <p:spPr>
              <a:xfrm>
                <a:off x="2307128" y="3420211"/>
                <a:ext cx="279463" cy="279463"/>
              </a:xfrm>
              <a:prstGeom prst="ellipse">
                <a:avLst/>
              </a:prstGeom>
              <a:solidFill>
                <a:schemeClr val="accent4"/>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cs typeface="+mn-ea"/>
                  <a:sym typeface="+mn-lt"/>
                </a:endParaRPr>
              </a:p>
            </p:txBody>
          </p:sp>
        </p:grpSp>
        <p:sp>
          <p:nvSpPr>
            <p:cNvPr id="34" name="TextBox 45"/>
            <p:cNvSpPr txBox="1"/>
            <p:nvPr/>
          </p:nvSpPr>
          <p:spPr>
            <a:xfrm>
              <a:off x="1224126" y="3331792"/>
              <a:ext cx="1911028"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algn="l"/>
              <a:r>
                <a:rPr lang="zh-CN" altLang="en-US" sz="1100" b="0" dirty="0">
                  <a:solidFill>
                    <a:srgbClr val="080808"/>
                  </a:solidFill>
                  <a:latin typeface="+mn-lt"/>
                  <a:ea typeface="+mn-ea"/>
                  <a:cs typeface="+mn-ea"/>
                  <a:sym typeface="+mn-lt"/>
                </a:rPr>
                <a:t>点击输入标题文本</a:t>
              </a:r>
            </a:p>
          </p:txBody>
        </p:sp>
      </p:grpSp>
    </p:spTree>
    <p:extLst>
      <p:ext uri="{BB962C8B-B14F-4D97-AF65-F5344CB8AC3E}">
        <p14:creationId xmlns:p14="http://schemas.microsoft.com/office/powerpoint/2010/main" val="17824101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350"/>
                                        <p:tgtEl>
                                          <p:spTgt spid="11"/>
                                        </p:tgtEl>
                                        <p:attrNameLst>
                                          <p:attrName>ppt_x</p:attrName>
                                        </p:attrNameLst>
                                      </p:cBhvr>
                                      <p:tavLst>
                                        <p:tav tm="0">
                                          <p:val>
                                            <p:strVal val="#ppt_x-#ppt_w*1.125000"/>
                                          </p:val>
                                        </p:tav>
                                        <p:tav tm="100000">
                                          <p:val>
                                            <p:strVal val="#ppt_x"/>
                                          </p:val>
                                        </p:tav>
                                      </p:tavLst>
                                    </p:anim>
                                    <p:animEffect transition="in" filter="wipe(right)">
                                      <p:cBhvr>
                                        <p:cTn id="13" dur="350"/>
                                        <p:tgtEl>
                                          <p:spTgt spid="11"/>
                                        </p:tgtEl>
                                      </p:cBhvr>
                                    </p:animEffect>
                                  </p:childTnLst>
                                </p:cTn>
                              </p:par>
                              <p:par>
                                <p:cTn id="14" presetID="12" presetClass="entr" presetSubtype="8" fill="hold" nodeType="withEffect">
                                  <p:stCondLst>
                                    <p:cond delay="10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350"/>
                                        <p:tgtEl>
                                          <p:spTgt spid="18"/>
                                        </p:tgtEl>
                                        <p:attrNameLst>
                                          <p:attrName>ppt_x</p:attrName>
                                        </p:attrNameLst>
                                      </p:cBhvr>
                                      <p:tavLst>
                                        <p:tav tm="0">
                                          <p:val>
                                            <p:strVal val="#ppt_x-#ppt_w*1.125000"/>
                                          </p:val>
                                        </p:tav>
                                        <p:tav tm="100000">
                                          <p:val>
                                            <p:strVal val="#ppt_x"/>
                                          </p:val>
                                        </p:tav>
                                      </p:tavLst>
                                    </p:anim>
                                    <p:animEffect transition="in" filter="wipe(right)">
                                      <p:cBhvr>
                                        <p:cTn id="17" dur="350"/>
                                        <p:tgtEl>
                                          <p:spTgt spid="18"/>
                                        </p:tgtEl>
                                      </p:cBhvr>
                                    </p:animEffect>
                                  </p:childTnLst>
                                </p:cTn>
                              </p:par>
                              <p:par>
                                <p:cTn id="18" presetID="12" presetClass="entr" presetSubtype="8" fill="hold" nodeType="withEffect">
                                  <p:stCondLst>
                                    <p:cond delay="20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350"/>
                                        <p:tgtEl>
                                          <p:spTgt spid="25"/>
                                        </p:tgtEl>
                                        <p:attrNameLst>
                                          <p:attrName>ppt_x</p:attrName>
                                        </p:attrNameLst>
                                      </p:cBhvr>
                                      <p:tavLst>
                                        <p:tav tm="0">
                                          <p:val>
                                            <p:strVal val="#ppt_x-#ppt_w*1.125000"/>
                                          </p:val>
                                        </p:tav>
                                        <p:tav tm="100000">
                                          <p:val>
                                            <p:strVal val="#ppt_x"/>
                                          </p:val>
                                        </p:tav>
                                      </p:tavLst>
                                    </p:anim>
                                    <p:animEffect transition="in" filter="wipe(right)">
                                      <p:cBhvr>
                                        <p:cTn id="21" dur="350"/>
                                        <p:tgtEl>
                                          <p:spTgt spid="25"/>
                                        </p:tgtEl>
                                      </p:cBhvr>
                                    </p:animEffect>
                                  </p:childTnLst>
                                </p:cTn>
                              </p:par>
                              <p:par>
                                <p:cTn id="22" presetID="12" presetClass="entr" presetSubtype="8" fill="hold" nodeType="withEffect">
                                  <p:stCondLst>
                                    <p:cond delay="30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350"/>
                                        <p:tgtEl>
                                          <p:spTgt spid="32"/>
                                        </p:tgtEl>
                                        <p:attrNameLst>
                                          <p:attrName>ppt_x</p:attrName>
                                        </p:attrNameLst>
                                      </p:cBhvr>
                                      <p:tavLst>
                                        <p:tav tm="0">
                                          <p:val>
                                            <p:strVal val="#ppt_x-#ppt_w*1.125000"/>
                                          </p:val>
                                        </p:tav>
                                        <p:tav tm="100000">
                                          <p:val>
                                            <p:strVal val="#ppt_x"/>
                                          </p:val>
                                        </p:tav>
                                      </p:tavLst>
                                    </p:anim>
                                    <p:animEffect transition="in" filter="wipe(right)">
                                      <p:cBhvr>
                                        <p:cTn id="25" dur="350"/>
                                        <p:tgtEl>
                                          <p:spTgt spid="32"/>
                                        </p:tgtEl>
                                      </p:cBhvr>
                                    </p:animEffect>
                                  </p:childTnLst>
                                </p:cTn>
                              </p:par>
                            </p:childTnLst>
                          </p:cTn>
                        </p:par>
                        <p:par>
                          <p:cTn id="26" fill="hold">
                            <p:stCondLst>
                              <p:cond delay="1150"/>
                            </p:stCondLst>
                            <p:childTnLst>
                              <p:par>
                                <p:cTn id="27" presetID="1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p:tgtEl>
                                          <p:spTgt spid="7"/>
                                        </p:tgtEl>
                                        <p:attrNameLst>
                                          <p:attrName>ppt_y</p:attrName>
                                        </p:attrNameLst>
                                      </p:cBhvr>
                                      <p:tavLst>
                                        <p:tav tm="0">
                                          <p:val>
                                            <p:strVal val="#ppt_y+#ppt_h*1.125000"/>
                                          </p:val>
                                        </p:tav>
                                        <p:tav tm="100000">
                                          <p:val>
                                            <p:strVal val="#ppt_y"/>
                                          </p:val>
                                        </p:tav>
                                      </p:tavLst>
                                    </p:anim>
                                    <p:animEffect transition="in" filter="wipe(up)">
                                      <p:cBhvr>
                                        <p:cTn id="30" dur="500"/>
                                        <p:tgtEl>
                                          <p:spTgt spid="7"/>
                                        </p:tgtEl>
                                      </p:cBhvr>
                                    </p:animEffect>
                                  </p:childTnLst>
                                </p:cTn>
                              </p:par>
                              <p:par>
                                <p:cTn id="31" presetID="12" presetClass="entr" presetSubtype="4" fill="hold" grpId="0" nodeType="withEffect">
                                  <p:stCondLst>
                                    <p:cond delay="20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p:tgtEl>
                                          <p:spTgt spid="8"/>
                                        </p:tgtEl>
                                        <p:attrNameLst>
                                          <p:attrName>ppt_y</p:attrName>
                                        </p:attrNameLst>
                                      </p:cBhvr>
                                      <p:tavLst>
                                        <p:tav tm="0">
                                          <p:val>
                                            <p:strVal val="#ppt_y+#ppt_h*1.125000"/>
                                          </p:val>
                                        </p:tav>
                                        <p:tav tm="100000">
                                          <p:val>
                                            <p:strVal val="#ppt_y"/>
                                          </p:val>
                                        </p:tav>
                                      </p:tavLst>
                                    </p:anim>
                                    <p:animEffect transition="in" filter="wipe(up)">
                                      <p:cBhvr>
                                        <p:cTn id="34" dur="500"/>
                                        <p:tgtEl>
                                          <p:spTgt spid="8"/>
                                        </p:tgtEl>
                                      </p:cBhvr>
                                    </p:animEffect>
                                  </p:childTnLst>
                                </p:cTn>
                              </p:par>
                              <p:par>
                                <p:cTn id="35" presetID="12" presetClass="entr" presetSubtype="4" fill="hold" grpId="0" nodeType="withEffect">
                                  <p:stCondLst>
                                    <p:cond delay="40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p:tgtEl>
                                          <p:spTgt spid="9"/>
                                        </p:tgtEl>
                                        <p:attrNameLst>
                                          <p:attrName>ppt_y</p:attrName>
                                        </p:attrNameLst>
                                      </p:cBhvr>
                                      <p:tavLst>
                                        <p:tav tm="0">
                                          <p:val>
                                            <p:strVal val="#ppt_y+#ppt_h*1.125000"/>
                                          </p:val>
                                        </p:tav>
                                        <p:tav tm="100000">
                                          <p:val>
                                            <p:strVal val="#ppt_y"/>
                                          </p:val>
                                        </p:tav>
                                      </p:tavLst>
                                    </p:anim>
                                    <p:animEffect transition="in" filter="wipe(up)">
                                      <p:cBhvr>
                                        <p:cTn id="38" dur="500"/>
                                        <p:tgtEl>
                                          <p:spTgt spid="9"/>
                                        </p:tgtEl>
                                      </p:cBhvr>
                                    </p:animEffect>
                                  </p:childTnLst>
                                </p:cTn>
                              </p:par>
                              <p:par>
                                <p:cTn id="39" presetID="12" presetClass="entr" presetSubtype="4" fill="hold" grpId="0" nodeType="withEffect">
                                  <p:stCondLst>
                                    <p:cond delay="60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p:tgtEl>
                                          <p:spTgt spid="10"/>
                                        </p:tgtEl>
                                        <p:attrNameLst>
                                          <p:attrName>ppt_y</p:attrName>
                                        </p:attrNameLst>
                                      </p:cBhvr>
                                      <p:tavLst>
                                        <p:tav tm="0">
                                          <p:val>
                                            <p:strVal val="#ppt_y+#ppt_h*1.125000"/>
                                          </p:val>
                                        </p:tav>
                                        <p:tav tm="100000">
                                          <p:val>
                                            <p:strVal val="#ppt_y"/>
                                          </p:val>
                                        </p:tav>
                                      </p:tavLst>
                                    </p:anim>
                                    <p:animEffect transition="in" filter="wipe(up)">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43"/>
          <p:cNvSpPr/>
          <p:nvPr/>
        </p:nvSpPr>
        <p:spPr>
          <a:xfrm>
            <a:off x="0" y="-12700"/>
            <a:ext cx="4720330" cy="5124571"/>
          </a:xfrm>
          <a:prstGeom prst="rect">
            <a:avLst/>
          </a:prstGeom>
          <a:blipFill dpi="0" rotWithShape="1">
            <a:blip r:embed="rId4">
              <a:extLst>
                <a:ext uri="{28A0092B-C50C-407E-A947-70E740481C1C}">
                  <a14:useLocalDpi xmlns:a14="http://schemas.microsoft.com/office/drawing/2010/main" val="0"/>
                </a:ext>
              </a:extLst>
            </a:blip>
            <a:srcRect/>
            <a:stretch>
              <a:fillRect t="-8873" b="-776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5" name="任意多边形 44"/>
          <p:cNvSpPr/>
          <p:nvPr/>
        </p:nvSpPr>
        <p:spPr>
          <a:xfrm>
            <a:off x="1930837" y="3"/>
            <a:ext cx="2803868" cy="5121594"/>
          </a:xfrm>
          <a:custGeom>
            <a:avLst/>
            <a:gdLst>
              <a:gd name="connsiteX0" fmla="*/ 2817602 w 2817602"/>
              <a:gd name="connsiteY0" fmla="*/ 0 h 6866709"/>
              <a:gd name="connsiteX1" fmla="*/ 396067 w 2817602"/>
              <a:gd name="connsiteY1" fmla="*/ 6866709 h 6866709"/>
              <a:gd name="connsiteX2" fmla="*/ 0 w 2817602"/>
              <a:gd name="connsiteY2" fmla="*/ 6866709 h 6866709"/>
            </a:gdLst>
            <a:ahLst/>
            <a:cxnLst>
              <a:cxn ang="0">
                <a:pos x="connsiteX0" y="connsiteY0"/>
              </a:cxn>
              <a:cxn ang="0">
                <a:pos x="connsiteX1" y="connsiteY1"/>
              </a:cxn>
              <a:cxn ang="0">
                <a:pos x="connsiteX2" y="connsiteY2"/>
              </a:cxn>
            </a:cxnLst>
            <a:rect l="l" t="t" r="r" b="b"/>
            <a:pathLst>
              <a:path w="2817602" h="6866709">
                <a:moveTo>
                  <a:pt x="2817602" y="0"/>
                </a:moveTo>
                <a:lnTo>
                  <a:pt x="396067" y="6866709"/>
                </a:lnTo>
                <a:lnTo>
                  <a:pt x="0" y="6866709"/>
                </a:lnTo>
                <a:close/>
              </a:path>
            </a:pathLst>
          </a:custGeom>
          <a:solidFill>
            <a:schemeClr val="accent2">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fontAlgn="auto">
              <a:spcBef>
                <a:spcPts val="0"/>
              </a:spcBef>
              <a:spcAft>
                <a:spcPts val="0"/>
              </a:spcAft>
              <a:defRPr/>
            </a:pPr>
            <a:endParaRPr lang="zh-CN" altLang="en-US" sz="2400" dirty="0">
              <a:cs typeface="+mn-ea"/>
              <a:sym typeface="+mn-lt"/>
            </a:endParaRPr>
          </a:p>
        </p:txBody>
      </p:sp>
      <p:sp>
        <p:nvSpPr>
          <p:cNvPr id="46" name="矩形 16"/>
          <p:cNvSpPr/>
          <p:nvPr/>
        </p:nvSpPr>
        <p:spPr>
          <a:xfrm>
            <a:off x="2326955" y="14376"/>
            <a:ext cx="6821560" cy="5129124"/>
          </a:xfrm>
          <a:custGeom>
            <a:avLst/>
            <a:gdLst>
              <a:gd name="connsiteX0" fmla="*/ 0 w 5084688"/>
              <a:gd name="connsiteY0" fmla="*/ 0 h 5143500"/>
              <a:gd name="connsiteX1" fmla="*/ 5084688 w 5084688"/>
              <a:gd name="connsiteY1" fmla="*/ 0 h 5143500"/>
              <a:gd name="connsiteX2" fmla="*/ 5084688 w 5084688"/>
              <a:gd name="connsiteY2" fmla="*/ 5143500 h 5143500"/>
              <a:gd name="connsiteX3" fmla="*/ 0 w 5084688"/>
              <a:gd name="connsiteY3" fmla="*/ 5143500 h 5143500"/>
              <a:gd name="connsiteX4" fmla="*/ 0 w 5084688"/>
              <a:gd name="connsiteY4" fmla="*/ 0 h 5143500"/>
              <a:gd name="connsiteX0" fmla="*/ 2324100 w 7408788"/>
              <a:gd name="connsiteY0" fmla="*/ 0 h 5143500"/>
              <a:gd name="connsiteX1" fmla="*/ 7408788 w 7408788"/>
              <a:gd name="connsiteY1" fmla="*/ 0 h 5143500"/>
              <a:gd name="connsiteX2" fmla="*/ 7408788 w 7408788"/>
              <a:gd name="connsiteY2" fmla="*/ 5143500 h 5143500"/>
              <a:gd name="connsiteX3" fmla="*/ 0 w 7408788"/>
              <a:gd name="connsiteY3" fmla="*/ 5143500 h 5143500"/>
              <a:gd name="connsiteX4" fmla="*/ 2324100 w 7408788"/>
              <a:gd name="connsiteY4" fmla="*/ 0 h 5143500"/>
              <a:gd name="connsiteX0" fmla="*/ 2644990 w 7408788"/>
              <a:gd name="connsiteY0" fmla="*/ 0 h 5143500"/>
              <a:gd name="connsiteX1" fmla="*/ 7408788 w 7408788"/>
              <a:gd name="connsiteY1" fmla="*/ 0 h 5143500"/>
              <a:gd name="connsiteX2" fmla="*/ 7408788 w 7408788"/>
              <a:gd name="connsiteY2" fmla="*/ 5143500 h 5143500"/>
              <a:gd name="connsiteX3" fmla="*/ 0 w 7408788"/>
              <a:gd name="connsiteY3" fmla="*/ 5143500 h 5143500"/>
              <a:gd name="connsiteX4" fmla="*/ 2644990 w 7408788"/>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08788" h="5143500">
                <a:moveTo>
                  <a:pt x="2644990" y="0"/>
                </a:moveTo>
                <a:lnTo>
                  <a:pt x="7408788" y="0"/>
                </a:lnTo>
                <a:lnTo>
                  <a:pt x="7408788" y="5143500"/>
                </a:lnTo>
                <a:lnTo>
                  <a:pt x="0" y="5143500"/>
                </a:lnTo>
                <a:lnTo>
                  <a:pt x="2644990" y="0"/>
                </a:lnTo>
                <a:close/>
              </a:path>
            </a:pathLst>
          </a:custGeom>
          <a:gradFill>
            <a:gsLst>
              <a:gs pos="0">
                <a:schemeClr val="accent1">
                  <a:lumMod val="5000"/>
                  <a:lumOff val="95000"/>
                </a:schemeClr>
              </a:gs>
              <a:gs pos="100000">
                <a:schemeClr val="accent2">
                  <a:lumMod val="10000"/>
                  <a:lumOff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cs typeface="+mn-ea"/>
              <a:sym typeface="+mn-lt"/>
            </a:endParaRPr>
          </a:p>
        </p:txBody>
      </p:sp>
      <p:sp>
        <p:nvSpPr>
          <p:cNvPr id="3" name="TextBox 2"/>
          <p:cNvSpPr txBox="1"/>
          <p:nvPr/>
        </p:nvSpPr>
        <p:spPr>
          <a:xfrm>
            <a:off x="3707904" y="2306759"/>
            <a:ext cx="4699021" cy="2677602"/>
          </a:xfrm>
          <a:prstGeom prst="rect">
            <a:avLst/>
          </a:prstGeom>
          <a:noFill/>
        </p:spPr>
        <p:txBody>
          <a:bodyPr wrap="square" lIns="91386" tIns="45693" rIns="91386" bIns="45693" rtlCol="0">
            <a:spAutoFit/>
          </a:bodyPr>
          <a:lstStyle/>
          <a:p>
            <a:pPr>
              <a:lnSpc>
                <a:spcPct val="150000"/>
              </a:lnSpc>
            </a:pPr>
            <a:r>
              <a:rPr lang="zh-CN" altLang="en-US" sz="1400" dirty="0">
                <a:solidFill>
                  <a:prstClr val="black"/>
                </a:solidFill>
                <a:latin typeface="+mn-lt"/>
                <a:ea typeface="+mn-ea"/>
                <a:cs typeface="+mn-ea"/>
                <a:sym typeface="+mn-lt"/>
              </a:rPr>
              <a:t>        回顾这一年的工作，在取得成绩的同时，我们也找到了工作中的不足和问题，主要反映于</a:t>
            </a:r>
            <a:r>
              <a:rPr lang="en-US" altLang="zh-CN" sz="1400" dirty="0">
                <a:solidFill>
                  <a:prstClr val="black"/>
                </a:solidFill>
                <a:latin typeface="+mn-lt"/>
                <a:ea typeface="+mn-ea"/>
                <a:cs typeface="+mn-ea"/>
                <a:sym typeface="+mn-lt"/>
              </a:rPr>
              <a:t>xx</a:t>
            </a:r>
            <a:r>
              <a:rPr lang="zh-CN" altLang="en-US" sz="1400" dirty="0">
                <a:solidFill>
                  <a:prstClr val="black"/>
                </a:solidFill>
                <a:latin typeface="+mn-lt"/>
                <a:ea typeface="+mn-ea"/>
                <a:cs typeface="+mn-ea"/>
                <a:sym typeface="+mn-lt"/>
              </a:rPr>
              <a:t>及</a:t>
            </a:r>
            <a:r>
              <a:rPr lang="en-US" altLang="zh-CN" sz="1400" dirty="0">
                <a:solidFill>
                  <a:prstClr val="black"/>
                </a:solidFill>
                <a:latin typeface="+mn-lt"/>
                <a:ea typeface="+mn-ea"/>
                <a:cs typeface="+mn-ea"/>
                <a:sym typeface="+mn-lt"/>
              </a:rPr>
              <a:t>xxx</a:t>
            </a:r>
            <a:r>
              <a:rPr lang="zh-CN" altLang="en-US" sz="1400" dirty="0">
                <a:solidFill>
                  <a:prstClr val="black"/>
                </a:solidFill>
                <a:latin typeface="+mn-lt"/>
                <a:ea typeface="+mn-ea"/>
                <a:cs typeface="+mn-ea"/>
                <a:sym typeface="+mn-lt"/>
              </a:rPr>
              <a:t>的风格、定型还有待进一步探索，尤其是网上的公司产品库充分体现我们</a:t>
            </a:r>
            <a:r>
              <a:rPr lang="en-US" altLang="zh-CN" sz="1400" dirty="0" err="1">
                <a:solidFill>
                  <a:prstClr val="black"/>
                </a:solidFill>
                <a:latin typeface="+mn-lt"/>
                <a:ea typeface="+mn-ea"/>
                <a:cs typeface="+mn-ea"/>
                <a:sym typeface="+mn-lt"/>
              </a:rPr>
              <a:t>xxxxx</a:t>
            </a:r>
            <a:r>
              <a:rPr lang="zh-CN" altLang="en-US" sz="1400" dirty="0">
                <a:solidFill>
                  <a:prstClr val="black"/>
                </a:solidFill>
                <a:latin typeface="+mn-lt"/>
                <a:ea typeface="+mn-ea"/>
                <a:cs typeface="+mn-ea"/>
                <a:sym typeface="+mn-lt"/>
              </a:rPr>
              <a:t>和我们这个平台能为客户提供良好的商机和快捷方便的信息、导航的功能发挥。展望新的一年，我们将继续努力，力争各项工作更上一个新台阶。</a:t>
            </a:r>
            <a:r>
              <a:rPr lang="en-US" altLang="zh-CN" sz="1400" dirty="0">
                <a:solidFill>
                  <a:srgbClr val="080808"/>
                </a:solidFill>
                <a:latin typeface="+mn-lt"/>
                <a:ea typeface="+mn-ea"/>
                <a:cs typeface="+mn-ea"/>
                <a:sym typeface="+mn-lt"/>
              </a:rPr>
              <a:t>2016</a:t>
            </a:r>
            <a:r>
              <a:rPr lang="zh-CN" altLang="en-US" sz="1400" dirty="0">
                <a:solidFill>
                  <a:srgbClr val="080808"/>
                </a:solidFill>
                <a:latin typeface="+mn-lt"/>
                <a:ea typeface="+mn-ea"/>
                <a:cs typeface="+mn-ea"/>
                <a:sym typeface="+mn-lt"/>
              </a:rPr>
              <a:t>我们所向披靡，</a:t>
            </a:r>
            <a:r>
              <a:rPr lang="en-US" altLang="zh-CN" sz="1400" dirty="0">
                <a:solidFill>
                  <a:srgbClr val="080808"/>
                </a:solidFill>
                <a:latin typeface="+mn-lt"/>
                <a:ea typeface="+mn-ea"/>
                <a:cs typeface="+mn-ea"/>
                <a:sym typeface="+mn-lt"/>
              </a:rPr>
              <a:t>2016</a:t>
            </a:r>
            <a:r>
              <a:rPr lang="zh-CN" altLang="en-US" sz="1400" dirty="0">
                <a:solidFill>
                  <a:srgbClr val="080808"/>
                </a:solidFill>
                <a:latin typeface="+mn-lt"/>
                <a:ea typeface="+mn-ea"/>
                <a:cs typeface="+mn-ea"/>
                <a:sym typeface="+mn-lt"/>
              </a:rPr>
              <a:t>我们勇往直前！</a:t>
            </a:r>
          </a:p>
          <a:p>
            <a:pPr>
              <a:lnSpc>
                <a:spcPct val="150000"/>
              </a:lnSpc>
            </a:pPr>
            <a:endParaRPr lang="zh-CN" altLang="en-US" sz="1400" dirty="0">
              <a:solidFill>
                <a:prstClr val="black"/>
              </a:solidFill>
              <a:latin typeface="+mn-lt"/>
              <a:ea typeface="+mn-ea"/>
              <a:cs typeface="+mn-ea"/>
              <a:sym typeface="+mn-lt"/>
            </a:endParaRPr>
          </a:p>
        </p:txBody>
      </p:sp>
      <p:grpSp>
        <p:nvGrpSpPr>
          <p:cNvPr id="2" name="组合 1"/>
          <p:cNvGrpSpPr/>
          <p:nvPr/>
        </p:nvGrpSpPr>
        <p:grpSpPr>
          <a:xfrm>
            <a:off x="4996234" y="179569"/>
            <a:ext cx="1306135" cy="1269327"/>
            <a:chOff x="2132199" y="770251"/>
            <a:chExt cx="1306135" cy="1269327"/>
          </a:xfrm>
        </p:grpSpPr>
        <p:grpSp>
          <p:nvGrpSpPr>
            <p:cNvPr id="6" name="组合 5"/>
            <p:cNvGrpSpPr/>
            <p:nvPr/>
          </p:nvGrpSpPr>
          <p:grpSpPr>
            <a:xfrm>
              <a:off x="2132199" y="770251"/>
              <a:ext cx="1306135" cy="1269327"/>
              <a:chOff x="4345444" y="2542859"/>
              <a:chExt cx="1810550" cy="1811205"/>
            </a:xfrm>
          </p:grpSpPr>
          <p:grpSp>
            <p:nvGrpSpPr>
              <p:cNvPr id="7" name="组合 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9" name="同心圆 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10" name="椭圆 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8" name="椭圆 7"/>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12" name="TextBox 11"/>
            <p:cNvSpPr txBox="1"/>
            <p:nvPr/>
          </p:nvSpPr>
          <p:spPr>
            <a:xfrm>
              <a:off x="2431244" y="1068589"/>
              <a:ext cx="950693" cy="784830"/>
            </a:xfrm>
            <a:prstGeom prst="rect">
              <a:avLst/>
            </a:prstGeom>
            <a:noFill/>
          </p:spPr>
          <p:txBody>
            <a:bodyPr wrap="square" rtlCol="0">
              <a:spAutoFit/>
            </a:bodyPr>
            <a:lstStyle/>
            <a:p>
              <a:r>
                <a:rPr lang="zh-CN" altLang="en-US" sz="4500" b="1" dirty="0">
                  <a:solidFill>
                    <a:prstClr val="white"/>
                  </a:solidFill>
                  <a:latin typeface="+mn-lt"/>
                  <a:ea typeface="+mn-ea"/>
                  <a:cs typeface="+mn-ea"/>
                  <a:sym typeface="+mn-lt"/>
                </a:rPr>
                <a:t>前 </a:t>
              </a:r>
            </a:p>
          </p:txBody>
        </p:sp>
      </p:grpSp>
      <p:grpSp>
        <p:nvGrpSpPr>
          <p:cNvPr id="14" name="组合 13"/>
          <p:cNvGrpSpPr/>
          <p:nvPr/>
        </p:nvGrpSpPr>
        <p:grpSpPr>
          <a:xfrm>
            <a:off x="4632413" y="1417064"/>
            <a:ext cx="349446" cy="349446"/>
            <a:chOff x="304800" y="673100"/>
            <a:chExt cx="4000500" cy="4000500"/>
          </a:xfrm>
          <a:effectLst>
            <a:outerShdw blurRad="444500" dist="254000" dir="684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16" name="椭圆 1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17" name="组合 16"/>
          <p:cNvGrpSpPr/>
          <p:nvPr/>
        </p:nvGrpSpPr>
        <p:grpSpPr>
          <a:xfrm>
            <a:off x="6473219" y="1217239"/>
            <a:ext cx="156292" cy="156292"/>
            <a:chOff x="304800" y="673100"/>
            <a:chExt cx="4000500" cy="4000500"/>
          </a:xfrm>
          <a:effectLst>
            <a:outerShdw blurRad="444500" dist="254000" dir="684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grpSp>
        <p:nvGrpSpPr>
          <p:cNvPr id="20" name="组合 19"/>
          <p:cNvGrpSpPr/>
          <p:nvPr/>
        </p:nvGrpSpPr>
        <p:grpSpPr>
          <a:xfrm>
            <a:off x="6629511" y="1381787"/>
            <a:ext cx="208440" cy="208440"/>
            <a:chOff x="304800" y="673100"/>
            <a:chExt cx="4000500" cy="4000500"/>
          </a:xfrm>
          <a:effectLst>
            <a:outerShdw blurRad="444500" dist="254000" dir="684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22" name="椭圆 2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sp>
        <p:nvSpPr>
          <p:cNvPr id="23" name="椭圆 22"/>
          <p:cNvSpPr/>
          <p:nvPr/>
        </p:nvSpPr>
        <p:spPr>
          <a:xfrm>
            <a:off x="7794388" y="4443265"/>
            <a:ext cx="500908" cy="500908"/>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4" name="椭圆 23"/>
          <p:cNvSpPr/>
          <p:nvPr/>
        </p:nvSpPr>
        <p:spPr>
          <a:xfrm>
            <a:off x="8423305" y="3522698"/>
            <a:ext cx="274777" cy="274777"/>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25" name="组合 24"/>
          <p:cNvGrpSpPr/>
          <p:nvPr/>
        </p:nvGrpSpPr>
        <p:grpSpPr>
          <a:xfrm>
            <a:off x="7183751" y="4762644"/>
            <a:ext cx="219777" cy="219777"/>
            <a:chOff x="304800" y="673100"/>
            <a:chExt cx="4000500" cy="4000500"/>
          </a:xfrm>
          <a:effectLst>
            <a:outerShdw blurRad="381000" dist="152400" dir="8100000" algn="tr" rotWithShape="0">
              <a:prstClr val="black">
                <a:alpha val="7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27" name="椭圆 2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28" name="组合 27"/>
          <p:cNvGrpSpPr/>
          <p:nvPr/>
        </p:nvGrpSpPr>
        <p:grpSpPr>
          <a:xfrm>
            <a:off x="7819176" y="1786618"/>
            <a:ext cx="287919" cy="287919"/>
            <a:chOff x="304800" y="673100"/>
            <a:chExt cx="4000500" cy="4000500"/>
          </a:xfrm>
          <a:effectLst>
            <a:outerShdw blurRad="381000" dist="152400" dir="8100000" algn="tr" rotWithShape="0">
              <a:prstClr val="black">
                <a:alpha val="7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30" name="椭圆 2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31" name="组合 30"/>
          <p:cNvGrpSpPr/>
          <p:nvPr/>
        </p:nvGrpSpPr>
        <p:grpSpPr>
          <a:xfrm>
            <a:off x="8411685" y="4151249"/>
            <a:ext cx="408377" cy="408377"/>
            <a:chOff x="304800" y="673100"/>
            <a:chExt cx="4000500" cy="4000500"/>
          </a:xfrm>
          <a:effectLst>
            <a:outerShdw blurRad="317500" dist="1905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34" name="椭圆 33"/>
          <p:cNvSpPr/>
          <p:nvPr/>
        </p:nvSpPr>
        <p:spPr>
          <a:xfrm>
            <a:off x="6629511" y="4707644"/>
            <a:ext cx="274777" cy="274777"/>
          </a:xfrm>
          <a:prstGeom prst="ellipse">
            <a:avLst/>
          </a:prstGeom>
          <a:solidFill>
            <a:schemeClr val="accent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5" name="椭圆 34"/>
          <p:cNvSpPr/>
          <p:nvPr/>
        </p:nvSpPr>
        <p:spPr>
          <a:xfrm>
            <a:off x="8585278" y="4984207"/>
            <a:ext cx="137389" cy="137389"/>
          </a:xfrm>
          <a:prstGeom prst="ellipse">
            <a:avLst/>
          </a:prstGeom>
          <a:solidFill>
            <a:schemeClr val="accent4"/>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37" name="组合 36"/>
          <p:cNvGrpSpPr/>
          <p:nvPr/>
        </p:nvGrpSpPr>
        <p:grpSpPr>
          <a:xfrm>
            <a:off x="6904288" y="233026"/>
            <a:ext cx="1306135" cy="1269327"/>
            <a:chOff x="2132199" y="770251"/>
            <a:chExt cx="1306135" cy="1269327"/>
          </a:xfrm>
        </p:grpSpPr>
        <p:grpSp>
          <p:nvGrpSpPr>
            <p:cNvPr id="38" name="组合 37"/>
            <p:cNvGrpSpPr/>
            <p:nvPr/>
          </p:nvGrpSpPr>
          <p:grpSpPr>
            <a:xfrm>
              <a:off x="2132199" y="770251"/>
              <a:ext cx="1306135" cy="1269327"/>
              <a:chOff x="4345444" y="2542859"/>
              <a:chExt cx="1810550" cy="1811205"/>
            </a:xfrm>
          </p:grpSpPr>
          <p:grpSp>
            <p:nvGrpSpPr>
              <p:cNvPr id="40" name="组合 3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2" name="同心圆 4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43" name="椭圆 4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41" name="椭圆 40"/>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39" name="TextBox 11"/>
            <p:cNvSpPr txBox="1"/>
            <p:nvPr/>
          </p:nvSpPr>
          <p:spPr>
            <a:xfrm>
              <a:off x="2431244" y="1068589"/>
              <a:ext cx="950693" cy="784830"/>
            </a:xfrm>
            <a:prstGeom prst="rect">
              <a:avLst/>
            </a:prstGeom>
            <a:noFill/>
          </p:spPr>
          <p:txBody>
            <a:bodyPr wrap="square" rtlCol="0">
              <a:spAutoFit/>
            </a:bodyPr>
            <a:lstStyle/>
            <a:p>
              <a:r>
                <a:rPr lang="zh-CN" altLang="en-US" sz="4500" b="1" dirty="0">
                  <a:solidFill>
                    <a:prstClr val="white"/>
                  </a:solidFill>
                  <a:latin typeface="+mn-lt"/>
                  <a:ea typeface="+mn-ea"/>
                  <a:cs typeface="+mn-ea"/>
                  <a:sym typeface="+mn-lt"/>
                </a:rPr>
                <a:t>言</a:t>
              </a:r>
            </a:p>
          </p:txBody>
        </p:sp>
      </p:grpSp>
    </p:spTree>
    <p:extLst>
      <p:ext uri="{BB962C8B-B14F-4D97-AF65-F5344CB8AC3E}">
        <p14:creationId xmlns:p14="http://schemas.microsoft.com/office/powerpoint/2010/main" val="4263803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35000" fill="hold" nodeType="withEffect" p14:presetBounceEnd="55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55000">
                                          <p:cBhvr additive="base">
                                            <p:cTn id="7" dur="2000" fill="hold"/>
                                            <p:tgtEl>
                                              <p:spTgt spid="14"/>
                                            </p:tgtEl>
                                            <p:attrNameLst>
                                              <p:attrName>ppt_x</p:attrName>
                                            </p:attrNameLst>
                                          </p:cBhvr>
                                          <p:tavLst>
                                            <p:tav tm="0">
                                              <p:val>
                                                <p:strVal val="1+#ppt_w/2"/>
                                              </p:val>
                                            </p:tav>
                                            <p:tav tm="100000">
                                              <p:val>
                                                <p:strVal val="#ppt_x"/>
                                              </p:val>
                                            </p:tav>
                                          </p:tavLst>
                                        </p:anim>
                                        <p:anim calcmode="lin" valueType="num" p14:bounceEnd="55000">
                                          <p:cBhvr additive="base">
                                            <p:cTn id="8" dur="20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2" accel="35000" fill="hold" nodeType="withEffect" p14:presetBounceEnd="55000">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14:bounceEnd="55000">
                                          <p:cBhvr additive="base">
                                            <p:cTn id="11" dur="2000" fill="hold"/>
                                            <p:tgtEl>
                                              <p:spTgt spid="17"/>
                                            </p:tgtEl>
                                            <p:attrNameLst>
                                              <p:attrName>ppt_x</p:attrName>
                                            </p:attrNameLst>
                                          </p:cBhvr>
                                          <p:tavLst>
                                            <p:tav tm="0">
                                              <p:val>
                                                <p:strVal val="1+#ppt_w/2"/>
                                              </p:val>
                                            </p:tav>
                                            <p:tav tm="100000">
                                              <p:val>
                                                <p:strVal val="#ppt_x"/>
                                              </p:val>
                                            </p:tav>
                                          </p:tavLst>
                                        </p:anim>
                                        <p:anim calcmode="lin" valueType="num" p14:bounceEnd="55000">
                                          <p:cBhvr additive="base">
                                            <p:cTn id="12" dur="2000" fill="hold"/>
                                            <p:tgtEl>
                                              <p:spTgt spid="17"/>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53" presetClass="entr" presetSubtype="16"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animEffect transition="in" filter="fade">
                                          <p:cBhvr>
                                            <p:cTn id="22" dur="500"/>
                                            <p:tgtEl>
                                              <p:spTgt spid="37"/>
                                            </p:tgtEl>
                                          </p:cBhvr>
                                        </p:animEffect>
                                      </p:childTnLst>
                                    </p:cTn>
                                  </p:par>
                                  <p:par>
                                    <p:cTn id="23" presetID="2" presetClass="entr" presetSubtype="3" accel="35000" fill="hold" nodeType="withEffect" p14:presetBounceEnd="55000">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14:bounceEnd="55000">
                                          <p:cBhvr additive="base">
                                            <p:cTn id="25" dur="2000" fill="hold"/>
                                            <p:tgtEl>
                                              <p:spTgt spid="20"/>
                                            </p:tgtEl>
                                            <p:attrNameLst>
                                              <p:attrName>ppt_x</p:attrName>
                                            </p:attrNameLst>
                                          </p:cBhvr>
                                          <p:tavLst>
                                            <p:tav tm="0">
                                              <p:val>
                                                <p:strVal val="1+#ppt_w/2"/>
                                              </p:val>
                                            </p:tav>
                                            <p:tav tm="100000">
                                              <p:val>
                                                <p:strVal val="#ppt_x"/>
                                              </p:val>
                                            </p:tav>
                                          </p:tavLst>
                                        </p:anim>
                                        <p:anim calcmode="lin" valueType="num" p14:bounceEnd="55000">
                                          <p:cBhvr additive="base">
                                            <p:cTn id="26" dur="2000" fill="hold"/>
                                            <p:tgtEl>
                                              <p:spTgt spid="20"/>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Effect transition="in" filter="fade">
                                          <p:cBhvr>
                                            <p:cTn id="32" dur="500"/>
                                            <p:tgtEl>
                                              <p:spTgt spid="23"/>
                                            </p:tgtEl>
                                          </p:cBhvr>
                                        </p:animEffect>
                                      </p:childTnLst>
                                    </p:cTn>
                                  </p:par>
                                  <p:par>
                                    <p:cTn id="33" presetID="53" presetClass="entr" presetSubtype="16" fill="hold" grpId="0" nodeType="withEffect">
                                      <p:stCondLst>
                                        <p:cond delay="4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Effect transition="in" filter="fade">
                                          <p:cBhvr>
                                            <p:cTn id="37" dur="500"/>
                                            <p:tgtEl>
                                              <p:spTgt spid="24"/>
                                            </p:tgtEl>
                                          </p:cBhvr>
                                        </p:animEffect>
                                      </p:childTnLst>
                                    </p:cTn>
                                  </p:par>
                                  <p:par>
                                    <p:cTn id="38" presetID="53" presetClass="entr" presetSubtype="16" fill="hold" nodeType="withEffect">
                                      <p:stCondLst>
                                        <p:cond delay="40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fltVal val="0"/>
                                              </p:val>
                                            </p:tav>
                                            <p:tav tm="100000">
                                              <p:val>
                                                <p:strVal val="#ppt_h"/>
                                              </p:val>
                                            </p:tav>
                                          </p:tavLst>
                                        </p:anim>
                                        <p:animEffect transition="in" filter="fade">
                                          <p:cBhvr>
                                            <p:cTn id="42" dur="500"/>
                                            <p:tgtEl>
                                              <p:spTgt spid="25"/>
                                            </p:tgtEl>
                                          </p:cBhvr>
                                        </p:animEffect>
                                      </p:childTnLst>
                                    </p:cTn>
                                  </p:par>
                                  <p:par>
                                    <p:cTn id="43" presetID="53" presetClass="entr" presetSubtype="16" fill="hold" nodeType="withEffect">
                                      <p:stCondLst>
                                        <p:cond delay="20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cTn>
                                  </p:par>
                                  <p:par>
                                    <p:cTn id="48" presetID="53" presetClass="entr" presetSubtype="16" fill="hold" nodeType="withEffect">
                                      <p:stCondLst>
                                        <p:cond delay="400"/>
                                      </p:stCondLst>
                                      <p:childTnLst>
                                        <p:set>
                                          <p:cBhvr>
                                            <p:cTn id="49" dur="1" fill="hold">
                                              <p:stCondLst>
                                                <p:cond delay="0"/>
                                              </p:stCondLst>
                                            </p:cTn>
                                            <p:tgtEl>
                                              <p:spTgt spid="31"/>
                                            </p:tgtEl>
                                            <p:attrNameLst>
                                              <p:attrName>style.visibility</p:attrName>
                                            </p:attrNameLst>
                                          </p:cBhvr>
                                          <p:to>
                                            <p:strVal val="visible"/>
                                          </p:to>
                                        </p:set>
                                        <p:anim calcmode="lin" valueType="num">
                                          <p:cBhvr>
                                            <p:cTn id="50" dur="500" fill="hold"/>
                                            <p:tgtEl>
                                              <p:spTgt spid="31"/>
                                            </p:tgtEl>
                                            <p:attrNameLst>
                                              <p:attrName>ppt_w</p:attrName>
                                            </p:attrNameLst>
                                          </p:cBhvr>
                                          <p:tavLst>
                                            <p:tav tm="0">
                                              <p:val>
                                                <p:fltVal val="0"/>
                                              </p:val>
                                            </p:tav>
                                            <p:tav tm="100000">
                                              <p:val>
                                                <p:strVal val="#ppt_w"/>
                                              </p:val>
                                            </p:tav>
                                          </p:tavLst>
                                        </p:anim>
                                        <p:anim calcmode="lin" valueType="num">
                                          <p:cBhvr>
                                            <p:cTn id="51" dur="500" fill="hold"/>
                                            <p:tgtEl>
                                              <p:spTgt spid="31"/>
                                            </p:tgtEl>
                                            <p:attrNameLst>
                                              <p:attrName>ppt_h</p:attrName>
                                            </p:attrNameLst>
                                          </p:cBhvr>
                                          <p:tavLst>
                                            <p:tav tm="0">
                                              <p:val>
                                                <p:fltVal val="0"/>
                                              </p:val>
                                            </p:tav>
                                            <p:tav tm="100000">
                                              <p:val>
                                                <p:strVal val="#ppt_h"/>
                                              </p:val>
                                            </p:tav>
                                          </p:tavLst>
                                        </p:anim>
                                        <p:animEffect transition="in" filter="fade">
                                          <p:cBhvr>
                                            <p:cTn id="52" dur="500"/>
                                            <p:tgtEl>
                                              <p:spTgt spid="31"/>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Effect transition="in" filter="fade">
                                          <p:cBhvr>
                                            <p:cTn id="57" dur="500"/>
                                            <p:tgtEl>
                                              <p:spTgt spid="34"/>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fltVal val="0"/>
                                              </p:val>
                                            </p:tav>
                                            <p:tav tm="100000">
                                              <p:val>
                                                <p:strVal val="#ppt_w"/>
                                              </p:val>
                                            </p:tav>
                                          </p:tavLst>
                                        </p:anim>
                                        <p:anim calcmode="lin" valueType="num">
                                          <p:cBhvr>
                                            <p:cTn id="61" dur="500" fill="hold"/>
                                            <p:tgtEl>
                                              <p:spTgt spid="35"/>
                                            </p:tgtEl>
                                            <p:attrNameLst>
                                              <p:attrName>ppt_h</p:attrName>
                                            </p:attrNameLst>
                                          </p:cBhvr>
                                          <p:tavLst>
                                            <p:tav tm="0">
                                              <p:val>
                                                <p:fltVal val="0"/>
                                              </p:val>
                                            </p:tav>
                                            <p:tav tm="100000">
                                              <p:val>
                                                <p:strVal val="#ppt_h"/>
                                              </p:val>
                                            </p:tav>
                                          </p:tavLst>
                                        </p:anim>
                                        <p:animEffect transition="in" filter="fade">
                                          <p:cBhvr>
                                            <p:cTn id="62" dur="500"/>
                                            <p:tgtEl>
                                              <p:spTgt spid="35"/>
                                            </p:tgtEl>
                                          </p:cBhvr>
                                        </p:animEffect>
                                      </p:childTnLst>
                                    </p:cTn>
                                  </p:par>
                                  <p:par>
                                    <p:cTn id="63" presetID="22" presetClass="entr" presetSubtype="4" fill="hold" grpId="0" nodeType="withEffect">
                                      <p:stCondLst>
                                        <p:cond delay="0"/>
                                      </p:stCondLst>
                                      <p:iterate type="lt">
                                        <p:tmPct val="10000"/>
                                      </p:iterate>
                                      <p:childTnLst>
                                        <p:set>
                                          <p:cBhvr>
                                            <p:cTn id="64" dur="1" fill="hold">
                                              <p:stCondLst>
                                                <p:cond delay="0"/>
                                              </p:stCondLst>
                                            </p:cTn>
                                            <p:tgtEl>
                                              <p:spTgt spid="3"/>
                                            </p:tgtEl>
                                            <p:attrNameLst>
                                              <p:attrName>style.visibility</p:attrName>
                                            </p:attrNameLst>
                                          </p:cBhvr>
                                          <p:to>
                                            <p:strVal val="visible"/>
                                          </p:to>
                                        </p:set>
                                        <p:animEffect transition="in" filter="wipe(down)">
                                          <p:cBhvr>
                                            <p:cTn id="6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animBg="1"/>
          <p:bldP spid="24" grpId="0" animBg="1"/>
          <p:bldP spid="34" grpId="0" animBg="1"/>
          <p:bldP spid="3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35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 fill="hold"/>
                                            <p:tgtEl>
                                              <p:spTgt spid="14"/>
                                            </p:tgtEl>
                                            <p:attrNameLst>
                                              <p:attrName>ppt_x</p:attrName>
                                            </p:attrNameLst>
                                          </p:cBhvr>
                                          <p:tavLst>
                                            <p:tav tm="0">
                                              <p:val>
                                                <p:strVal val="1+#ppt_w/2"/>
                                              </p:val>
                                            </p:tav>
                                            <p:tav tm="100000">
                                              <p:val>
                                                <p:strVal val="#ppt_x"/>
                                              </p:val>
                                            </p:tav>
                                          </p:tavLst>
                                        </p:anim>
                                        <p:anim calcmode="lin" valueType="num">
                                          <p:cBhvr additive="base">
                                            <p:cTn id="8" dur="20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2" accel="3500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2000" fill="hold"/>
                                            <p:tgtEl>
                                              <p:spTgt spid="17"/>
                                            </p:tgtEl>
                                            <p:attrNameLst>
                                              <p:attrName>ppt_x</p:attrName>
                                            </p:attrNameLst>
                                          </p:cBhvr>
                                          <p:tavLst>
                                            <p:tav tm="0">
                                              <p:val>
                                                <p:strVal val="1+#ppt_w/2"/>
                                              </p:val>
                                            </p:tav>
                                            <p:tav tm="100000">
                                              <p:val>
                                                <p:strVal val="#ppt_x"/>
                                              </p:val>
                                            </p:tav>
                                          </p:tavLst>
                                        </p:anim>
                                        <p:anim calcmode="lin" valueType="num">
                                          <p:cBhvr additive="base">
                                            <p:cTn id="12" dur="2000" fill="hold"/>
                                            <p:tgtEl>
                                              <p:spTgt spid="17"/>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53" presetClass="entr" presetSubtype="16"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animEffect transition="in" filter="fade">
                                          <p:cBhvr>
                                            <p:cTn id="22" dur="500"/>
                                            <p:tgtEl>
                                              <p:spTgt spid="37"/>
                                            </p:tgtEl>
                                          </p:cBhvr>
                                        </p:animEffect>
                                      </p:childTnLst>
                                    </p:cTn>
                                  </p:par>
                                  <p:par>
                                    <p:cTn id="23" presetID="2" presetClass="entr" presetSubtype="3" accel="3500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2000" fill="hold"/>
                                            <p:tgtEl>
                                              <p:spTgt spid="20"/>
                                            </p:tgtEl>
                                            <p:attrNameLst>
                                              <p:attrName>ppt_x</p:attrName>
                                            </p:attrNameLst>
                                          </p:cBhvr>
                                          <p:tavLst>
                                            <p:tav tm="0">
                                              <p:val>
                                                <p:strVal val="1+#ppt_w/2"/>
                                              </p:val>
                                            </p:tav>
                                            <p:tav tm="100000">
                                              <p:val>
                                                <p:strVal val="#ppt_x"/>
                                              </p:val>
                                            </p:tav>
                                          </p:tavLst>
                                        </p:anim>
                                        <p:anim calcmode="lin" valueType="num">
                                          <p:cBhvr additive="base">
                                            <p:cTn id="26" dur="2000" fill="hold"/>
                                            <p:tgtEl>
                                              <p:spTgt spid="20"/>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Effect transition="in" filter="fade">
                                          <p:cBhvr>
                                            <p:cTn id="32" dur="500"/>
                                            <p:tgtEl>
                                              <p:spTgt spid="23"/>
                                            </p:tgtEl>
                                          </p:cBhvr>
                                        </p:animEffect>
                                      </p:childTnLst>
                                    </p:cTn>
                                  </p:par>
                                  <p:par>
                                    <p:cTn id="33" presetID="53" presetClass="entr" presetSubtype="16" fill="hold" grpId="0" nodeType="withEffect">
                                      <p:stCondLst>
                                        <p:cond delay="4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Effect transition="in" filter="fade">
                                          <p:cBhvr>
                                            <p:cTn id="37" dur="500"/>
                                            <p:tgtEl>
                                              <p:spTgt spid="24"/>
                                            </p:tgtEl>
                                          </p:cBhvr>
                                        </p:animEffect>
                                      </p:childTnLst>
                                    </p:cTn>
                                  </p:par>
                                  <p:par>
                                    <p:cTn id="38" presetID="53" presetClass="entr" presetSubtype="16" fill="hold" nodeType="withEffect">
                                      <p:stCondLst>
                                        <p:cond delay="40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fltVal val="0"/>
                                              </p:val>
                                            </p:tav>
                                            <p:tav tm="100000">
                                              <p:val>
                                                <p:strVal val="#ppt_h"/>
                                              </p:val>
                                            </p:tav>
                                          </p:tavLst>
                                        </p:anim>
                                        <p:animEffect transition="in" filter="fade">
                                          <p:cBhvr>
                                            <p:cTn id="42" dur="500"/>
                                            <p:tgtEl>
                                              <p:spTgt spid="25"/>
                                            </p:tgtEl>
                                          </p:cBhvr>
                                        </p:animEffect>
                                      </p:childTnLst>
                                    </p:cTn>
                                  </p:par>
                                  <p:par>
                                    <p:cTn id="43" presetID="53" presetClass="entr" presetSubtype="16" fill="hold" nodeType="withEffect">
                                      <p:stCondLst>
                                        <p:cond delay="20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cTn>
                                  </p:par>
                                  <p:par>
                                    <p:cTn id="48" presetID="53" presetClass="entr" presetSubtype="16" fill="hold" nodeType="withEffect">
                                      <p:stCondLst>
                                        <p:cond delay="400"/>
                                      </p:stCondLst>
                                      <p:childTnLst>
                                        <p:set>
                                          <p:cBhvr>
                                            <p:cTn id="49" dur="1" fill="hold">
                                              <p:stCondLst>
                                                <p:cond delay="0"/>
                                              </p:stCondLst>
                                            </p:cTn>
                                            <p:tgtEl>
                                              <p:spTgt spid="31"/>
                                            </p:tgtEl>
                                            <p:attrNameLst>
                                              <p:attrName>style.visibility</p:attrName>
                                            </p:attrNameLst>
                                          </p:cBhvr>
                                          <p:to>
                                            <p:strVal val="visible"/>
                                          </p:to>
                                        </p:set>
                                        <p:anim calcmode="lin" valueType="num">
                                          <p:cBhvr>
                                            <p:cTn id="50" dur="500" fill="hold"/>
                                            <p:tgtEl>
                                              <p:spTgt spid="31"/>
                                            </p:tgtEl>
                                            <p:attrNameLst>
                                              <p:attrName>ppt_w</p:attrName>
                                            </p:attrNameLst>
                                          </p:cBhvr>
                                          <p:tavLst>
                                            <p:tav tm="0">
                                              <p:val>
                                                <p:fltVal val="0"/>
                                              </p:val>
                                            </p:tav>
                                            <p:tav tm="100000">
                                              <p:val>
                                                <p:strVal val="#ppt_w"/>
                                              </p:val>
                                            </p:tav>
                                          </p:tavLst>
                                        </p:anim>
                                        <p:anim calcmode="lin" valueType="num">
                                          <p:cBhvr>
                                            <p:cTn id="51" dur="500" fill="hold"/>
                                            <p:tgtEl>
                                              <p:spTgt spid="31"/>
                                            </p:tgtEl>
                                            <p:attrNameLst>
                                              <p:attrName>ppt_h</p:attrName>
                                            </p:attrNameLst>
                                          </p:cBhvr>
                                          <p:tavLst>
                                            <p:tav tm="0">
                                              <p:val>
                                                <p:fltVal val="0"/>
                                              </p:val>
                                            </p:tav>
                                            <p:tav tm="100000">
                                              <p:val>
                                                <p:strVal val="#ppt_h"/>
                                              </p:val>
                                            </p:tav>
                                          </p:tavLst>
                                        </p:anim>
                                        <p:animEffect transition="in" filter="fade">
                                          <p:cBhvr>
                                            <p:cTn id="52" dur="500"/>
                                            <p:tgtEl>
                                              <p:spTgt spid="31"/>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Effect transition="in" filter="fade">
                                          <p:cBhvr>
                                            <p:cTn id="57" dur="500"/>
                                            <p:tgtEl>
                                              <p:spTgt spid="34"/>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fltVal val="0"/>
                                              </p:val>
                                            </p:tav>
                                            <p:tav tm="100000">
                                              <p:val>
                                                <p:strVal val="#ppt_w"/>
                                              </p:val>
                                            </p:tav>
                                          </p:tavLst>
                                        </p:anim>
                                        <p:anim calcmode="lin" valueType="num">
                                          <p:cBhvr>
                                            <p:cTn id="61" dur="500" fill="hold"/>
                                            <p:tgtEl>
                                              <p:spTgt spid="35"/>
                                            </p:tgtEl>
                                            <p:attrNameLst>
                                              <p:attrName>ppt_h</p:attrName>
                                            </p:attrNameLst>
                                          </p:cBhvr>
                                          <p:tavLst>
                                            <p:tav tm="0">
                                              <p:val>
                                                <p:fltVal val="0"/>
                                              </p:val>
                                            </p:tav>
                                            <p:tav tm="100000">
                                              <p:val>
                                                <p:strVal val="#ppt_h"/>
                                              </p:val>
                                            </p:tav>
                                          </p:tavLst>
                                        </p:anim>
                                        <p:animEffect transition="in" filter="fade">
                                          <p:cBhvr>
                                            <p:cTn id="62" dur="500"/>
                                            <p:tgtEl>
                                              <p:spTgt spid="35"/>
                                            </p:tgtEl>
                                          </p:cBhvr>
                                        </p:animEffect>
                                      </p:childTnLst>
                                    </p:cTn>
                                  </p:par>
                                  <p:par>
                                    <p:cTn id="63" presetID="22" presetClass="entr" presetSubtype="4" fill="hold" grpId="0" nodeType="withEffect">
                                      <p:stCondLst>
                                        <p:cond delay="0"/>
                                      </p:stCondLst>
                                      <p:iterate type="lt">
                                        <p:tmPct val="10000"/>
                                      </p:iterate>
                                      <p:childTnLst>
                                        <p:set>
                                          <p:cBhvr>
                                            <p:cTn id="64" dur="1" fill="hold">
                                              <p:stCondLst>
                                                <p:cond delay="0"/>
                                              </p:stCondLst>
                                            </p:cTn>
                                            <p:tgtEl>
                                              <p:spTgt spid="3"/>
                                            </p:tgtEl>
                                            <p:attrNameLst>
                                              <p:attrName>style.visibility</p:attrName>
                                            </p:attrNameLst>
                                          </p:cBhvr>
                                          <p:to>
                                            <p:strVal val="visible"/>
                                          </p:to>
                                        </p:set>
                                        <p:animEffect transition="in" filter="wipe(down)">
                                          <p:cBhvr>
                                            <p:cTn id="6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animBg="1"/>
          <p:bldP spid="24" grpId="0" animBg="1"/>
          <p:bldP spid="34" grpId="0" animBg="1"/>
          <p:bldP spid="35"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500" dirty="0">
                <a:solidFill>
                  <a:srgbClr val="333333"/>
                </a:solidFill>
                <a:latin typeface="+mn-lt"/>
                <a:ea typeface="+mn-ea"/>
                <a:cs typeface="+mn-ea"/>
                <a:sym typeface="+mn-lt"/>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4" name="Chart 14"/>
          <p:cNvGraphicFramePr/>
          <p:nvPr>
            <p:extLst>
              <p:ext uri="{D42A27DB-BD31-4B8C-83A1-F6EECF244321}">
                <p14:modId xmlns:p14="http://schemas.microsoft.com/office/powerpoint/2010/main" val="3628358054"/>
              </p:ext>
            </p:extLst>
          </p:nvPr>
        </p:nvGraphicFramePr>
        <p:xfrm>
          <a:off x="242325" y="1077338"/>
          <a:ext cx="4425067" cy="3304980"/>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15"/>
          <p:cNvSpPr/>
          <p:nvPr/>
        </p:nvSpPr>
        <p:spPr>
          <a:xfrm>
            <a:off x="694244" y="4269745"/>
            <a:ext cx="877467" cy="246221"/>
          </a:xfrm>
          <a:prstGeom prst="rect">
            <a:avLst/>
          </a:prstGeom>
        </p:spPr>
        <p:txBody>
          <a:bodyPr wrap="square">
            <a:spAutoFit/>
          </a:bodyPr>
          <a:lstStyle/>
          <a:p>
            <a:pPr algn="ctr"/>
            <a:r>
              <a:rPr lang="zh-CN" altLang="en-US" sz="1000" dirty="0">
                <a:solidFill>
                  <a:schemeClr val="tx1">
                    <a:lumMod val="50000"/>
                    <a:lumOff val="50000"/>
                  </a:schemeClr>
                </a:solidFill>
                <a:latin typeface="+mn-lt"/>
                <a:ea typeface="+mn-ea"/>
                <a:cs typeface="+mn-ea"/>
                <a:sym typeface="+mn-lt"/>
              </a:rPr>
              <a:t>添加标题</a:t>
            </a:r>
            <a:r>
              <a:rPr lang="en-US" sz="1000" dirty="0">
                <a:solidFill>
                  <a:schemeClr val="tx1">
                    <a:lumMod val="50000"/>
                    <a:lumOff val="50000"/>
                  </a:schemeClr>
                </a:solidFill>
                <a:latin typeface="+mn-lt"/>
                <a:ea typeface="+mn-ea"/>
                <a:cs typeface="+mn-ea"/>
                <a:sym typeface="+mn-lt"/>
              </a:rPr>
              <a:t> 1</a:t>
            </a:r>
          </a:p>
        </p:txBody>
      </p:sp>
      <p:sp>
        <p:nvSpPr>
          <p:cNvPr id="6" name="Rectangle 16"/>
          <p:cNvSpPr/>
          <p:nvPr/>
        </p:nvSpPr>
        <p:spPr>
          <a:xfrm>
            <a:off x="1917737" y="4269745"/>
            <a:ext cx="877467" cy="246221"/>
          </a:xfrm>
          <a:prstGeom prst="rect">
            <a:avLst/>
          </a:prstGeom>
        </p:spPr>
        <p:txBody>
          <a:bodyPr wrap="square">
            <a:spAutoFit/>
          </a:bodyPr>
          <a:lstStyle/>
          <a:p>
            <a:pPr algn="ctr"/>
            <a:r>
              <a:rPr lang="zh-CN" altLang="en-US" sz="1000" dirty="0">
                <a:solidFill>
                  <a:schemeClr val="tx1">
                    <a:lumMod val="50000"/>
                    <a:lumOff val="50000"/>
                  </a:schemeClr>
                </a:solidFill>
                <a:latin typeface="+mn-lt"/>
                <a:ea typeface="+mn-ea"/>
                <a:cs typeface="+mn-ea"/>
                <a:sym typeface="+mn-lt"/>
              </a:rPr>
              <a:t>添加标题</a:t>
            </a:r>
            <a:r>
              <a:rPr lang="en-US" sz="1000" dirty="0">
                <a:solidFill>
                  <a:schemeClr val="tx1">
                    <a:lumMod val="50000"/>
                    <a:lumOff val="50000"/>
                  </a:schemeClr>
                </a:solidFill>
                <a:latin typeface="+mn-lt"/>
                <a:ea typeface="+mn-ea"/>
                <a:cs typeface="+mn-ea"/>
                <a:sym typeface="+mn-lt"/>
              </a:rPr>
              <a:t> 2</a:t>
            </a:r>
          </a:p>
        </p:txBody>
      </p:sp>
      <p:sp>
        <p:nvSpPr>
          <p:cNvPr id="7" name="Rectangle 17"/>
          <p:cNvSpPr/>
          <p:nvPr/>
        </p:nvSpPr>
        <p:spPr>
          <a:xfrm>
            <a:off x="3141230" y="4269745"/>
            <a:ext cx="877467" cy="246221"/>
          </a:xfrm>
          <a:prstGeom prst="rect">
            <a:avLst/>
          </a:prstGeom>
        </p:spPr>
        <p:txBody>
          <a:bodyPr wrap="square">
            <a:spAutoFit/>
          </a:bodyPr>
          <a:lstStyle/>
          <a:p>
            <a:pPr algn="ctr"/>
            <a:r>
              <a:rPr lang="zh-CN" altLang="en-US" sz="1000" dirty="0">
                <a:solidFill>
                  <a:schemeClr val="tx1">
                    <a:lumMod val="50000"/>
                    <a:lumOff val="50000"/>
                  </a:schemeClr>
                </a:solidFill>
                <a:latin typeface="+mn-lt"/>
                <a:ea typeface="+mn-ea"/>
                <a:cs typeface="+mn-ea"/>
                <a:sym typeface="+mn-lt"/>
              </a:rPr>
              <a:t>添加标题</a:t>
            </a:r>
            <a:r>
              <a:rPr lang="en-US" sz="1000" dirty="0">
                <a:solidFill>
                  <a:schemeClr val="tx1">
                    <a:lumMod val="50000"/>
                    <a:lumOff val="50000"/>
                  </a:schemeClr>
                </a:solidFill>
                <a:latin typeface="+mn-lt"/>
                <a:ea typeface="+mn-ea"/>
                <a:cs typeface="+mn-ea"/>
                <a:sym typeface="+mn-lt"/>
              </a:rPr>
              <a:t> 3</a:t>
            </a:r>
          </a:p>
        </p:txBody>
      </p:sp>
      <p:sp>
        <p:nvSpPr>
          <p:cNvPr id="8" name="TextBox 25"/>
          <p:cNvSpPr txBox="1"/>
          <p:nvPr/>
        </p:nvSpPr>
        <p:spPr>
          <a:xfrm>
            <a:off x="5678723" y="1398442"/>
            <a:ext cx="2779807" cy="677108"/>
          </a:xfrm>
          <a:prstGeom prst="rect">
            <a:avLst/>
          </a:prstGeom>
          <a:noFill/>
        </p:spPr>
        <p:txBody>
          <a:bodyPr wrap="square" rtlCol="0">
            <a:spAutoFit/>
          </a:bodyPr>
          <a:lstStyle/>
          <a:p>
            <a:r>
              <a:rPr lang="zh-CN" altLang="en-US" sz="1400" b="1" dirty="0">
                <a:solidFill>
                  <a:schemeClr val="accent3"/>
                </a:solidFill>
                <a:latin typeface="+mn-lt"/>
                <a:ea typeface="+mn-ea"/>
                <a:cs typeface="+mn-ea"/>
                <a:sym typeface="+mn-lt"/>
              </a:rPr>
              <a:t>填加标题</a:t>
            </a:r>
            <a:endParaRPr lang="en-US" altLang="zh-CN" sz="1400" b="1" dirty="0">
              <a:solidFill>
                <a:schemeClr val="accent3"/>
              </a:solidFill>
              <a:latin typeface="+mn-lt"/>
              <a:ea typeface="+mn-ea"/>
              <a:cs typeface="+mn-ea"/>
              <a:sym typeface="+mn-lt"/>
            </a:endParaRPr>
          </a:p>
          <a:p>
            <a:r>
              <a:rPr lang="zh-CN" altLang="en-US" sz="1200" dirty="0">
                <a:solidFill>
                  <a:schemeClr val="tx1">
                    <a:lumMod val="65000"/>
                    <a:lumOff val="35000"/>
                  </a:schemeClr>
                </a:solidFill>
                <a:latin typeface="+mn-lt"/>
                <a:ea typeface="+mn-ea"/>
                <a:cs typeface="+mn-ea"/>
                <a:sym typeface="+mn-lt"/>
              </a:rPr>
              <a:t>单击此处添加文本单击此处添加文本</a:t>
            </a:r>
            <a:endParaRPr lang="en-US" altLang="zh-CN" sz="1200" dirty="0">
              <a:solidFill>
                <a:schemeClr val="tx1">
                  <a:lumMod val="65000"/>
                  <a:lumOff val="35000"/>
                </a:schemeClr>
              </a:solidFill>
              <a:latin typeface="+mn-lt"/>
              <a:ea typeface="+mn-ea"/>
              <a:cs typeface="+mn-ea"/>
              <a:sym typeface="+mn-lt"/>
            </a:endParaRPr>
          </a:p>
          <a:p>
            <a:r>
              <a:rPr lang="zh-CN" altLang="en-US" sz="1200" dirty="0">
                <a:solidFill>
                  <a:schemeClr val="tx1">
                    <a:lumMod val="65000"/>
                    <a:lumOff val="35000"/>
                  </a:schemeClr>
                </a:solidFill>
                <a:latin typeface="+mn-lt"/>
                <a:ea typeface="+mn-ea"/>
                <a:cs typeface="+mn-ea"/>
                <a:sym typeface="+mn-lt"/>
              </a:rPr>
              <a:t>单击此处添加文本单击此处添加文本</a:t>
            </a:r>
            <a:endParaRPr lang="en-US" altLang="zh-CN" sz="1200" dirty="0">
              <a:solidFill>
                <a:schemeClr val="tx1">
                  <a:lumMod val="65000"/>
                  <a:lumOff val="35000"/>
                </a:schemeClr>
              </a:solidFill>
              <a:latin typeface="+mn-lt"/>
              <a:ea typeface="+mn-ea"/>
              <a:cs typeface="+mn-ea"/>
              <a:sym typeface="+mn-lt"/>
            </a:endParaRPr>
          </a:p>
        </p:txBody>
      </p:sp>
      <p:sp>
        <p:nvSpPr>
          <p:cNvPr id="9" name="TextBox 26"/>
          <p:cNvSpPr txBox="1"/>
          <p:nvPr/>
        </p:nvSpPr>
        <p:spPr>
          <a:xfrm>
            <a:off x="5680625" y="2492227"/>
            <a:ext cx="2779807" cy="677108"/>
          </a:xfrm>
          <a:prstGeom prst="rect">
            <a:avLst/>
          </a:prstGeom>
          <a:noFill/>
        </p:spPr>
        <p:txBody>
          <a:bodyPr wrap="square" rtlCol="0">
            <a:spAutoFit/>
          </a:bodyPr>
          <a:lstStyle/>
          <a:p>
            <a:r>
              <a:rPr lang="zh-CN" altLang="en-US" sz="1400" b="1" dirty="0">
                <a:solidFill>
                  <a:schemeClr val="tx1">
                    <a:lumMod val="75000"/>
                    <a:lumOff val="25000"/>
                  </a:schemeClr>
                </a:solidFill>
                <a:latin typeface="+mn-lt"/>
                <a:ea typeface="+mn-ea"/>
                <a:cs typeface="+mn-ea"/>
                <a:sym typeface="+mn-lt"/>
              </a:rPr>
              <a:t>填加标题</a:t>
            </a:r>
            <a:endParaRPr lang="en-US" altLang="zh-CN" sz="1400" b="1" dirty="0">
              <a:solidFill>
                <a:schemeClr val="tx1">
                  <a:lumMod val="75000"/>
                  <a:lumOff val="25000"/>
                </a:schemeClr>
              </a:solidFill>
              <a:latin typeface="+mn-lt"/>
              <a:ea typeface="+mn-ea"/>
              <a:cs typeface="+mn-ea"/>
              <a:sym typeface="+mn-lt"/>
            </a:endParaRPr>
          </a:p>
          <a:p>
            <a:r>
              <a:rPr lang="zh-CN" altLang="en-US" sz="1200" dirty="0">
                <a:solidFill>
                  <a:schemeClr val="tx1">
                    <a:lumMod val="65000"/>
                    <a:lumOff val="35000"/>
                  </a:schemeClr>
                </a:solidFill>
                <a:latin typeface="+mn-lt"/>
                <a:ea typeface="+mn-ea"/>
                <a:cs typeface="+mn-ea"/>
                <a:sym typeface="+mn-lt"/>
              </a:rPr>
              <a:t>单击此处添加文本单击此处添加文本</a:t>
            </a:r>
            <a:endParaRPr lang="en-US" altLang="zh-CN" sz="1200" dirty="0">
              <a:solidFill>
                <a:schemeClr val="tx1">
                  <a:lumMod val="65000"/>
                  <a:lumOff val="35000"/>
                </a:schemeClr>
              </a:solidFill>
              <a:latin typeface="+mn-lt"/>
              <a:ea typeface="+mn-ea"/>
              <a:cs typeface="+mn-ea"/>
              <a:sym typeface="+mn-lt"/>
            </a:endParaRPr>
          </a:p>
          <a:p>
            <a:r>
              <a:rPr lang="zh-CN" altLang="en-US" sz="1200" dirty="0">
                <a:solidFill>
                  <a:schemeClr val="tx1">
                    <a:lumMod val="65000"/>
                    <a:lumOff val="35000"/>
                  </a:schemeClr>
                </a:solidFill>
                <a:latin typeface="+mn-lt"/>
                <a:ea typeface="+mn-ea"/>
                <a:cs typeface="+mn-ea"/>
                <a:sym typeface="+mn-lt"/>
              </a:rPr>
              <a:t>单击此处添加文本单击此处添加文本</a:t>
            </a:r>
            <a:endParaRPr lang="en-US" altLang="zh-CN" sz="1200" dirty="0">
              <a:solidFill>
                <a:schemeClr val="tx1">
                  <a:lumMod val="65000"/>
                  <a:lumOff val="35000"/>
                </a:schemeClr>
              </a:solidFill>
              <a:latin typeface="+mn-lt"/>
              <a:ea typeface="+mn-ea"/>
              <a:cs typeface="+mn-ea"/>
              <a:sym typeface="+mn-lt"/>
            </a:endParaRPr>
          </a:p>
        </p:txBody>
      </p:sp>
      <p:sp>
        <p:nvSpPr>
          <p:cNvPr id="10" name="TextBox 27"/>
          <p:cNvSpPr txBox="1"/>
          <p:nvPr/>
        </p:nvSpPr>
        <p:spPr>
          <a:xfrm>
            <a:off x="5680625" y="3550826"/>
            <a:ext cx="2779807" cy="677108"/>
          </a:xfrm>
          <a:prstGeom prst="rect">
            <a:avLst/>
          </a:prstGeom>
          <a:noFill/>
        </p:spPr>
        <p:txBody>
          <a:bodyPr wrap="square" rtlCol="0">
            <a:spAutoFit/>
          </a:bodyPr>
          <a:lstStyle/>
          <a:p>
            <a:r>
              <a:rPr lang="zh-CN" altLang="en-US" sz="1400" b="1" dirty="0">
                <a:solidFill>
                  <a:schemeClr val="accent2"/>
                </a:solidFill>
                <a:latin typeface="+mn-lt"/>
                <a:ea typeface="+mn-ea"/>
                <a:cs typeface="+mn-ea"/>
                <a:sym typeface="+mn-lt"/>
              </a:rPr>
              <a:t>填加标题</a:t>
            </a:r>
            <a:endParaRPr lang="en-US" altLang="zh-CN" sz="1400" b="1" dirty="0">
              <a:solidFill>
                <a:schemeClr val="accent2"/>
              </a:solidFill>
              <a:latin typeface="+mn-lt"/>
              <a:ea typeface="+mn-ea"/>
              <a:cs typeface="+mn-ea"/>
              <a:sym typeface="+mn-lt"/>
            </a:endParaRPr>
          </a:p>
          <a:p>
            <a:r>
              <a:rPr lang="zh-CN" altLang="en-US" sz="1200" dirty="0">
                <a:solidFill>
                  <a:schemeClr val="tx1">
                    <a:lumMod val="65000"/>
                    <a:lumOff val="35000"/>
                  </a:schemeClr>
                </a:solidFill>
                <a:latin typeface="+mn-lt"/>
                <a:ea typeface="+mn-ea"/>
                <a:cs typeface="+mn-ea"/>
                <a:sym typeface="+mn-lt"/>
              </a:rPr>
              <a:t>单击此处添加文本单击此处添加文本</a:t>
            </a:r>
            <a:endParaRPr lang="en-US" altLang="zh-CN" sz="1200" dirty="0">
              <a:solidFill>
                <a:schemeClr val="tx1">
                  <a:lumMod val="65000"/>
                  <a:lumOff val="35000"/>
                </a:schemeClr>
              </a:solidFill>
              <a:latin typeface="+mn-lt"/>
              <a:ea typeface="+mn-ea"/>
              <a:cs typeface="+mn-ea"/>
              <a:sym typeface="+mn-lt"/>
            </a:endParaRPr>
          </a:p>
          <a:p>
            <a:r>
              <a:rPr lang="zh-CN" altLang="en-US" sz="1200" dirty="0">
                <a:solidFill>
                  <a:schemeClr val="tx1">
                    <a:lumMod val="65000"/>
                    <a:lumOff val="35000"/>
                  </a:schemeClr>
                </a:solidFill>
                <a:latin typeface="+mn-lt"/>
                <a:ea typeface="+mn-ea"/>
                <a:cs typeface="+mn-ea"/>
                <a:sym typeface="+mn-lt"/>
              </a:rPr>
              <a:t>单击此处添加文本单击此处添加文本</a:t>
            </a:r>
            <a:endParaRPr lang="en-US" altLang="zh-CN" sz="1200" dirty="0">
              <a:solidFill>
                <a:schemeClr val="tx1">
                  <a:lumMod val="65000"/>
                  <a:lumOff val="35000"/>
                </a:schemeClr>
              </a:solidFill>
              <a:latin typeface="+mn-lt"/>
              <a:ea typeface="+mn-ea"/>
              <a:cs typeface="+mn-ea"/>
              <a:sym typeface="+mn-lt"/>
            </a:endParaRPr>
          </a:p>
        </p:txBody>
      </p:sp>
      <p:cxnSp>
        <p:nvCxnSpPr>
          <p:cNvPr id="11" name="直接连接符 10"/>
          <p:cNvCxnSpPr/>
          <p:nvPr/>
        </p:nvCxnSpPr>
        <p:spPr>
          <a:xfrm>
            <a:off x="4997236" y="2251277"/>
            <a:ext cx="3319180" cy="0"/>
          </a:xfrm>
          <a:prstGeom prst="line">
            <a:avLst/>
          </a:prstGeom>
          <a:noFill/>
          <a:ln w="9525" cap="flat" cmpd="sng" algn="ctr">
            <a:solidFill>
              <a:schemeClr val="tx1">
                <a:lumMod val="50000"/>
                <a:lumOff val="50000"/>
              </a:schemeClr>
            </a:solidFill>
            <a:prstDash val="dash"/>
          </a:ln>
          <a:effectLst/>
        </p:spPr>
      </p:cxnSp>
      <p:cxnSp>
        <p:nvCxnSpPr>
          <p:cNvPr id="12" name="直接连接符 11"/>
          <p:cNvCxnSpPr/>
          <p:nvPr/>
        </p:nvCxnSpPr>
        <p:spPr>
          <a:xfrm>
            <a:off x="4996625" y="3405963"/>
            <a:ext cx="3319791" cy="0"/>
          </a:xfrm>
          <a:prstGeom prst="line">
            <a:avLst/>
          </a:prstGeom>
          <a:noFill/>
          <a:ln w="9525" cap="flat" cmpd="sng" algn="ctr">
            <a:solidFill>
              <a:schemeClr val="tx1">
                <a:lumMod val="50000"/>
                <a:lumOff val="50000"/>
              </a:schemeClr>
            </a:solidFill>
            <a:prstDash val="dash"/>
          </a:ln>
          <a:effectLst/>
        </p:spPr>
      </p:cxnSp>
      <p:grpSp>
        <p:nvGrpSpPr>
          <p:cNvPr id="13" name="组合 12"/>
          <p:cNvGrpSpPr/>
          <p:nvPr/>
        </p:nvGrpSpPr>
        <p:grpSpPr>
          <a:xfrm>
            <a:off x="4955424" y="1436384"/>
            <a:ext cx="599448" cy="599448"/>
            <a:chOff x="4499992" y="267494"/>
            <a:chExt cx="599448" cy="599448"/>
          </a:xfrm>
        </p:grpSpPr>
        <p:grpSp>
          <p:nvGrpSpPr>
            <p:cNvPr id="14" name="组合 13"/>
            <p:cNvGrpSpPr/>
            <p:nvPr/>
          </p:nvGrpSpPr>
          <p:grpSpPr>
            <a:xfrm>
              <a:off x="4499992" y="267494"/>
              <a:ext cx="599448" cy="599448"/>
              <a:chOff x="4131160" y="713581"/>
              <a:chExt cx="881684" cy="881684"/>
            </a:xfrm>
          </p:grpSpPr>
          <p:sp>
            <p:nvSpPr>
              <p:cNvPr id="16" name="椭圆 15"/>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cs typeface="+mn-ea"/>
                  <a:sym typeface="+mn-lt"/>
                </a:endParaRPr>
              </a:p>
            </p:txBody>
          </p:sp>
          <p:sp>
            <p:nvSpPr>
              <p:cNvPr id="17" name="椭圆 16"/>
              <p:cNvSpPr/>
              <p:nvPr/>
            </p:nvSpPr>
            <p:spPr>
              <a:xfrm>
                <a:off x="4237176" y="819597"/>
                <a:ext cx="669652" cy="669652"/>
              </a:xfrm>
              <a:prstGeom prst="ellipse">
                <a:avLst/>
              </a:prstGeom>
              <a:solidFill>
                <a:schemeClr val="accent3"/>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cs typeface="+mn-ea"/>
                  <a:sym typeface="+mn-lt"/>
                </a:endParaRPr>
              </a:p>
            </p:txBody>
          </p:sp>
        </p:grpSp>
        <p:sp>
          <p:nvSpPr>
            <p:cNvPr id="15" name="Freeform 70"/>
            <p:cNvSpPr>
              <a:spLocks noEditPoints="1"/>
            </p:cNvSpPr>
            <p:nvPr/>
          </p:nvSpPr>
          <p:spPr bwMode="auto">
            <a:xfrm>
              <a:off x="4679089" y="422857"/>
              <a:ext cx="241254" cy="288722"/>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68571" tIns="34286" rIns="68571" bIns="34286" numCol="1" anchor="t" anchorCtr="0" compatLnSpc="1">
              <a:prstTxWarp prst="textNoShape">
                <a:avLst/>
              </a:prstTxWarp>
            </a:bodyPr>
            <a:lstStyle/>
            <a:p>
              <a:endParaRPr lang="en-US">
                <a:latin typeface="+mn-lt"/>
                <a:ea typeface="+mn-ea"/>
                <a:cs typeface="+mn-ea"/>
                <a:sym typeface="+mn-lt"/>
              </a:endParaRPr>
            </a:p>
          </p:txBody>
        </p:sp>
      </p:grpSp>
      <p:grpSp>
        <p:nvGrpSpPr>
          <p:cNvPr id="18" name="组合 17"/>
          <p:cNvGrpSpPr/>
          <p:nvPr/>
        </p:nvGrpSpPr>
        <p:grpSpPr>
          <a:xfrm>
            <a:off x="4970854" y="2492227"/>
            <a:ext cx="599448" cy="599448"/>
            <a:chOff x="5418452" y="307702"/>
            <a:chExt cx="599448" cy="599448"/>
          </a:xfrm>
        </p:grpSpPr>
        <p:grpSp>
          <p:nvGrpSpPr>
            <p:cNvPr id="19" name="组合 18"/>
            <p:cNvGrpSpPr/>
            <p:nvPr/>
          </p:nvGrpSpPr>
          <p:grpSpPr>
            <a:xfrm>
              <a:off x="5418452" y="307702"/>
              <a:ext cx="599448" cy="599448"/>
              <a:chOff x="4131160" y="713581"/>
              <a:chExt cx="881684" cy="881684"/>
            </a:xfrm>
          </p:grpSpPr>
          <p:sp>
            <p:nvSpPr>
              <p:cNvPr id="21" name="椭圆 20"/>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cs typeface="+mn-ea"/>
                  <a:sym typeface="+mn-lt"/>
                </a:endParaRPr>
              </a:p>
            </p:txBody>
          </p:sp>
          <p:sp>
            <p:nvSpPr>
              <p:cNvPr id="22" name="椭圆 21"/>
              <p:cNvSpPr/>
              <p:nvPr/>
            </p:nvSpPr>
            <p:spPr>
              <a:xfrm>
                <a:off x="4237176" y="819597"/>
                <a:ext cx="669652" cy="669652"/>
              </a:xfrm>
              <a:prstGeom prst="ellipse">
                <a:avLst/>
              </a:prstGeom>
              <a:solidFill>
                <a:schemeClr val="accent1"/>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cs typeface="+mn-ea"/>
                  <a:sym typeface="+mn-lt"/>
                </a:endParaRPr>
              </a:p>
            </p:txBody>
          </p:sp>
        </p:grpSp>
        <p:sp>
          <p:nvSpPr>
            <p:cNvPr id="20" name="Freeform 72"/>
            <p:cNvSpPr>
              <a:spLocks noEditPoints="1"/>
            </p:cNvSpPr>
            <p:nvPr/>
          </p:nvSpPr>
          <p:spPr bwMode="auto">
            <a:xfrm>
              <a:off x="5580112" y="455050"/>
              <a:ext cx="297176" cy="29771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71" tIns="34286" rIns="68571" bIns="34286" numCol="1" anchor="t" anchorCtr="0" compatLnSpc="1">
              <a:prstTxWarp prst="textNoShape">
                <a:avLst/>
              </a:prstTxWarp>
            </a:bodyPr>
            <a:lstStyle/>
            <a:p>
              <a:endParaRPr lang="en-US">
                <a:latin typeface="+mn-lt"/>
                <a:ea typeface="+mn-ea"/>
                <a:cs typeface="+mn-ea"/>
                <a:sym typeface="+mn-lt"/>
              </a:endParaRPr>
            </a:p>
          </p:txBody>
        </p:sp>
      </p:grpSp>
      <p:grpSp>
        <p:nvGrpSpPr>
          <p:cNvPr id="23" name="组合 22"/>
          <p:cNvGrpSpPr/>
          <p:nvPr/>
        </p:nvGrpSpPr>
        <p:grpSpPr>
          <a:xfrm>
            <a:off x="4988609" y="3529882"/>
            <a:ext cx="599448" cy="599448"/>
            <a:chOff x="6516216" y="334289"/>
            <a:chExt cx="599448" cy="599448"/>
          </a:xfrm>
        </p:grpSpPr>
        <p:grpSp>
          <p:nvGrpSpPr>
            <p:cNvPr id="24" name="组合 23"/>
            <p:cNvGrpSpPr/>
            <p:nvPr/>
          </p:nvGrpSpPr>
          <p:grpSpPr>
            <a:xfrm>
              <a:off x="6516216" y="334289"/>
              <a:ext cx="599448" cy="599448"/>
              <a:chOff x="4131160" y="713581"/>
              <a:chExt cx="881684" cy="881684"/>
            </a:xfrm>
          </p:grpSpPr>
          <p:sp>
            <p:nvSpPr>
              <p:cNvPr id="26" name="椭圆 25"/>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cs typeface="+mn-ea"/>
                  <a:sym typeface="+mn-lt"/>
                </a:endParaRPr>
              </a:p>
            </p:txBody>
          </p:sp>
          <p:sp>
            <p:nvSpPr>
              <p:cNvPr id="27" name="椭圆 26"/>
              <p:cNvSpPr/>
              <p:nvPr/>
            </p:nvSpPr>
            <p:spPr>
              <a:xfrm>
                <a:off x="4237176" y="819597"/>
                <a:ext cx="669652" cy="669652"/>
              </a:xfrm>
              <a:prstGeom prst="ellipse">
                <a:avLst/>
              </a:prstGeom>
              <a:solidFill>
                <a:schemeClr val="accent2"/>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cs typeface="+mn-ea"/>
                  <a:sym typeface="+mn-lt"/>
                </a:endParaRPr>
              </a:p>
            </p:txBody>
          </p:sp>
        </p:grpSp>
        <p:sp>
          <p:nvSpPr>
            <p:cNvPr id="25" name="Freeform 13"/>
            <p:cNvSpPr>
              <a:spLocks noEditPoints="1"/>
            </p:cNvSpPr>
            <p:nvPr/>
          </p:nvSpPr>
          <p:spPr bwMode="auto">
            <a:xfrm>
              <a:off x="6723586" y="474407"/>
              <a:ext cx="184708" cy="340466"/>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68571" tIns="34286" rIns="68571" bIns="34286" numCol="1" anchor="t" anchorCtr="0" compatLnSpc="1">
              <a:prstTxWarp prst="textNoShape">
                <a:avLst/>
              </a:prstTxWarp>
            </a:bodyPr>
            <a:lstStyle/>
            <a:p>
              <a:endParaRPr lang="en-US">
                <a:latin typeface="+mn-lt"/>
                <a:ea typeface="+mn-ea"/>
                <a:cs typeface="+mn-ea"/>
                <a:sym typeface="+mn-lt"/>
              </a:endParaRPr>
            </a:p>
          </p:txBody>
        </p:sp>
      </p:grpSp>
    </p:spTree>
    <p:extLst>
      <p:ext uri="{BB962C8B-B14F-4D97-AF65-F5344CB8AC3E}">
        <p14:creationId xmlns:p14="http://schemas.microsoft.com/office/powerpoint/2010/main" val="33169936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4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9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22" presetClass="entr" presetSubtype="8" fill="hold" nodeType="with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par>
                                <p:cTn id="25" presetID="10" presetClass="entr" presetSubtype="0" fill="hold" nodeType="withEffect">
                                  <p:stCondLst>
                                    <p:cond delay="5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10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22" presetClass="entr" presetSubtype="8" fill="hold" nodeType="withEffect">
                                  <p:stCondLst>
                                    <p:cond delay="100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par>
                                <p:cTn id="34" presetID="10" presetClass="entr" presetSubtype="0" fill="hold" nodeType="withEffect">
                                  <p:stCondLst>
                                    <p:cond delay="100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150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nodeType="withEffect">
                                  <p:stCondLst>
                                    <p:cond delay="150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P spid="7" grpId="0"/>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500" dirty="0">
                <a:solidFill>
                  <a:srgbClr val="333333"/>
                </a:solidFill>
                <a:latin typeface="+mn-lt"/>
                <a:ea typeface="+mn-ea"/>
                <a:cs typeface="+mn-ea"/>
                <a:sym typeface="+mn-lt"/>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空心弧 3"/>
          <p:cNvSpPr/>
          <p:nvPr/>
        </p:nvSpPr>
        <p:spPr>
          <a:xfrm rot="5400000">
            <a:off x="386026" y="1406854"/>
            <a:ext cx="3142978" cy="2924714"/>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32" fontAlgn="auto">
              <a:spcBef>
                <a:spcPts val="0"/>
              </a:spcBef>
              <a:spcAft>
                <a:spcPts val="0"/>
              </a:spcAft>
              <a:defRPr/>
            </a:pPr>
            <a:endParaRPr lang="zh-CN" altLang="en-US" sz="2489">
              <a:solidFill>
                <a:prstClr val="black"/>
              </a:solidFill>
              <a:cs typeface="+mn-ea"/>
              <a:sym typeface="+mn-lt"/>
            </a:endParaRPr>
          </a:p>
        </p:txBody>
      </p:sp>
      <p:cxnSp>
        <p:nvCxnSpPr>
          <p:cNvPr id="5" name="直接连接符 4"/>
          <p:cNvCxnSpPr/>
          <p:nvPr/>
        </p:nvCxnSpPr>
        <p:spPr bwMode="auto">
          <a:xfrm>
            <a:off x="2566927" y="1492084"/>
            <a:ext cx="144145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bwMode="auto">
          <a:xfrm>
            <a:off x="2616574" y="4282724"/>
            <a:ext cx="143986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bwMode="auto">
          <a:xfrm>
            <a:off x="3438546" y="2438436"/>
            <a:ext cx="133413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endCxn id="34" idx="2"/>
          </p:cNvCxnSpPr>
          <p:nvPr/>
        </p:nvCxnSpPr>
        <p:spPr bwMode="auto">
          <a:xfrm>
            <a:off x="3294063" y="3423431"/>
            <a:ext cx="14407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4961382" y="1136730"/>
            <a:ext cx="954089" cy="323157"/>
          </a:xfrm>
          <a:prstGeom prst="rect">
            <a:avLst/>
          </a:prstGeom>
        </p:spPr>
        <p:txBody>
          <a:bodyPr wrap="none" lIns="91431" tIns="45716" rIns="91431" bIns="45716">
            <a:spAutoFit/>
          </a:bodyPr>
          <a:lstStyle/>
          <a:p>
            <a:r>
              <a:rPr lang="zh-CN" altLang="en-US" sz="1500" dirty="0">
                <a:solidFill>
                  <a:schemeClr val="accent1"/>
                </a:solidFill>
                <a:latin typeface="+mn-lt"/>
                <a:ea typeface="+mn-ea"/>
                <a:cs typeface="+mn-ea"/>
                <a:sym typeface="+mn-lt"/>
              </a:rPr>
              <a:t>标题内容</a:t>
            </a:r>
          </a:p>
        </p:txBody>
      </p:sp>
      <p:sp>
        <p:nvSpPr>
          <p:cNvPr id="10" name="矩形 47"/>
          <p:cNvSpPr>
            <a:spLocks noChangeArrowheads="1"/>
          </p:cNvSpPr>
          <p:nvPr/>
        </p:nvSpPr>
        <p:spPr bwMode="auto">
          <a:xfrm>
            <a:off x="4932040" y="1369458"/>
            <a:ext cx="3043238" cy="526033"/>
          </a:xfrm>
          <a:prstGeom prst="rect">
            <a:avLst/>
          </a:prstGeom>
          <a:noFill/>
          <a:ln>
            <a:noFill/>
          </a:ln>
        </p:spPr>
        <p:txBody>
          <a:bodyPr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Font typeface="Arial" charset="0"/>
              <a:buNone/>
            </a:pPr>
            <a:r>
              <a:rPr lang="zh-CN" altLang="en-US" sz="1000" dirty="0">
                <a:solidFill>
                  <a:prstClr val="black"/>
                </a:solidFill>
                <a:latin typeface="+mn-lt"/>
                <a:ea typeface="+mn-ea"/>
                <a:cs typeface="+mn-ea"/>
                <a:sym typeface="+mn-lt"/>
              </a:rPr>
              <a:t>点击输入简要文字内容，文字内容需概括精炼，不用多余的文字修饰，言简意赅的说明该项内容。</a:t>
            </a:r>
            <a:endParaRPr lang="en-US" altLang="zh-CN" sz="1000" dirty="0">
              <a:solidFill>
                <a:prstClr val="black"/>
              </a:solidFill>
              <a:latin typeface="+mn-lt"/>
              <a:ea typeface="+mn-ea"/>
              <a:cs typeface="+mn-ea"/>
              <a:sym typeface="+mn-lt"/>
            </a:endParaRPr>
          </a:p>
        </p:txBody>
      </p:sp>
      <p:grpSp>
        <p:nvGrpSpPr>
          <p:cNvPr id="11" name="组合 10"/>
          <p:cNvGrpSpPr>
            <a:grpSpLocks/>
          </p:cNvGrpSpPr>
          <p:nvPr/>
        </p:nvGrpSpPr>
        <p:grpSpPr bwMode="auto">
          <a:xfrm>
            <a:off x="600323" y="1737476"/>
            <a:ext cx="2259643" cy="2259643"/>
            <a:chOff x="1103084" y="2155824"/>
            <a:chExt cx="3176815" cy="3176815"/>
          </a:xfrm>
        </p:grpSpPr>
        <p:sp>
          <p:nvSpPr>
            <p:cNvPr id="12" name="椭圆 11"/>
            <p:cNvSpPr/>
            <p:nvPr/>
          </p:nvSpPr>
          <p:spPr>
            <a:xfrm>
              <a:off x="1103084" y="2155824"/>
              <a:ext cx="3176815" cy="3176815"/>
            </a:xfrm>
            <a:prstGeom prst="ellipse">
              <a:avLst/>
            </a:prstGeom>
            <a:solidFill>
              <a:srgbClr val="CCD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2" fontAlgn="auto">
                <a:spcBef>
                  <a:spcPts val="0"/>
                </a:spcBef>
                <a:spcAft>
                  <a:spcPts val="0"/>
                </a:spcAft>
                <a:defRPr/>
              </a:pPr>
              <a:endParaRPr lang="zh-CN" altLang="en-US">
                <a:solidFill>
                  <a:prstClr val="white"/>
                </a:solidFill>
                <a:cs typeface="+mn-ea"/>
                <a:sym typeface="+mn-lt"/>
              </a:endParaRPr>
            </a:p>
          </p:txBody>
        </p:sp>
        <p:sp>
          <p:nvSpPr>
            <p:cNvPr id="13" name="椭圆 12"/>
            <p:cNvSpPr/>
            <p:nvPr/>
          </p:nvSpPr>
          <p:spPr>
            <a:xfrm>
              <a:off x="1281790" y="2334530"/>
              <a:ext cx="2819403" cy="2819403"/>
            </a:xfrm>
            <a:prstGeom prst="ellipse">
              <a:avLst/>
            </a:prstGeom>
            <a:blipFill dpi="0" rotWithShape="1">
              <a:blip r:embed="rId4"/>
              <a:srcRect/>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2" fontAlgn="auto">
                <a:spcBef>
                  <a:spcPts val="0"/>
                </a:spcBef>
                <a:spcAft>
                  <a:spcPts val="0"/>
                </a:spcAft>
                <a:defRPr/>
              </a:pPr>
              <a:endParaRPr lang="zh-CN" altLang="en-US">
                <a:solidFill>
                  <a:prstClr val="white"/>
                </a:solidFill>
                <a:cs typeface="+mn-ea"/>
                <a:sym typeface="+mn-lt"/>
              </a:endParaRPr>
            </a:p>
          </p:txBody>
        </p:sp>
      </p:grpSp>
      <p:sp>
        <p:nvSpPr>
          <p:cNvPr id="14" name="椭圆 13"/>
          <p:cNvSpPr/>
          <p:nvPr/>
        </p:nvSpPr>
        <p:spPr>
          <a:xfrm>
            <a:off x="2339752" y="1275606"/>
            <a:ext cx="373310" cy="373310"/>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cs typeface="+mn-ea"/>
                <a:sym typeface="+mn-lt"/>
              </a:rPr>
              <a:t>1</a:t>
            </a:r>
            <a:endParaRPr lang="zh-CN" altLang="en-US" dirty="0">
              <a:solidFill>
                <a:prstClr val="white"/>
              </a:solidFill>
              <a:cs typeface="+mn-ea"/>
              <a:sym typeface="+mn-lt"/>
            </a:endParaRPr>
          </a:p>
        </p:txBody>
      </p:sp>
      <p:sp>
        <p:nvSpPr>
          <p:cNvPr id="15" name="椭圆 14"/>
          <p:cNvSpPr/>
          <p:nvPr/>
        </p:nvSpPr>
        <p:spPr>
          <a:xfrm>
            <a:off x="3131840" y="2236528"/>
            <a:ext cx="373310" cy="373310"/>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cs typeface="+mn-ea"/>
                <a:sym typeface="+mn-lt"/>
              </a:rPr>
              <a:t>2</a:t>
            </a:r>
            <a:endParaRPr lang="zh-CN" altLang="en-US" dirty="0">
              <a:solidFill>
                <a:prstClr val="white"/>
              </a:solidFill>
              <a:cs typeface="+mn-ea"/>
              <a:sym typeface="+mn-lt"/>
            </a:endParaRPr>
          </a:p>
        </p:txBody>
      </p:sp>
      <p:sp>
        <p:nvSpPr>
          <p:cNvPr id="16" name="椭圆 15"/>
          <p:cNvSpPr/>
          <p:nvPr/>
        </p:nvSpPr>
        <p:spPr>
          <a:xfrm>
            <a:off x="3110900" y="3218921"/>
            <a:ext cx="373310" cy="373310"/>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cs typeface="+mn-ea"/>
                <a:sym typeface="+mn-lt"/>
              </a:rPr>
              <a:t>3</a:t>
            </a:r>
            <a:endParaRPr lang="zh-CN" altLang="en-US" dirty="0">
              <a:solidFill>
                <a:prstClr val="white"/>
              </a:solidFill>
              <a:cs typeface="+mn-ea"/>
              <a:sym typeface="+mn-lt"/>
            </a:endParaRPr>
          </a:p>
        </p:txBody>
      </p:sp>
      <p:sp>
        <p:nvSpPr>
          <p:cNvPr id="17" name="椭圆 16"/>
          <p:cNvSpPr/>
          <p:nvPr/>
        </p:nvSpPr>
        <p:spPr>
          <a:xfrm>
            <a:off x="2339752" y="4069127"/>
            <a:ext cx="373310" cy="373310"/>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cs typeface="+mn-ea"/>
                <a:sym typeface="+mn-lt"/>
              </a:rPr>
              <a:t>4</a:t>
            </a:r>
            <a:endParaRPr lang="zh-CN" altLang="en-US" dirty="0">
              <a:solidFill>
                <a:prstClr val="white"/>
              </a:solidFill>
              <a:cs typeface="+mn-ea"/>
              <a:sym typeface="+mn-lt"/>
            </a:endParaRPr>
          </a:p>
        </p:txBody>
      </p:sp>
      <p:grpSp>
        <p:nvGrpSpPr>
          <p:cNvPr id="18" name="组合 17"/>
          <p:cNvGrpSpPr/>
          <p:nvPr/>
        </p:nvGrpSpPr>
        <p:grpSpPr>
          <a:xfrm>
            <a:off x="3989630" y="1064722"/>
            <a:ext cx="858956" cy="858956"/>
            <a:chOff x="3989630" y="984316"/>
            <a:chExt cx="858956" cy="858956"/>
          </a:xfrm>
        </p:grpSpPr>
        <p:grpSp>
          <p:nvGrpSpPr>
            <p:cNvPr id="19" name="组合 18"/>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24" name="椭圆 23"/>
              <p:cNvSpPr/>
              <p:nvPr/>
            </p:nvSpPr>
            <p:spPr>
              <a:xfrm>
                <a:off x="392112" y="760412"/>
                <a:ext cx="3825876"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20" name="组合 54"/>
            <p:cNvGrpSpPr>
              <a:grpSpLocks noChangeAspect="1"/>
            </p:cNvGrpSpPr>
            <p:nvPr/>
          </p:nvGrpSpPr>
          <p:grpSpPr bwMode="auto">
            <a:xfrm>
              <a:off x="4230408" y="1145668"/>
              <a:ext cx="389996" cy="469766"/>
              <a:chOff x="3452849" y="2667439"/>
              <a:chExt cx="239345" cy="288607"/>
            </a:xfrm>
          </p:grpSpPr>
          <p:sp>
            <p:nvSpPr>
              <p:cNvPr id="21" name="Freeform 846"/>
              <p:cNvSpPr>
                <a:spLocks/>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accent1"/>
              </a:solidFill>
              <a:ln>
                <a:noFill/>
              </a:ln>
            </p:spPr>
            <p:txBody>
              <a:bodyPr lIns="121920" tIns="60960" rIns="121920" bIns="60960"/>
              <a:lstStyle/>
              <a:p>
                <a:pPr defTabSz="914332" fontAlgn="auto">
                  <a:spcBef>
                    <a:spcPts val="0"/>
                  </a:spcBef>
                  <a:spcAft>
                    <a:spcPts val="0"/>
                  </a:spcAft>
                  <a:defRPr/>
                </a:pPr>
                <a:endParaRPr lang="zh-CN" altLang="en-US" sz="2489">
                  <a:solidFill>
                    <a:prstClr val="black"/>
                  </a:solidFill>
                  <a:latin typeface="+mn-lt"/>
                  <a:ea typeface="+mn-ea"/>
                  <a:cs typeface="+mn-ea"/>
                  <a:sym typeface="+mn-lt"/>
                </a:endParaRPr>
              </a:p>
            </p:txBody>
          </p:sp>
          <p:sp>
            <p:nvSpPr>
              <p:cNvPr id="22" name="Freeform 847"/>
              <p:cNvSpPr>
                <a:spLocks/>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accent1"/>
              </a:solidFill>
              <a:ln>
                <a:noFill/>
              </a:ln>
            </p:spPr>
            <p:txBody>
              <a:bodyPr lIns="121920" tIns="60960" rIns="121920" bIns="60960"/>
              <a:lstStyle/>
              <a:p>
                <a:pPr defTabSz="914332" fontAlgn="auto">
                  <a:spcBef>
                    <a:spcPts val="0"/>
                  </a:spcBef>
                  <a:spcAft>
                    <a:spcPts val="0"/>
                  </a:spcAft>
                  <a:defRPr/>
                </a:pPr>
                <a:endParaRPr lang="zh-CN" altLang="en-US" sz="2489">
                  <a:solidFill>
                    <a:prstClr val="black"/>
                  </a:solidFill>
                  <a:latin typeface="+mn-lt"/>
                  <a:ea typeface="+mn-ea"/>
                  <a:cs typeface="+mn-ea"/>
                  <a:sym typeface="+mn-lt"/>
                </a:endParaRPr>
              </a:p>
            </p:txBody>
          </p:sp>
        </p:grpSp>
      </p:grpSp>
      <p:grpSp>
        <p:nvGrpSpPr>
          <p:cNvPr id="25" name="组合 24"/>
          <p:cNvGrpSpPr/>
          <p:nvPr/>
        </p:nvGrpSpPr>
        <p:grpSpPr>
          <a:xfrm>
            <a:off x="4684712" y="1948340"/>
            <a:ext cx="858956" cy="858956"/>
            <a:chOff x="4684712" y="1948340"/>
            <a:chExt cx="858956" cy="858956"/>
          </a:xfrm>
        </p:grpSpPr>
        <p:grpSp>
          <p:nvGrpSpPr>
            <p:cNvPr id="26" name="组合 25"/>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29" name="椭圆 2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27"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2"/>
            </a:solidFill>
            <a:ln>
              <a:noFill/>
            </a:ln>
          </p:spPr>
          <p:txBody>
            <a:bodyPr lIns="121920" tIns="60960" rIns="121920" bIns="60960"/>
            <a:lstStyle/>
            <a:p>
              <a:pPr defTabSz="914332" fontAlgn="auto">
                <a:spcBef>
                  <a:spcPts val="0"/>
                </a:spcBef>
                <a:spcAft>
                  <a:spcPts val="0"/>
                </a:spcAft>
                <a:defRPr/>
              </a:pPr>
              <a:endParaRPr lang="zh-CN" altLang="en-US" sz="2489">
                <a:solidFill>
                  <a:prstClr val="black"/>
                </a:solidFill>
                <a:latin typeface="+mn-lt"/>
                <a:ea typeface="+mn-ea"/>
                <a:cs typeface="+mn-ea"/>
                <a:sym typeface="+mn-lt"/>
              </a:endParaRPr>
            </a:p>
          </p:txBody>
        </p:sp>
      </p:grpSp>
      <p:grpSp>
        <p:nvGrpSpPr>
          <p:cNvPr id="30" name="组合 29"/>
          <p:cNvGrpSpPr/>
          <p:nvPr/>
        </p:nvGrpSpPr>
        <p:grpSpPr>
          <a:xfrm>
            <a:off x="4716016" y="2993953"/>
            <a:ext cx="858956" cy="858956"/>
            <a:chOff x="4716016" y="2993953"/>
            <a:chExt cx="858956" cy="858956"/>
          </a:xfrm>
        </p:grpSpPr>
        <p:grpSp>
          <p:nvGrpSpPr>
            <p:cNvPr id="31" name="组合 30"/>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34" name="椭圆 3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32"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accent3"/>
            </a:solidFill>
            <a:ln>
              <a:noFill/>
            </a:ln>
          </p:spPr>
          <p:txBody>
            <a:bodyPr lIns="121920" tIns="60960" rIns="121920" bIns="60960"/>
            <a:lstStyle/>
            <a:p>
              <a:pPr defTabSz="914332" fontAlgn="auto">
                <a:spcBef>
                  <a:spcPts val="0"/>
                </a:spcBef>
                <a:spcAft>
                  <a:spcPts val="0"/>
                </a:spcAft>
                <a:defRPr/>
              </a:pPr>
              <a:endParaRPr lang="zh-CN" altLang="en-US" sz="2489">
                <a:solidFill>
                  <a:prstClr val="black"/>
                </a:solidFill>
                <a:latin typeface="+mn-lt"/>
                <a:ea typeface="+mn-ea"/>
                <a:cs typeface="+mn-ea"/>
                <a:sym typeface="+mn-lt"/>
              </a:endParaRPr>
            </a:p>
          </p:txBody>
        </p:sp>
      </p:grpSp>
      <p:grpSp>
        <p:nvGrpSpPr>
          <p:cNvPr id="35" name="组合 34"/>
          <p:cNvGrpSpPr/>
          <p:nvPr/>
        </p:nvGrpSpPr>
        <p:grpSpPr>
          <a:xfrm>
            <a:off x="3996846" y="3864636"/>
            <a:ext cx="858956" cy="858956"/>
            <a:chOff x="3996846" y="3864636"/>
            <a:chExt cx="858956" cy="858956"/>
          </a:xfrm>
        </p:grpSpPr>
        <p:grpSp>
          <p:nvGrpSpPr>
            <p:cNvPr id="36" name="组合 35"/>
            <p:cNvGrpSpPr/>
            <p:nvPr/>
          </p:nvGrpSpPr>
          <p:grpSpPr>
            <a:xfrm>
              <a:off x="3996846" y="3864636"/>
              <a:ext cx="858956" cy="858956"/>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39" name="椭圆 3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37"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accent4"/>
            </a:solidFill>
            <a:ln>
              <a:noFill/>
            </a:ln>
          </p:spPr>
          <p:txBody>
            <a:bodyPr lIns="121920" tIns="60960" rIns="121920" bIns="60960"/>
            <a:lstStyle/>
            <a:p>
              <a:pPr defTabSz="914332" fontAlgn="auto">
                <a:spcBef>
                  <a:spcPts val="0"/>
                </a:spcBef>
                <a:spcAft>
                  <a:spcPts val="0"/>
                </a:spcAft>
                <a:defRPr/>
              </a:pPr>
              <a:endParaRPr lang="zh-CN" altLang="en-US" sz="2489">
                <a:solidFill>
                  <a:prstClr val="black"/>
                </a:solidFill>
                <a:latin typeface="+mn-lt"/>
                <a:ea typeface="+mn-ea"/>
                <a:cs typeface="+mn-ea"/>
                <a:sym typeface="+mn-lt"/>
              </a:endParaRPr>
            </a:p>
          </p:txBody>
        </p:sp>
      </p:grpSp>
      <p:sp>
        <p:nvSpPr>
          <p:cNvPr id="40" name="矩形 39"/>
          <p:cNvSpPr/>
          <p:nvPr/>
        </p:nvSpPr>
        <p:spPr>
          <a:xfrm>
            <a:off x="5609454" y="1997065"/>
            <a:ext cx="954089" cy="323157"/>
          </a:xfrm>
          <a:prstGeom prst="rect">
            <a:avLst/>
          </a:prstGeom>
        </p:spPr>
        <p:txBody>
          <a:bodyPr wrap="none" lIns="91431" tIns="45716" rIns="91431" bIns="45716">
            <a:spAutoFit/>
          </a:bodyPr>
          <a:lstStyle/>
          <a:p>
            <a:r>
              <a:rPr lang="zh-CN" altLang="en-US" sz="1500" dirty="0">
                <a:solidFill>
                  <a:schemeClr val="accent2"/>
                </a:solidFill>
                <a:latin typeface="+mn-lt"/>
                <a:ea typeface="+mn-ea"/>
                <a:cs typeface="+mn-ea"/>
                <a:sym typeface="+mn-lt"/>
              </a:rPr>
              <a:t>标题内容</a:t>
            </a:r>
          </a:p>
        </p:txBody>
      </p:sp>
      <p:sp>
        <p:nvSpPr>
          <p:cNvPr id="41" name="矩形 47"/>
          <p:cNvSpPr>
            <a:spLocks noChangeArrowheads="1"/>
          </p:cNvSpPr>
          <p:nvPr/>
        </p:nvSpPr>
        <p:spPr bwMode="auto">
          <a:xfrm>
            <a:off x="5580112" y="2229793"/>
            <a:ext cx="3043238" cy="526033"/>
          </a:xfrm>
          <a:prstGeom prst="rect">
            <a:avLst/>
          </a:prstGeom>
          <a:noFill/>
          <a:ln>
            <a:noFill/>
          </a:ln>
        </p:spPr>
        <p:txBody>
          <a:bodyPr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Font typeface="Arial" charset="0"/>
              <a:buNone/>
            </a:pPr>
            <a:r>
              <a:rPr lang="zh-CN" altLang="en-US" sz="1000" dirty="0">
                <a:solidFill>
                  <a:prstClr val="black"/>
                </a:solidFill>
                <a:latin typeface="+mn-lt"/>
                <a:ea typeface="+mn-ea"/>
                <a:cs typeface="+mn-ea"/>
                <a:sym typeface="+mn-lt"/>
              </a:rPr>
              <a:t>点击输入简要文字内容，文字内容需概括精炼，不用多余的文字修饰，言简意赅的说明该项内容。</a:t>
            </a:r>
            <a:endParaRPr lang="en-US" altLang="zh-CN" sz="1000" dirty="0">
              <a:solidFill>
                <a:prstClr val="black"/>
              </a:solidFill>
              <a:latin typeface="+mn-lt"/>
              <a:ea typeface="+mn-ea"/>
              <a:cs typeface="+mn-ea"/>
              <a:sym typeface="+mn-lt"/>
            </a:endParaRPr>
          </a:p>
        </p:txBody>
      </p:sp>
      <p:sp>
        <p:nvSpPr>
          <p:cNvPr id="42" name="矩形 41"/>
          <p:cNvSpPr/>
          <p:nvPr/>
        </p:nvSpPr>
        <p:spPr>
          <a:xfrm>
            <a:off x="5684012" y="3028040"/>
            <a:ext cx="954089" cy="323157"/>
          </a:xfrm>
          <a:prstGeom prst="rect">
            <a:avLst/>
          </a:prstGeom>
        </p:spPr>
        <p:txBody>
          <a:bodyPr wrap="none" lIns="91431" tIns="45716" rIns="91431" bIns="45716">
            <a:spAutoFit/>
          </a:bodyPr>
          <a:lstStyle/>
          <a:p>
            <a:r>
              <a:rPr lang="zh-CN" altLang="en-US" sz="1500" dirty="0">
                <a:solidFill>
                  <a:schemeClr val="accent3"/>
                </a:solidFill>
                <a:latin typeface="+mn-lt"/>
                <a:ea typeface="+mn-ea"/>
                <a:cs typeface="+mn-ea"/>
                <a:sym typeface="+mn-lt"/>
              </a:rPr>
              <a:t>标题内容</a:t>
            </a:r>
          </a:p>
        </p:txBody>
      </p:sp>
      <p:sp>
        <p:nvSpPr>
          <p:cNvPr id="43" name="矩形 47"/>
          <p:cNvSpPr>
            <a:spLocks noChangeArrowheads="1"/>
          </p:cNvSpPr>
          <p:nvPr/>
        </p:nvSpPr>
        <p:spPr bwMode="auto">
          <a:xfrm>
            <a:off x="5654670" y="3260768"/>
            <a:ext cx="3043238" cy="526033"/>
          </a:xfrm>
          <a:prstGeom prst="rect">
            <a:avLst/>
          </a:prstGeom>
          <a:noFill/>
          <a:ln>
            <a:noFill/>
          </a:ln>
        </p:spPr>
        <p:txBody>
          <a:bodyPr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Font typeface="Arial" charset="0"/>
              <a:buNone/>
            </a:pPr>
            <a:r>
              <a:rPr lang="zh-CN" altLang="en-US" sz="1000" dirty="0">
                <a:solidFill>
                  <a:prstClr val="black"/>
                </a:solidFill>
                <a:latin typeface="+mn-lt"/>
                <a:ea typeface="+mn-ea"/>
                <a:cs typeface="+mn-ea"/>
                <a:sym typeface="+mn-lt"/>
              </a:rPr>
              <a:t>点击输入简要文字内容，文字内容需概括精炼，不用多余的文字修饰，言简意赅的说明该项内容。</a:t>
            </a:r>
            <a:endParaRPr lang="en-US" altLang="zh-CN" sz="1000" dirty="0">
              <a:solidFill>
                <a:prstClr val="black"/>
              </a:solidFill>
              <a:latin typeface="+mn-lt"/>
              <a:ea typeface="+mn-ea"/>
              <a:cs typeface="+mn-ea"/>
              <a:sym typeface="+mn-lt"/>
            </a:endParaRPr>
          </a:p>
        </p:txBody>
      </p:sp>
      <p:sp>
        <p:nvSpPr>
          <p:cNvPr id="44" name="矩形 43"/>
          <p:cNvSpPr/>
          <p:nvPr/>
        </p:nvSpPr>
        <p:spPr>
          <a:xfrm>
            <a:off x="5009017" y="3972459"/>
            <a:ext cx="954089" cy="323157"/>
          </a:xfrm>
          <a:prstGeom prst="rect">
            <a:avLst/>
          </a:prstGeom>
        </p:spPr>
        <p:txBody>
          <a:bodyPr wrap="none" lIns="91431" tIns="45716" rIns="91431" bIns="45716">
            <a:spAutoFit/>
          </a:bodyPr>
          <a:lstStyle/>
          <a:p>
            <a:r>
              <a:rPr lang="zh-CN" altLang="en-US" sz="1500" dirty="0">
                <a:solidFill>
                  <a:schemeClr val="accent4"/>
                </a:solidFill>
                <a:latin typeface="+mn-lt"/>
                <a:ea typeface="+mn-ea"/>
                <a:cs typeface="+mn-ea"/>
                <a:sym typeface="+mn-lt"/>
              </a:rPr>
              <a:t>标题内容</a:t>
            </a:r>
          </a:p>
        </p:txBody>
      </p:sp>
      <p:sp>
        <p:nvSpPr>
          <p:cNvPr id="45" name="矩形 47"/>
          <p:cNvSpPr>
            <a:spLocks noChangeArrowheads="1"/>
          </p:cNvSpPr>
          <p:nvPr/>
        </p:nvSpPr>
        <p:spPr bwMode="auto">
          <a:xfrm>
            <a:off x="4979675" y="4205187"/>
            <a:ext cx="3043238" cy="526033"/>
          </a:xfrm>
          <a:prstGeom prst="rect">
            <a:avLst/>
          </a:prstGeom>
          <a:noFill/>
          <a:ln>
            <a:noFill/>
          </a:ln>
        </p:spPr>
        <p:txBody>
          <a:bodyPr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Font typeface="Arial" charset="0"/>
              <a:buNone/>
            </a:pPr>
            <a:r>
              <a:rPr lang="zh-CN" altLang="en-US" sz="1000" dirty="0">
                <a:solidFill>
                  <a:prstClr val="black"/>
                </a:solidFill>
                <a:latin typeface="+mn-lt"/>
                <a:ea typeface="+mn-ea"/>
                <a:cs typeface="+mn-ea"/>
                <a:sym typeface="+mn-lt"/>
              </a:rPr>
              <a:t>点击输入简要文字内容，文字内容需概括精炼，不用多余的文字修饰，言简意赅的说明该项内容。</a:t>
            </a:r>
            <a:endParaRPr lang="en-US" altLang="zh-CN" sz="1000" dirty="0">
              <a:solidFill>
                <a:prstClr val="black"/>
              </a:solidFill>
              <a:latin typeface="+mn-lt"/>
              <a:ea typeface="+mn-ea"/>
              <a:cs typeface="+mn-ea"/>
              <a:sym typeface="+mn-lt"/>
            </a:endParaRPr>
          </a:p>
        </p:txBody>
      </p:sp>
    </p:spTree>
    <p:extLst>
      <p:ext uri="{BB962C8B-B14F-4D97-AF65-F5344CB8AC3E}">
        <p14:creationId xmlns:p14="http://schemas.microsoft.com/office/powerpoint/2010/main" val="28884730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p:cTn id="7" dur="400" fill="hold"/>
                                            <p:tgtEl>
                                              <p:spTgt spid="11"/>
                                            </p:tgtEl>
                                            <p:attrNameLst>
                                              <p:attrName>ppt_w</p:attrName>
                                            </p:attrNameLst>
                                          </p:cBhvr>
                                          <p:tavLst>
                                            <p:tav tm="0">
                                              <p:val>
                                                <p:fltVal val="0"/>
                                              </p:val>
                                            </p:tav>
                                            <p:tav tm="100000">
                                              <p:val>
                                                <p:strVal val="#ppt_w"/>
                                              </p:val>
                                            </p:tav>
                                          </p:tavLst>
                                        </p:anim>
                                        <p:anim calcmode="lin" valueType="num">
                                          <p:cBhvr>
                                            <p:cTn id="8" dur="400" fill="hold"/>
                                            <p:tgtEl>
                                              <p:spTgt spid="11"/>
                                            </p:tgtEl>
                                            <p:attrNameLst>
                                              <p:attrName>ppt_h</p:attrName>
                                            </p:attrNameLst>
                                          </p:cBhvr>
                                          <p:tavLst>
                                            <p:tav tm="0">
                                              <p:val>
                                                <p:fltVal val="0"/>
                                              </p:val>
                                            </p:tav>
                                            <p:tav tm="100000">
                                              <p:val>
                                                <p:strVal val="#ppt_h"/>
                                              </p:val>
                                            </p:tav>
                                          </p:tavLst>
                                        </p:anim>
                                        <p:animEffect transition="in" filter="fade">
                                          <p:cBhvr>
                                            <p:cTn id="9" dur="400"/>
                                            <p:tgtEl>
                                              <p:spTgt spid="11"/>
                                            </p:tgtEl>
                                          </p:cBhvr>
                                        </p:animEffect>
                                      </p:childTnLst>
                                    </p:cTn>
                                  </p:par>
                                </p:childTnLst>
                              </p:cTn>
                            </p:par>
                            <p:par>
                              <p:cTn id="10" fill="hold">
                                <p:stCondLst>
                                  <p:cond delay="650"/>
                                </p:stCondLst>
                                <p:childTnLst>
                                  <p:par>
                                    <p:cTn id="11" presetID="22" presetClass="entr" presetSubtype="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35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2000"/>
                                </p:stCondLst>
                                <p:childTnLst>
                                  <p:par>
                                    <p:cTn id="25" presetID="2" presetClass="entr" presetSubtype="2" fill="hold" nodeType="afterEffect" p14:presetBounceEnd="40000">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14:bounceEnd="40000">
                                          <p:cBhvr additive="base">
                                            <p:cTn id="27" dur="50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28" dur="500" fill="hold"/>
                                            <p:tgtEl>
                                              <p:spTgt spid="1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par>
                                    <p:cTn id="36" presetID="53" presetClass="entr" presetSubtype="16" fill="hold" grpId="0" nodeType="withEffect">
                                      <p:stCondLst>
                                        <p:cond delay="75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par>
                              <p:cTn id="41" fill="hold">
                                <p:stCondLst>
                                  <p:cond delay="3750"/>
                                </p:stCondLst>
                                <p:childTnLst>
                                  <p:par>
                                    <p:cTn id="42" presetID="22" presetClass="entr" presetSubtype="8"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4250"/>
                                </p:stCondLst>
                                <p:childTnLst>
                                  <p:par>
                                    <p:cTn id="46" presetID="2" presetClass="entr" presetSubtype="2" fill="hold" nodeType="afterEffect" p14:presetBounceEnd="40000">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14:bounceEnd="40000">
                                          <p:cBhvr additive="base">
                                            <p:cTn id="48" dur="50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49" dur="500" fill="hold"/>
                                            <p:tgtEl>
                                              <p:spTgt spid="25"/>
                                            </p:tgtEl>
                                            <p:attrNameLst>
                                              <p:attrName>ppt_y</p:attrName>
                                            </p:attrNameLst>
                                          </p:cBhvr>
                                          <p:tavLst>
                                            <p:tav tm="0">
                                              <p:val>
                                                <p:strVal val="#ppt_y"/>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left)">
                                          <p:cBhvr>
                                            <p:cTn id="53" dur="500"/>
                                            <p:tgtEl>
                                              <p:spTgt spid="40"/>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left)">
                                          <p:cBhvr>
                                            <p:cTn id="56" dur="500"/>
                                            <p:tgtEl>
                                              <p:spTgt spid="41"/>
                                            </p:tgtEl>
                                          </p:cBhvr>
                                        </p:animEffect>
                                      </p:childTnLst>
                                    </p:cTn>
                                  </p:par>
                                  <p:par>
                                    <p:cTn id="57" presetID="53" presetClass="entr" presetSubtype="16" fill="hold" grpId="0" nodeType="withEffect">
                                      <p:stCondLst>
                                        <p:cond delay="75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childTnLst>
                              </p:cTn>
                            </p:par>
                            <p:par>
                              <p:cTn id="62" fill="hold">
                                <p:stCondLst>
                                  <p:cond delay="6000"/>
                                </p:stCondLst>
                                <p:childTnLst>
                                  <p:par>
                                    <p:cTn id="63" presetID="22" presetClass="entr" presetSubtype="8" fill="hold"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left)">
                                          <p:cBhvr>
                                            <p:cTn id="65" dur="500"/>
                                            <p:tgtEl>
                                              <p:spTgt spid="8"/>
                                            </p:tgtEl>
                                          </p:cBhvr>
                                        </p:animEffect>
                                      </p:childTnLst>
                                    </p:cTn>
                                  </p:par>
                                </p:childTnLst>
                              </p:cTn>
                            </p:par>
                            <p:par>
                              <p:cTn id="66" fill="hold">
                                <p:stCondLst>
                                  <p:cond delay="6500"/>
                                </p:stCondLst>
                                <p:childTnLst>
                                  <p:par>
                                    <p:cTn id="67" presetID="2" presetClass="entr" presetSubtype="2" fill="hold" nodeType="afterEffect" p14:presetBounceEnd="40000">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14:bounceEnd="40000">
                                          <p:cBhvr additive="base">
                                            <p:cTn id="69" dur="500" fill="hold"/>
                                            <p:tgtEl>
                                              <p:spTgt spid="30"/>
                                            </p:tgtEl>
                                            <p:attrNameLst>
                                              <p:attrName>ppt_x</p:attrName>
                                            </p:attrNameLst>
                                          </p:cBhvr>
                                          <p:tavLst>
                                            <p:tav tm="0">
                                              <p:val>
                                                <p:strVal val="1+#ppt_w/2"/>
                                              </p:val>
                                            </p:tav>
                                            <p:tav tm="100000">
                                              <p:val>
                                                <p:strVal val="#ppt_x"/>
                                              </p:val>
                                            </p:tav>
                                          </p:tavLst>
                                        </p:anim>
                                        <p:anim calcmode="lin" valueType="num" p14:bounceEnd="40000">
                                          <p:cBhvr additive="base">
                                            <p:cTn id="70" dur="500" fill="hold"/>
                                            <p:tgtEl>
                                              <p:spTgt spid="3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2" presetClass="entr" presetSubtype="8"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wipe(left)">
                                          <p:cBhvr>
                                            <p:cTn id="74" dur="500"/>
                                            <p:tgtEl>
                                              <p:spTgt spid="42"/>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wipe(left)">
                                          <p:cBhvr>
                                            <p:cTn id="77" dur="500"/>
                                            <p:tgtEl>
                                              <p:spTgt spid="43"/>
                                            </p:tgtEl>
                                          </p:cBhvr>
                                        </p:animEffect>
                                      </p:childTnLst>
                                    </p:cTn>
                                  </p:par>
                                  <p:par>
                                    <p:cTn id="78" presetID="53" presetClass="entr" presetSubtype="16" fill="hold" grpId="0" nodeType="withEffect">
                                      <p:stCondLst>
                                        <p:cond delay="750"/>
                                      </p:stCondLst>
                                      <p:childTnLst>
                                        <p:set>
                                          <p:cBhvr>
                                            <p:cTn id="79" dur="1" fill="hold">
                                              <p:stCondLst>
                                                <p:cond delay="0"/>
                                              </p:stCondLst>
                                            </p:cTn>
                                            <p:tgtEl>
                                              <p:spTgt spid="17"/>
                                            </p:tgtEl>
                                            <p:attrNameLst>
                                              <p:attrName>style.visibility</p:attrName>
                                            </p:attrNameLst>
                                          </p:cBhvr>
                                          <p:to>
                                            <p:strVal val="visible"/>
                                          </p:to>
                                        </p:set>
                                        <p:anim calcmode="lin" valueType="num">
                                          <p:cBhvr>
                                            <p:cTn id="80" dur="500" fill="hold"/>
                                            <p:tgtEl>
                                              <p:spTgt spid="17"/>
                                            </p:tgtEl>
                                            <p:attrNameLst>
                                              <p:attrName>ppt_w</p:attrName>
                                            </p:attrNameLst>
                                          </p:cBhvr>
                                          <p:tavLst>
                                            <p:tav tm="0">
                                              <p:val>
                                                <p:fltVal val="0"/>
                                              </p:val>
                                            </p:tav>
                                            <p:tav tm="100000">
                                              <p:val>
                                                <p:strVal val="#ppt_w"/>
                                              </p:val>
                                            </p:tav>
                                          </p:tavLst>
                                        </p:anim>
                                        <p:anim calcmode="lin" valueType="num">
                                          <p:cBhvr>
                                            <p:cTn id="81" dur="500" fill="hold"/>
                                            <p:tgtEl>
                                              <p:spTgt spid="17"/>
                                            </p:tgtEl>
                                            <p:attrNameLst>
                                              <p:attrName>ppt_h</p:attrName>
                                            </p:attrNameLst>
                                          </p:cBhvr>
                                          <p:tavLst>
                                            <p:tav tm="0">
                                              <p:val>
                                                <p:fltVal val="0"/>
                                              </p:val>
                                            </p:tav>
                                            <p:tav tm="100000">
                                              <p:val>
                                                <p:strVal val="#ppt_h"/>
                                              </p:val>
                                            </p:tav>
                                          </p:tavLst>
                                        </p:anim>
                                        <p:animEffect transition="in" filter="fade">
                                          <p:cBhvr>
                                            <p:cTn id="82" dur="500"/>
                                            <p:tgtEl>
                                              <p:spTgt spid="17"/>
                                            </p:tgtEl>
                                          </p:cBhvr>
                                        </p:animEffect>
                                      </p:childTnLst>
                                    </p:cTn>
                                  </p:par>
                                </p:childTnLst>
                              </p:cTn>
                            </p:par>
                            <p:par>
                              <p:cTn id="83" fill="hold">
                                <p:stCondLst>
                                  <p:cond delay="8250"/>
                                </p:stCondLst>
                                <p:childTnLst>
                                  <p:par>
                                    <p:cTn id="84" presetID="22" presetClass="entr" presetSubtype="8" fill="hold" nodeType="after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wipe(left)">
                                          <p:cBhvr>
                                            <p:cTn id="86" dur="500"/>
                                            <p:tgtEl>
                                              <p:spTgt spid="6"/>
                                            </p:tgtEl>
                                          </p:cBhvr>
                                        </p:animEffect>
                                      </p:childTnLst>
                                    </p:cTn>
                                  </p:par>
                                </p:childTnLst>
                              </p:cTn>
                            </p:par>
                            <p:par>
                              <p:cTn id="87" fill="hold">
                                <p:stCondLst>
                                  <p:cond delay="8750"/>
                                </p:stCondLst>
                                <p:childTnLst>
                                  <p:par>
                                    <p:cTn id="88" presetID="2" presetClass="entr" presetSubtype="2" fill="hold" nodeType="afterEffect" p14:presetBounceEnd="40000">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14:bounceEnd="40000">
                                          <p:cBhvr additive="base">
                                            <p:cTn id="90" dur="500" fill="hold"/>
                                            <p:tgtEl>
                                              <p:spTgt spid="35"/>
                                            </p:tgtEl>
                                            <p:attrNameLst>
                                              <p:attrName>ppt_x</p:attrName>
                                            </p:attrNameLst>
                                          </p:cBhvr>
                                          <p:tavLst>
                                            <p:tav tm="0">
                                              <p:val>
                                                <p:strVal val="1+#ppt_w/2"/>
                                              </p:val>
                                            </p:tav>
                                            <p:tav tm="100000">
                                              <p:val>
                                                <p:strVal val="#ppt_x"/>
                                              </p:val>
                                            </p:tav>
                                          </p:tavLst>
                                        </p:anim>
                                        <p:anim calcmode="lin" valueType="num" p14:bounceEnd="40000">
                                          <p:cBhvr additive="base">
                                            <p:cTn id="91" dur="500" fill="hold"/>
                                            <p:tgtEl>
                                              <p:spTgt spid="35"/>
                                            </p:tgtEl>
                                            <p:attrNameLst>
                                              <p:attrName>ppt_y</p:attrName>
                                            </p:attrNameLst>
                                          </p:cBhvr>
                                          <p:tavLst>
                                            <p:tav tm="0">
                                              <p:val>
                                                <p:strVal val="#ppt_y"/>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wipe(left)">
                                          <p:cBhvr>
                                            <p:cTn id="95" dur="500"/>
                                            <p:tgtEl>
                                              <p:spTgt spid="4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left)">
                                          <p:cBhvr>
                                            <p:cTn id="9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animBg="1"/>
          <p:bldP spid="15" grpId="0" animBg="1"/>
          <p:bldP spid="16" grpId="0" animBg="1"/>
          <p:bldP spid="17" grpId="0" animBg="1"/>
          <p:bldP spid="40" grpId="0"/>
          <p:bldP spid="41" grpId="0"/>
          <p:bldP spid="42" grpId="0"/>
          <p:bldP spid="43" grpId="0"/>
          <p:bldP spid="44" grpId="0"/>
          <p:bldP spid="4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p:cTn id="7" dur="400" fill="hold"/>
                                            <p:tgtEl>
                                              <p:spTgt spid="11"/>
                                            </p:tgtEl>
                                            <p:attrNameLst>
                                              <p:attrName>ppt_w</p:attrName>
                                            </p:attrNameLst>
                                          </p:cBhvr>
                                          <p:tavLst>
                                            <p:tav tm="0">
                                              <p:val>
                                                <p:fltVal val="0"/>
                                              </p:val>
                                            </p:tav>
                                            <p:tav tm="100000">
                                              <p:val>
                                                <p:strVal val="#ppt_w"/>
                                              </p:val>
                                            </p:tav>
                                          </p:tavLst>
                                        </p:anim>
                                        <p:anim calcmode="lin" valueType="num">
                                          <p:cBhvr>
                                            <p:cTn id="8" dur="400" fill="hold"/>
                                            <p:tgtEl>
                                              <p:spTgt spid="11"/>
                                            </p:tgtEl>
                                            <p:attrNameLst>
                                              <p:attrName>ppt_h</p:attrName>
                                            </p:attrNameLst>
                                          </p:cBhvr>
                                          <p:tavLst>
                                            <p:tav tm="0">
                                              <p:val>
                                                <p:fltVal val="0"/>
                                              </p:val>
                                            </p:tav>
                                            <p:tav tm="100000">
                                              <p:val>
                                                <p:strVal val="#ppt_h"/>
                                              </p:val>
                                            </p:tav>
                                          </p:tavLst>
                                        </p:anim>
                                        <p:animEffect transition="in" filter="fade">
                                          <p:cBhvr>
                                            <p:cTn id="9" dur="400"/>
                                            <p:tgtEl>
                                              <p:spTgt spid="11"/>
                                            </p:tgtEl>
                                          </p:cBhvr>
                                        </p:animEffect>
                                      </p:childTnLst>
                                    </p:cTn>
                                  </p:par>
                                </p:childTnLst>
                              </p:cTn>
                            </p:par>
                            <p:par>
                              <p:cTn id="10" fill="hold">
                                <p:stCondLst>
                                  <p:cond delay="650"/>
                                </p:stCondLst>
                                <p:childTnLst>
                                  <p:par>
                                    <p:cTn id="11" presetID="22" presetClass="entr" presetSubtype="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35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1+#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par>
                                    <p:cTn id="36" presetID="53" presetClass="entr" presetSubtype="16" fill="hold" grpId="0" nodeType="withEffect">
                                      <p:stCondLst>
                                        <p:cond delay="75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par>
                              <p:cTn id="41" fill="hold">
                                <p:stCondLst>
                                  <p:cond delay="3750"/>
                                </p:stCondLst>
                                <p:childTnLst>
                                  <p:par>
                                    <p:cTn id="42" presetID="22" presetClass="entr" presetSubtype="8"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4250"/>
                                </p:stCondLst>
                                <p:childTnLst>
                                  <p:par>
                                    <p:cTn id="46" presetID="2" presetClass="entr" presetSubtype="2"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fill="hold"/>
                                            <p:tgtEl>
                                              <p:spTgt spid="25"/>
                                            </p:tgtEl>
                                            <p:attrNameLst>
                                              <p:attrName>ppt_x</p:attrName>
                                            </p:attrNameLst>
                                          </p:cBhvr>
                                          <p:tavLst>
                                            <p:tav tm="0">
                                              <p:val>
                                                <p:strVal val="1+#ppt_w/2"/>
                                              </p:val>
                                            </p:tav>
                                            <p:tav tm="100000">
                                              <p:val>
                                                <p:strVal val="#ppt_x"/>
                                              </p:val>
                                            </p:tav>
                                          </p:tavLst>
                                        </p:anim>
                                        <p:anim calcmode="lin" valueType="num">
                                          <p:cBhvr additive="base">
                                            <p:cTn id="49" dur="500" fill="hold"/>
                                            <p:tgtEl>
                                              <p:spTgt spid="25"/>
                                            </p:tgtEl>
                                            <p:attrNameLst>
                                              <p:attrName>ppt_y</p:attrName>
                                            </p:attrNameLst>
                                          </p:cBhvr>
                                          <p:tavLst>
                                            <p:tav tm="0">
                                              <p:val>
                                                <p:strVal val="#ppt_y"/>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left)">
                                          <p:cBhvr>
                                            <p:cTn id="53" dur="500"/>
                                            <p:tgtEl>
                                              <p:spTgt spid="40"/>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left)">
                                          <p:cBhvr>
                                            <p:cTn id="56" dur="500"/>
                                            <p:tgtEl>
                                              <p:spTgt spid="41"/>
                                            </p:tgtEl>
                                          </p:cBhvr>
                                        </p:animEffect>
                                      </p:childTnLst>
                                    </p:cTn>
                                  </p:par>
                                  <p:par>
                                    <p:cTn id="57" presetID="53" presetClass="entr" presetSubtype="16" fill="hold" grpId="0" nodeType="withEffect">
                                      <p:stCondLst>
                                        <p:cond delay="75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childTnLst>
                              </p:cTn>
                            </p:par>
                            <p:par>
                              <p:cTn id="62" fill="hold">
                                <p:stCondLst>
                                  <p:cond delay="6000"/>
                                </p:stCondLst>
                                <p:childTnLst>
                                  <p:par>
                                    <p:cTn id="63" presetID="22" presetClass="entr" presetSubtype="8" fill="hold"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left)">
                                          <p:cBhvr>
                                            <p:cTn id="65" dur="500"/>
                                            <p:tgtEl>
                                              <p:spTgt spid="8"/>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additive="base">
                                            <p:cTn id="69" dur="500" fill="hold"/>
                                            <p:tgtEl>
                                              <p:spTgt spid="30"/>
                                            </p:tgtEl>
                                            <p:attrNameLst>
                                              <p:attrName>ppt_x</p:attrName>
                                            </p:attrNameLst>
                                          </p:cBhvr>
                                          <p:tavLst>
                                            <p:tav tm="0">
                                              <p:val>
                                                <p:strVal val="1+#ppt_w/2"/>
                                              </p:val>
                                            </p:tav>
                                            <p:tav tm="100000">
                                              <p:val>
                                                <p:strVal val="#ppt_x"/>
                                              </p:val>
                                            </p:tav>
                                          </p:tavLst>
                                        </p:anim>
                                        <p:anim calcmode="lin" valueType="num">
                                          <p:cBhvr additive="base">
                                            <p:cTn id="70" dur="500" fill="hold"/>
                                            <p:tgtEl>
                                              <p:spTgt spid="3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2" presetClass="entr" presetSubtype="8"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wipe(left)">
                                          <p:cBhvr>
                                            <p:cTn id="74" dur="500"/>
                                            <p:tgtEl>
                                              <p:spTgt spid="42"/>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wipe(left)">
                                          <p:cBhvr>
                                            <p:cTn id="77" dur="500"/>
                                            <p:tgtEl>
                                              <p:spTgt spid="43"/>
                                            </p:tgtEl>
                                          </p:cBhvr>
                                        </p:animEffect>
                                      </p:childTnLst>
                                    </p:cTn>
                                  </p:par>
                                  <p:par>
                                    <p:cTn id="78" presetID="53" presetClass="entr" presetSubtype="16" fill="hold" grpId="0" nodeType="withEffect">
                                      <p:stCondLst>
                                        <p:cond delay="750"/>
                                      </p:stCondLst>
                                      <p:childTnLst>
                                        <p:set>
                                          <p:cBhvr>
                                            <p:cTn id="79" dur="1" fill="hold">
                                              <p:stCondLst>
                                                <p:cond delay="0"/>
                                              </p:stCondLst>
                                            </p:cTn>
                                            <p:tgtEl>
                                              <p:spTgt spid="17"/>
                                            </p:tgtEl>
                                            <p:attrNameLst>
                                              <p:attrName>style.visibility</p:attrName>
                                            </p:attrNameLst>
                                          </p:cBhvr>
                                          <p:to>
                                            <p:strVal val="visible"/>
                                          </p:to>
                                        </p:set>
                                        <p:anim calcmode="lin" valueType="num">
                                          <p:cBhvr>
                                            <p:cTn id="80" dur="500" fill="hold"/>
                                            <p:tgtEl>
                                              <p:spTgt spid="17"/>
                                            </p:tgtEl>
                                            <p:attrNameLst>
                                              <p:attrName>ppt_w</p:attrName>
                                            </p:attrNameLst>
                                          </p:cBhvr>
                                          <p:tavLst>
                                            <p:tav tm="0">
                                              <p:val>
                                                <p:fltVal val="0"/>
                                              </p:val>
                                            </p:tav>
                                            <p:tav tm="100000">
                                              <p:val>
                                                <p:strVal val="#ppt_w"/>
                                              </p:val>
                                            </p:tav>
                                          </p:tavLst>
                                        </p:anim>
                                        <p:anim calcmode="lin" valueType="num">
                                          <p:cBhvr>
                                            <p:cTn id="81" dur="500" fill="hold"/>
                                            <p:tgtEl>
                                              <p:spTgt spid="17"/>
                                            </p:tgtEl>
                                            <p:attrNameLst>
                                              <p:attrName>ppt_h</p:attrName>
                                            </p:attrNameLst>
                                          </p:cBhvr>
                                          <p:tavLst>
                                            <p:tav tm="0">
                                              <p:val>
                                                <p:fltVal val="0"/>
                                              </p:val>
                                            </p:tav>
                                            <p:tav tm="100000">
                                              <p:val>
                                                <p:strVal val="#ppt_h"/>
                                              </p:val>
                                            </p:tav>
                                          </p:tavLst>
                                        </p:anim>
                                        <p:animEffect transition="in" filter="fade">
                                          <p:cBhvr>
                                            <p:cTn id="82" dur="500"/>
                                            <p:tgtEl>
                                              <p:spTgt spid="17"/>
                                            </p:tgtEl>
                                          </p:cBhvr>
                                        </p:animEffect>
                                      </p:childTnLst>
                                    </p:cTn>
                                  </p:par>
                                </p:childTnLst>
                              </p:cTn>
                            </p:par>
                            <p:par>
                              <p:cTn id="83" fill="hold">
                                <p:stCondLst>
                                  <p:cond delay="8250"/>
                                </p:stCondLst>
                                <p:childTnLst>
                                  <p:par>
                                    <p:cTn id="84" presetID="22" presetClass="entr" presetSubtype="8" fill="hold" nodeType="after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wipe(left)">
                                          <p:cBhvr>
                                            <p:cTn id="86" dur="500"/>
                                            <p:tgtEl>
                                              <p:spTgt spid="6"/>
                                            </p:tgtEl>
                                          </p:cBhvr>
                                        </p:animEffect>
                                      </p:childTnLst>
                                    </p:cTn>
                                  </p:par>
                                </p:childTnLst>
                              </p:cTn>
                            </p:par>
                            <p:par>
                              <p:cTn id="87" fill="hold">
                                <p:stCondLst>
                                  <p:cond delay="8750"/>
                                </p:stCondLst>
                                <p:childTnLst>
                                  <p:par>
                                    <p:cTn id="88" presetID="2" presetClass="entr" presetSubtype="2" fill="hold"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additive="base">
                                            <p:cTn id="90" dur="500" fill="hold"/>
                                            <p:tgtEl>
                                              <p:spTgt spid="35"/>
                                            </p:tgtEl>
                                            <p:attrNameLst>
                                              <p:attrName>ppt_x</p:attrName>
                                            </p:attrNameLst>
                                          </p:cBhvr>
                                          <p:tavLst>
                                            <p:tav tm="0">
                                              <p:val>
                                                <p:strVal val="1+#ppt_w/2"/>
                                              </p:val>
                                            </p:tav>
                                            <p:tav tm="100000">
                                              <p:val>
                                                <p:strVal val="#ppt_x"/>
                                              </p:val>
                                            </p:tav>
                                          </p:tavLst>
                                        </p:anim>
                                        <p:anim calcmode="lin" valueType="num">
                                          <p:cBhvr additive="base">
                                            <p:cTn id="91" dur="500" fill="hold"/>
                                            <p:tgtEl>
                                              <p:spTgt spid="35"/>
                                            </p:tgtEl>
                                            <p:attrNameLst>
                                              <p:attrName>ppt_y</p:attrName>
                                            </p:attrNameLst>
                                          </p:cBhvr>
                                          <p:tavLst>
                                            <p:tav tm="0">
                                              <p:val>
                                                <p:strVal val="#ppt_y"/>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wipe(left)">
                                          <p:cBhvr>
                                            <p:cTn id="95" dur="500"/>
                                            <p:tgtEl>
                                              <p:spTgt spid="4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left)">
                                          <p:cBhvr>
                                            <p:cTn id="9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animBg="1"/>
          <p:bldP spid="15" grpId="0" animBg="1"/>
          <p:bldP spid="16" grpId="0" animBg="1"/>
          <p:bldP spid="17" grpId="0" animBg="1"/>
          <p:bldP spid="40" grpId="0"/>
          <p:bldP spid="41" grpId="0"/>
          <p:bldP spid="42" grpId="0"/>
          <p:bldP spid="43" grpId="0"/>
          <p:bldP spid="44" grpId="0"/>
          <p:bldP spid="45"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500" dirty="0">
                <a:solidFill>
                  <a:srgbClr val="333333"/>
                </a:solidFill>
                <a:latin typeface="+mn-lt"/>
                <a:ea typeface="+mn-ea"/>
                <a:cs typeface="+mn-ea"/>
                <a:sym typeface="+mn-lt"/>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612" y="1100634"/>
            <a:ext cx="2853175" cy="3510453"/>
          </a:xfrm>
          <a:prstGeom prst="rect">
            <a:avLst/>
          </a:prstGeom>
        </p:spPr>
      </p:pic>
      <p:sp>
        <p:nvSpPr>
          <p:cNvPr id="5" name="TextBox 54"/>
          <p:cNvSpPr txBox="1"/>
          <p:nvPr/>
        </p:nvSpPr>
        <p:spPr>
          <a:xfrm>
            <a:off x="3583590" y="2355726"/>
            <a:ext cx="5092866" cy="2285241"/>
          </a:xfrm>
          <a:prstGeom prst="rect">
            <a:avLst/>
          </a:prstGeom>
          <a:noFill/>
        </p:spPr>
        <p:txBody>
          <a:bodyPr wrap="square" lIns="0" tIns="0" rIns="0" bIns="0" rtlCol="0">
            <a:spAutoFit/>
          </a:bodyPr>
          <a:lstStyle/>
          <a:p>
            <a:pPr algn="just">
              <a:lnSpc>
                <a:spcPct val="150000"/>
              </a:lnSpc>
            </a:pPr>
            <a:r>
              <a:rPr lang="zh-CN" altLang="en-US" sz="1100" dirty="0">
                <a:solidFill>
                  <a:schemeClr val="tx1">
                    <a:lumMod val="75000"/>
                    <a:lumOff val="25000"/>
                  </a:schemeClr>
                </a:solidFill>
                <a:latin typeface="+mn-lt"/>
                <a:ea typeface="+mn-ea"/>
                <a:cs typeface="+mn-ea"/>
                <a:sym typeface="+mn-lt"/>
              </a:rPr>
              <a:t>       团队是指拥有共同目标，并且具有不同能力的一小群人有意识的协调行为或力的系统，这群人就如同人的五官一样，共同协作维持一个人的生存，缺一不可。</a:t>
            </a:r>
            <a:endParaRPr lang="en-US" altLang="zh-CN" sz="1100" dirty="0">
              <a:solidFill>
                <a:schemeClr val="tx1">
                  <a:lumMod val="75000"/>
                  <a:lumOff val="25000"/>
                </a:schemeClr>
              </a:solidFill>
              <a:latin typeface="+mn-lt"/>
              <a:ea typeface="+mn-ea"/>
              <a:cs typeface="+mn-ea"/>
              <a:sym typeface="+mn-lt"/>
            </a:endParaRPr>
          </a:p>
          <a:p>
            <a:pPr algn="just">
              <a:lnSpc>
                <a:spcPct val="150000"/>
              </a:lnSpc>
            </a:pPr>
            <a:r>
              <a:rPr lang="zh-CN" altLang="en-US" sz="1100" b="1" dirty="0">
                <a:solidFill>
                  <a:schemeClr val="tx1">
                    <a:lumMod val="75000"/>
                    <a:lumOff val="25000"/>
                  </a:schemeClr>
                </a:solidFill>
                <a:latin typeface="+mn-lt"/>
                <a:ea typeface="+mn-ea"/>
                <a:cs typeface="+mn-ea"/>
                <a:sym typeface="+mn-lt"/>
              </a:rPr>
              <a:t>       我们是一支专业的团队。</a:t>
            </a:r>
            <a:r>
              <a:rPr lang="zh-CN" altLang="en-US" sz="1100" dirty="0">
                <a:solidFill>
                  <a:schemeClr val="tx1">
                    <a:lumMod val="75000"/>
                    <a:lumOff val="25000"/>
                  </a:schemeClr>
                </a:solidFill>
                <a:latin typeface="+mn-lt"/>
                <a:ea typeface="+mn-ea"/>
                <a:cs typeface="+mn-ea"/>
                <a:sym typeface="+mn-lt"/>
              </a:rPr>
              <a:t>我们的成员拥有多年的信息安全专业技术背景，来自国内知名安全公司的一线骨干。</a:t>
            </a:r>
            <a:endParaRPr lang="en-US" altLang="zh-CN" sz="1100" dirty="0">
              <a:solidFill>
                <a:schemeClr val="tx1">
                  <a:lumMod val="75000"/>
                  <a:lumOff val="25000"/>
                </a:schemeClr>
              </a:solidFill>
              <a:latin typeface="+mn-lt"/>
              <a:ea typeface="+mn-ea"/>
              <a:cs typeface="+mn-ea"/>
              <a:sym typeface="+mn-lt"/>
            </a:endParaRPr>
          </a:p>
          <a:p>
            <a:pPr algn="just">
              <a:lnSpc>
                <a:spcPct val="150000"/>
              </a:lnSpc>
            </a:pPr>
            <a:r>
              <a:rPr lang="zh-CN" altLang="en-US" sz="1100" dirty="0">
                <a:solidFill>
                  <a:schemeClr val="tx1">
                    <a:lumMod val="75000"/>
                    <a:lumOff val="25000"/>
                  </a:schemeClr>
                </a:solidFill>
                <a:latin typeface="+mn-lt"/>
                <a:ea typeface="+mn-ea"/>
                <a:cs typeface="+mn-ea"/>
                <a:sym typeface="+mn-lt"/>
              </a:rPr>
              <a:t>       </a:t>
            </a:r>
            <a:r>
              <a:rPr lang="zh-CN" altLang="en-US" sz="1100" b="1" dirty="0">
                <a:solidFill>
                  <a:schemeClr val="tx1">
                    <a:lumMod val="75000"/>
                    <a:lumOff val="25000"/>
                  </a:schemeClr>
                </a:solidFill>
                <a:latin typeface="+mn-lt"/>
                <a:ea typeface="+mn-ea"/>
                <a:cs typeface="+mn-ea"/>
                <a:sym typeface="+mn-lt"/>
              </a:rPr>
              <a:t>我们是一支年轻的团队</a:t>
            </a:r>
            <a:r>
              <a:rPr lang="zh-CN" altLang="en-US" sz="1100" dirty="0">
                <a:solidFill>
                  <a:schemeClr val="tx1">
                    <a:lumMod val="75000"/>
                    <a:lumOff val="25000"/>
                  </a:schemeClr>
                </a:solidFill>
                <a:latin typeface="+mn-lt"/>
                <a:ea typeface="+mn-ea"/>
                <a:cs typeface="+mn-ea"/>
                <a:sym typeface="+mn-lt"/>
              </a:rPr>
              <a:t>。我们的平均年龄仅有</a:t>
            </a:r>
            <a:r>
              <a:rPr lang="en-US" altLang="zh-CN" sz="1100" dirty="0">
                <a:solidFill>
                  <a:schemeClr val="tx1">
                    <a:lumMod val="75000"/>
                    <a:lumOff val="25000"/>
                  </a:schemeClr>
                </a:solidFill>
                <a:latin typeface="+mn-lt"/>
                <a:ea typeface="+mn-ea"/>
                <a:cs typeface="+mn-ea"/>
                <a:sym typeface="+mn-lt"/>
              </a:rPr>
              <a:t>26</a:t>
            </a:r>
            <a:r>
              <a:rPr lang="zh-CN" altLang="en-US" sz="1100" dirty="0">
                <a:solidFill>
                  <a:schemeClr val="tx1">
                    <a:lumMod val="75000"/>
                    <a:lumOff val="25000"/>
                  </a:schemeClr>
                </a:solidFill>
                <a:latin typeface="+mn-lt"/>
                <a:ea typeface="+mn-ea"/>
                <a:cs typeface="+mn-ea"/>
                <a:sym typeface="+mn-lt"/>
              </a:rPr>
              <a:t>岁，充满了朝气和创新精神。</a:t>
            </a:r>
            <a:endParaRPr lang="en-US" altLang="zh-CN" sz="1100" dirty="0">
              <a:solidFill>
                <a:schemeClr val="tx1">
                  <a:lumMod val="75000"/>
                  <a:lumOff val="25000"/>
                </a:schemeClr>
              </a:solidFill>
              <a:latin typeface="+mn-lt"/>
              <a:ea typeface="+mn-ea"/>
              <a:cs typeface="+mn-ea"/>
              <a:sym typeface="+mn-lt"/>
            </a:endParaRPr>
          </a:p>
          <a:p>
            <a:pPr algn="just">
              <a:lnSpc>
                <a:spcPct val="150000"/>
              </a:lnSpc>
            </a:pPr>
            <a:r>
              <a:rPr lang="zh-CN" altLang="en-US" sz="1100" dirty="0">
                <a:solidFill>
                  <a:schemeClr val="tx1">
                    <a:lumMod val="75000"/>
                    <a:lumOff val="25000"/>
                  </a:schemeClr>
                </a:solidFill>
                <a:latin typeface="+mn-lt"/>
                <a:ea typeface="+mn-ea"/>
                <a:cs typeface="+mn-ea"/>
                <a:sym typeface="+mn-lt"/>
              </a:rPr>
              <a:t>       </a:t>
            </a:r>
            <a:r>
              <a:rPr lang="zh-CN" altLang="en-US" sz="1100" b="1" dirty="0">
                <a:solidFill>
                  <a:schemeClr val="tx1">
                    <a:lumMod val="75000"/>
                    <a:lumOff val="25000"/>
                  </a:schemeClr>
                </a:solidFill>
                <a:latin typeface="+mn-lt"/>
                <a:ea typeface="+mn-ea"/>
                <a:cs typeface="+mn-ea"/>
                <a:sym typeface="+mn-lt"/>
              </a:rPr>
              <a:t>我们是一支专注的团队</a:t>
            </a:r>
            <a:r>
              <a:rPr lang="zh-CN" altLang="en-US" sz="1100" dirty="0">
                <a:solidFill>
                  <a:schemeClr val="tx1">
                    <a:lumMod val="75000"/>
                    <a:lumOff val="25000"/>
                  </a:schemeClr>
                </a:solidFill>
                <a:latin typeface="+mn-lt"/>
                <a:ea typeface="+mn-ea"/>
                <a:cs typeface="+mn-ea"/>
                <a:sym typeface="+mn-lt"/>
              </a:rPr>
              <a:t>。我们坚信，安全的品牌源自客户的信任。只有专注，才能做好安全。</a:t>
            </a:r>
            <a:endParaRPr lang="en-US" altLang="zh-CN" sz="1100" dirty="0">
              <a:solidFill>
                <a:schemeClr val="tx1">
                  <a:lumMod val="75000"/>
                  <a:lumOff val="25000"/>
                </a:schemeClr>
              </a:solidFill>
              <a:latin typeface="+mn-lt"/>
              <a:ea typeface="+mn-ea"/>
              <a:cs typeface="+mn-ea"/>
              <a:sym typeface="+mn-lt"/>
            </a:endParaRPr>
          </a:p>
          <a:p>
            <a:pPr algn="just">
              <a:lnSpc>
                <a:spcPct val="150000"/>
              </a:lnSpc>
            </a:pPr>
            <a:r>
              <a:rPr lang="zh-CN" altLang="en-US" sz="1100" dirty="0">
                <a:solidFill>
                  <a:schemeClr val="tx1">
                    <a:lumMod val="75000"/>
                    <a:lumOff val="25000"/>
                  </a:schemeClr>
                </a:solidFill>
                <a:latin typeface="+mn-lt"/>
                <a:ea typeface="+mn-ea"/>
                <a:cs typeface="+mn-ea"/>
                <a:sym typeface="+mn-lt"/>
              </a:rPr>
              <a:t>       </a:t>
            </a:r>
            <a:r>
              <a:rPr lang="zh-CN" altLang="en-US" sz="1100" b="1" dirty="0">
                <a:solidFill>
                  <a:schemeClr val="tx1">
                    <a:lumMod val="75000"/>
                    <a:lumOff val="25000"/>
                  </a:schemeClr>
                </a:solidFill>
                <a:latin typeface="+mn-lt"/>
                <a:ea typeface="+mn-ea"/>
                <a:cs typeface="+mn-ea"/>
                <a:sym typeface="+mn-lt"/>
              </a:rPr>
              <a:t>我们是一支有梦想的团队</a:t>
            </a:r>
            <a:r>
              <a:rPr lang="zh-CN" altLang="en-US" sz="1100" dirty="0">
                <a:solidFill>
                  <a:schemeClr val="tx1">
                    <a:lumMod val="75000"/>
                    <a:lumOff val="25000"/>
                  </a:schemeClr>
                </a:solidFill>
                <a:latin typeface="+mn-lt"/>
                <a:ea typeface="+mn-ea"/>
                <a:cs typeface="+mn-ea"/>
                <a:sym typeface="+mn-lt"/>
              </a:rPr>
              <a:t>。我们来自五湖四海，因为一个共同的梦想：做一家真正优秀的信息安全企业，为客户提供最可靠的互联网安全防护。</a:t>
            </a:r>
          </a:p>
        </p:txBody>
      </p:sp>
      <p:sp>
        <p:nvSpPr>
          <p:cNvPr id="6" name="斜纹 5"/>
          <p:cNvSpPr/>
          <p:nvPr/>
        </p:nvSpPr>
        <p:spPr>
          <a:xfrm>
            <a:off x="511612" y="1100634"/>
            <a:ext cx="359773" cy="359773"/>
          </a:xfrm>
          <a:prstGeom prst="diagStrip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7" name="斜纹 6"/>
          <p:cNvSpPr/>
          <p:nvPr/>
        </p:nvSpPr>
        <p:spPr>
          <a:xfrm rot="10800000">
            <a:off x="3005014" y="4263457"/>
            <a:ext cx="359773" cy="359773"/>
          </a:xfrm>
          <a:prstGeom prst="diagStrip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grpSp>
        <p:nvGrpSpPr>
          <p:cNvPr id="8" name="组合 7"/>
          <p:cNvGrpSpPr/>
          <p:nvPr/>
        </p:nvGrpSpPr>
        <p:grpSpPr>
          <a:xfrm>
            <a:off x="3851920" y="1164846"/>
            <a:ext cx="1172844" cy="902720"/>
            <a:chOff x="5027106" y="2345385"/>
            <a:chExt cx="1172844" cy="902720"/>
          </a:xfrm>
        </p:grpSpPr>
        <p:grpSp>
          <p:nvGrpSpPr>
            <p:cNvPr id="9" name="组合 8"/>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1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2"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 name="TextBox 33"/>
            <p:cNvSpPr>
              <a:spLocks noChangeArrowheads="1"/>
            </p:cNvSpPr>
            <p:nvPr/>
          </p:nvSpPr>
          <p:spPr bwMode="auto">
            <a:xfrm>
              <a:off x="5141166" y="2640364"/>
              <a:ext cx="6788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200" b="1" dirty="0">
                  <a:solidFill>
                    <a:schemeClr val="accent1"/>
                  </a:solidFill>
                  <a:latin typeface="+mn-lt"/>
                  <a:ea typeface="+mn-ea"/>
                  <a:cs typeface="+mn-ea"/>
                  <a:sym typeface="+mn-lt"/>
                </a:rPr>
                <a:t>标题</a:t>
              </a:r>
            </a:p>
          </p:txBody>
        </p:sp>
      </p:grpSp>
      <p:grpSp>
        <p:nvGrpSpPr>
          <p:cNvPr id="13" name="组合 12"/>
          <p:cNvGrpSpPr/>
          <p:nvPr/>
        </p:nvGrpSpPr>
        <p:grpSpPr>
          <a:xfrm>
            <a:off x="5044683" y="1147646"/>
            <a:ext cx="1172844" cy="902720"/>
            <a:chOff x="5027106" y="2345385"/>
            <a:chExt cx="1172844" cy="902720"/>
          </a:xfrm>
        </p:grpSpPr>
        <p:grpSp>
          <p:nvGrpSpPr>
            <p:cNvPr id="14" name="组合 13"/>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1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7"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5" name="TextBox 33"/>
            <p:cNvSpPr>
              <a:spLocks noChangeArrowheads="1"/>
            </p:cNvSpPr>
            <p:nvPr/>
          </p:nvSpPr>
          <p:spPr bwMode="auto">
            <a:xfrm>
              <a:off x="5141166" y="2640364"/>
              <a:ext cx="6788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200" b="1" dirty="0">
                  <a:solidFill>
                    <a:schemeClr val="accent1"/>
                  </a:solidFill>
                  <a:latin typeface="+mn-lt"/>
                  <a:ea typeface="+mn-ea"/>
                  <a:cs typeface="+mn-ea"/>
                  <a:sym typeface="+mn-lt"/>
                </a:rPr>
                <a:t>标题</a:t>
              </a:r>
            </a:p>
          </p:txBody>
        </p:sp>
      </p:grpSp>
      <p:grpSp>
        <p:nvGrpSpPr>
          <p:cNvPr id="18" name="组合 17"/>
          <p:cNvGrpSpPr/>
          <p:nvPr/>
        </p:nvGrpSpPr>
        <p:grpSpPr>
          <a:xfrm>
            <a:off x="6211512" y="1177742"/>
            <a:ext cx="1172844" cy="902720"/>
            <a:chOff x="5027106" y="2345385"/>
            <a:chExt cx="1172844" cy="902720"/>
          </a:xfrm>
        </p:grpSpPr>
        <p:grpSp>
          <p:nvGrpSpPr>
            <p:cNvPr id="19" name="组合 18"/>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2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2"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0" name="TextBox 33"/>
            <p:cNvSpPr>
              <a:spLocks noChangeArrowheads="1"/>
            </p:cNvSpPr>
            <p:nvPr/>
          </p:nvSpPr>
          <p:spPr bwMode="auto">
            <a:xfrm>
              <a:off x="5046808" y="2656266"/>
              <a:ext cx="8424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200" b="1" dirty="0">
                  <a:solidFill>
                    <a:schemeClr val="accent1"/>
                  </a:solidFill>
                  <a:latin typeface="+mn-lt"/>
                  <a:ea typeface="+mn-ea"/>
                  <a:cs typeface="+mn-ea"/>
                  <a:sym typeface="+mn-lt"/>
                </a:rPr>
                <a:t>标题</a:t>
              </a:r>
            </a:p>
          </p:txBody>
        </p:sp>
      </p:grpSp>
      <p:grpSp>
        <p:nvGrpSpPr>
          <p:cNvPr id="23" name="组合 22"/>
          <p:cNvGrpSpPr/>
          <p:nvPr/>
        </p:nvGrpSpPr>
        <p:grpSpPr>
          <a:xfrm>
            <a:off x="7385411" y="1189305"/>
            <a:ext cx="1172844" cy="902720"/>
            <a:chOff x="5027106" y="2345385"/>
            <a:chExt cx="1172844" cy="902720"/>
          </a:xfrm>
        </p:grpSpPr>
        <p:grpSp>
          <p:nvGrpSpPr>
            <p:cNvPr id="24" name="组合 23"/>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2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7"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5" name="TextBox 33"/>
            <p:cNvSpPr>
              <a:spLocks noChangeArrowheads="1"/>
            </p:cNvSpPr>
            <p:nvPr/>
          </p:nvSpPr>
          <p:spPr bwMode="auto">
            <a:xfrm>
              <a:off x="5125264" y="2525067"/>
              <a:ext cx="6788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b="1" dirty="0">
                  <a:solidFill>
                    <a:schemeClr val="accent1"/>
                  </a:solidFill>
                  <a:latin typeface="+mn-lt"/>
                  <a:ea typeface="+mn-ea"/>
                  <a:cs typeface="+mn-ea"/>
                  <a:sym typeface="+mn-lt"/>
                </a:rPr>
                <a:t>标题内容</a:t>
              </a:r>
            </a:p>
          </p:txBody>
        </p:sp>
      </p:grpSp>
    </p:spTree>
    <p:extLst>
      <p:ext uri="{BB962C8B-B14F-4D97-AF65-F5344CB8AC3E}">
        <p14:creationId xmlns:p14="http://schemas.microsoft.com/office/powerpoint/2010/main" val="41090368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1500"/>
                                </p:stCondLst>
                                <p:childTnLst>
                                  <p:par>
                                    <p:cTn id="17" presetID="2" presetClass="entr" presetSubtype="2" accel="58000" fill="hold" nodeType="afterEffect" p14:presetBounceEnd="58000">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14:bounceEnd="58000">
                                          <p:cBhvr additive="base">
                                            <p:cTn id="19" dur="1300" fill="hold"/>
                                            <p:tgtEl>
                                              <p:spTgt spid="8"/>
                                            </p:tgtEl>
                                            <p:attrNameLst>
                                              <p:attrName>ppt_x</p:attrName>
                                            </p:attrNameLst>
                                          </p:cBhvr>
                                          <p:tavLst>
                                            <p:tav tm="0">
                                              <p:val>
                                                <p:strVal val="1+#ppt_w/2"/>
                                              </p:val>
                                            </p:tav>
                                            <p:tav tm="100000">
                                              <p:val>
                                                <p:strVal val="#ppt_x"/>
                                              </p:val>
                                            </p:tav>
                                          </p:tavLst>
                                        </p:anim>
                                        <p:anim calcmode="lin" valueType="num" p14:bounceEnd="58000">
                                          <p:cBhvr additive="base">
                                            <p:cTn id="20" dur="13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14:presetBounceEnd="58000">
                                      <p:stCondLst>
                                        <p:cond delay="200"/>
                                      </p:stCondLst>
                                      <p:childTnLst>
                                        <p:set>
                                          <p:cBhvr>
                                            <p:cTn id="22" dur="1" fill="hold">
                                              <p:stCondLst>
                                                <p:cond delay="0"/>
                                              </p:stCondLst>
                                            </p:cTn>
                                            <p:tgtEl>
                                              <p:spTgt spid="13"/>
                                            </p:tgtEl>
                                            <p:attrNameLst>
                                              <p:attrName>style.visibility</p:attrName>
                                            </p:attrNameLst>
                                          </p:cBhvr>
                                          <p:to>
                                            <p:strVal val="visible"/>
                                          </p:to>
                                        </p:set>
                                        <p:anim calcmode="lin" valueType="num" p14:bounceEnd="58000">
                                          <p:cBhvr additive="base">
                                            <p:cTn id="23" dur="1300" fill="hold"/>
                                            <p:tgtEl>
                                              <p:spTgt spid="13"/>
                                            </p:tgtEl>
                                            <p:attrNameLst>
                                              <p:attrName>ppt_x</p:attrName>
                                            </p:attrNameLst>
                                          </p:cBhvr>
                                          <p:tavLst>
                                            <p:tav tm="0">
                                              <p:val>
                                                <p:strVal val="1+#ppt_w/2"/>
                                              </p:val>
                                            </p:tav>
                                            <p:tav tm="100000">
                                              <p:val>
                                                <p:strVal val="#ppt_x"/>
                                              </p:val>
                                            </p:tav>
                                          </p:tavLst>
                                        </p:anim>
                                        <p:anim calcmode="lin" valueType="num" p14:bounceEnd="58000">
                                          <p:cBhvr additive="base">
                                            <p:cTn id="24" dur="13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14:presetBounceEnd="58000">
                                      <p:stCondLst>
                                        <p:cond delay="500"/>
                                      </p:stCondLst>
                                      <p:childTnLst>
                                        <p:set>
                                          <p:cBhvr>
                                            <p:cTn id="26" dur="1" fill="hold">
                                              <p:stCondLst>
                                                <p:cond delay="0"/>
                                              </p:stCondLst>
                                            </p:cTn>
                                            <p:tgtEl>
                                              <p:spTgt spid="18"/>
                                            </p:tgtEl>
                                            <p:attrNameLst>
                                              <p:attrName>style.visibility</p:attrName>
                                            </p:attrNameLst>
                                          </p:cBhvr>
                                          <p:to>
                                            <p:strVal val="visible"/>
                                          </p:to>
                                        </p:set>
                                        <p:anim calcmode="lin" valueType="num" p14:bounceEnd="58000">
                                          <p:cBhvr additive="base">
                                            <p:cTn id="27" dur="1300" fill="hold"/>
                                            <p:tgtEl>
                                              <p:spTgt spid="18"/>
                                            </p:tgtEl>
                                            <p:attrNameLst>
                                              <p:attrName>ppt_x</p:attrName>
                                            </p:attrNameLst>
                                          </p:cBhvr>
                                          <p:tavLst>
                                            <p:tav tm="0">
                                              <p:val>
                                                <p:strVal val="1+#ppt_w/2"/>
                                              </p:val>
                                            </p:tav>
                                            <p:tav tm="100000">
                                              <p:val>
                                                <p:strVal val="#ppt_x"/>
                                              </p:val>
                                            </p:tav>
                                          </p:tavLst>
                                        </p:anim>
                                        <p:anim calcmode="lin" valueType="num" p14:bounceEnd="58000">
                                          <p:cBhvr additive="base">
                                            <p:cTn id="28" dur="1300" fill="hold"/>
                                            <p:tgtEl>
                                              <p:spTgt spid="18"/>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14:presetBounceEnd="58000">
                                      <p:stCondLst>
                                        <p:cond delay="800"/>
                                      </p:stCondLst>
                                      <p:childTnLst>
                                        <p:set>
                                          <p:cBhvr>
                                            <p:cTn id="30" dur="1" fill="hold">
                                              <p:stCondLst>
                                                <p:cond delay="0"/>
                                              </p:stCondLst>
                                            </p:cTn>
                                            <p:tgtEl>
                                              <p:spTgt spid="23"/>
                                            </p:tgtEl>
                                            <p:attrNameLst>
                                              <p:attrName>style.visibility</p:attrName>
                                            </p:attrNameLst>
                                          </p:cBhvr>
                                          <p:to>
                                            <p:strVal val="visible"/>
                                          </p:to>
                                        </p:set>
                                        <p:anim calcmode="lin" valueType="num" p14:bounceEnd="58000">
                                          <p:cBhvr additive="base">
                                            <p:cTn id="31" dur="1300" fill="hold"/>
                                            <p:tgtEl>
                                              <p:spTgt spid="23"/>
                                            </p:tgtEl>
                                            <p:attrNameLst>
                                              <p:attrName>ppt_x</p:attrName>
                                            </p:attrNameLst>
                                          </p:cBhvr>
                                          <p:tavLst>
                                            <p:tav tm="0">
                                              <p:val>
                                                <p:strVal val="1+#ppt_w/2"/>
                                              </p:val>
                                            </p:tav>
                                            <p:tav tm="100000">
                                              <p:val>
                                                <p:strVal val="#ppt_x"/>
                                              </p:val>
                                            </p:tav>
                                          </p:tavLst>
                                        </p:anim>
                                        <p:anim calcmode="lin" valueType="num" p14:bounceEnd="58000">
                                          <p:cBhvr additive="base">
                                            <p:cTn id="32" dur="1300" fill="hold"/>
                                            <p:tgtEl>
                                              <p:spTgt spid="23"/>
                                            </p:tgtEl>
                                            <p:attrNameLst>
                                              <p:attrName>ppt_y</p:attrName>
                                            </p:attrNameLst>
                                          </p:cBhvr>
                                          <p:tavLst>
                                            <p:tav tm="0">
                                              <p:val>
                                                <p:strVal val="#ppt_y"/>
                                              </p:val>
                                            </p:tav>
                                            <p:tav tm="100000">
                                              <p:val>
                                                <p:strVal val="#ppt_y"/>
                                              </p:val>
                                            </p:tav>
                                          </p:tavLst>
                                        </p:anim>
                                      </p:childTnLst>
                                    </p:cTn>
                                  </p:par>
                                </p:childTnLst>
                              </p:cTn>
                            </p:par>
                            <p:par>
                              <p:cTn id="33" fill="hold">
                                <p:stCondLst>
                                  <p:cond delay="3600"/>
                                </p:stCondLst>
                                <p:childTnLst>
                                  <p:par>
                                    <p:cTn id="34" presetID="42"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500"/>
                                            <p:tgtEl>
                                              <p:spTgt spid="5"/>
                                            </p:tgtEl>
                                          </p:cBhvr>
                                        </p:animEffect>
                                        <p:anim calcmode="lin" valueType="num">
                                          <p:cBhvr>
                                            <p:cTn id="37" dur="1500" fill="hold"/>
                                            <p:tgtEl>
                                              <p:spTgt spid="5"/>
                                            </p:tgtEl>
                                            <p:attrNameLst>
                                              <p:attrName>ppt_x</p:attrName>
                                            </p:attrNameLst>
                                          </p:cBhvr>
                                          <p:tavLst>
                                            <p:tav tm="0">
                                              <p:val>
                                                <p:strVal val="#ppt_x"/>
                                              </p:val>
                                            </p:tav>
                                            <p:tav tm="100000">
                                              <p:val>
                                                <p:strVal val="#ppt_x"/>
                                              </p:val>
                                            </p:tav>
                                          </p:tavLst>
                                        </p:anim>
                                        <p:anim calcmode="lin" valueType="num">
                                          <p:cBhvr>
                                            <p:cTn id="38" dur="1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1500"/>
                                </p:stCondLst>
                                <p:childTnLst>
                                  <p:par>
                                    <p:cTn id="17" presetID="2" presetClass="entr" presetSubtype="2" accel="5800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300" fill="hold"/>
                                            <p:tgtEl>
                                              <p:spTgt spid="8"/>
                                            </p:tgtEl>
                                            <p:attrNameLst>
                                              <p:attrName>ppt_x</p:attrName>
                                            </p:attrNameLst>
                                          </p:cBhvr>
                                          <p:tavLst>
                                            <p:tav tm="0">
                                              <p:val>
                                                <p:strVal val="1+#ppt_w/2"/>
                                              </p:val>
                                            </p:tav>
                                            <p:tav tm="100000">
                                              <p:val>
                                                <p:strVal val="#ppt_x"/>
                                              </p:val>
                                            </p:tav>
                                          </p:tavLst>
                                        </p:anim>
                                        <p:anim calcmode="lin" valueType="num">
                                          <p:cBhvr additive="base">
                                            <p:cTn id="20" dur="13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stCondLst>
                                        <p:cond delay="2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300" fill="hold"/>
                                            <p:tgtEl>
                                              <p:spTgt spid="13"/>
                                            </p:tgtEl>
                                            <p:attrNameLst>
                                              <p:attrName>ppt_x</p:attrName>
                                            </p:attrNameLst>
                                          </p:cBhvr>
                                          <p:tavLst>
                                            <p:tav tm="0">
                                              <p:val>
                                                <p:strVal val="1+#ppt_w/2"/>
                                              </p:val>
                                            </p:tav>
                                            <p:tav tm="100000">
                                              <p:val>
                                                <p:strVal val="#ppt_x"/>
                                              </p:val>
                                            </p:tav>
                                          </p:tavLst>
                                        </p:anim>
                                        <p:anim calcmode="lin" valueType="num">
                                          <p:cBhvr additive="base">
                                            <p:cTn id="24" dur="13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stCondLst>
                                        <p:cond delay="50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300" fill="hold"/>
                                            <p:tgtEl>
                                              <p:spTgt spid="18"/>
                                            </p:tgtEl>
                                            <p:attrNameLst>
                                              <p:attrName>ppt_x</p:attrName>
                                            </p:attrNameLst>
                                          </p:cBhvr>
                                          <p:tavLst>
                                            <p:tav tm="0">
                                              <p:val>
                                                <p:strVal val="1+#ppt_w/2"/>
                                              </p:val>
                                            </p:tav>
                                            <p:tav tm="100000">
                                              <p:val>
                                                <p:strVal val="#ppt_x"/>
                                              </p:val>
                                            </p:tav>
                                          </p:tavLst>
                                        </p:anim>
                                        <p:anim calcmode="lin" valueType="num">
                                          <p:cBhvr additive="base">
                                            <p:cTn id="28" dur="1300" fill="hold"/>
                                            <p:tgtEl>
                                              <p:spTgt spid="18"/>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stCondLst>
                                        <p:cond delay="80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1300" fill="hold"/>
                                            <p:tgtEl>
                                              <p:spTgt spid="23"/>
                                            </p:tgtEl>
                                            <p:attrNameLst>
                                              <p:attrName>ppt_x</p:attrName>
                                            </p:attrNameLst>
                                          </p:cBhvr>
                                          <p:tavLst>
                                            <p:tav tm="0">
                                              <p:val>
                                                <p:strVal val="1+#ppt_w/2"/>
                                              </p:val>
                                            </p:tav>
                                            <p:tav tm="100000">
                                              <p:val>
                                                <p:strVal val="#ppt_x"/>
                                              </p:val>
                                            </p:tav>
                                          </p:tavLst>
                                        </p:anim>
                                        <p:anim calcmode="lin" valueType="num">
                                          <p:cBhvr additive="base">
                                            <p:cTn id="32" dur="1300" fill="hold"/>
                                            <p:tgtEl>
                                              <p:spTgt spid="23"/>
                                            </p:tgtEl>
                                            <p:attrNameLst>
                                              <p:attrName>ppt_y</p:attrName>
                                            </p:attrNameLst>
                                          </p:cBhvr>
                                          <p:tavLst>
                                            <p:tav tm="0">
                                              <p:val>
                                                <p:strVal val="#ppt_y"/>
                                              </p:val>
                                            </p:tav>
                                            <p:tav tm="100000">
                                              <p:val>
                                                <p:strVal val="#ppt_y"/>
                                              </p:val>
                                            </p:tav>
                                          </p:tavLst>
                                        </p:anim>
                                      </p:childTnLst>
                                    </p:cTn>
                                  </p:par>
                                </p:childTnLst>
                              </p:cTn>
                            </p:par>
                            <p:par>
                              <p:cTn id="33" fill="hold">
                                <p:stCondLst>
                                  <p:cond delay="3600"/>
                                </p:stCondLst>
                                <p:childTnLst>
                                  <p:par>
                                    <p:cTn id="34" presetID="42"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500"/>
                                            <p:tgtEl>
                                              <p:spTgt spid="5"/>
                                            </p:tgtEl>
                                          </p:cBhvr>
                                        </p:animEffect>
                                        <p:anim calcmode="lin" valueType="num">
                                          <p:cBhvr>
                                            <p:cTn id="37" dur="1500" fill="hold"/>
                                            <p:tgtEl>
                                              <p:spTgt spid="5"/>
                                            </p:tgtEl>
                                            <p:attrNameLst>
                                              <p:attrName>ppt_x</p:attrName>
                                            </p:attrNameLst>
                                          </p:cBhvr>
                                          <p:tavLst>
                                            <p:tav tm="0">
                                              <p:val>
                                                <p:strVal val="#ppt_x"/>
                                              </p:val>
                                            </p:tav>
                                            <p:tav tm="100000">
                                              <p:val>
                                                <p:strVal val="#ppt_x"/>
                                              </p:val>
                                            </p:tav>
                                          </p:tavLst>
                                        </p:anim>
                                        <p:anim calcmode="lin" valueType="num">
                                          <p:cBhvr>
                                            <p:cTn id="38" dur="1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500" dirty="0">
                <a:solidFill>
                  <a:srgbClr val="333333"/>
                </a:solidFill>
                <a:latin typeface="+mn-lt"/>
                <a:ea typeface="+mn-ea"/>
                <a:cs typeface="+mn-ea"/>
                <a:sym typeface="+mn-lt"/>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椭圆 9"/>
          <p:cNvSpPr/>
          <p:nvPr/>
        </p:nvSpPr>
        <p:spPr>
          <a:xfrm>
            <a:off x="2234043" y="2581408"/>
            <a:ext cx="4675914" cy="1558567"/>
          </a:xfrm>
          <a:custGeom>
            <a:avLst/>
            <a:gdLst>
              <a:gd name="connsiteX0" fmla="*/ 0 w 6234551"/>
              <a:gd name="connsiteY0" fmla="*/ 1750412 h 3500824"/>
              <a:gd name="connsiteX1" fmla="*/ 3117276 w 6234551"/>
              <a:gd name="connsiteY1" fmla="*/ 0 h 3500824"/>
              <a:gd name="connsiteX2" fmla="*/ 6234552 w 6234551"/>
              <a:gd name="connsiteY2" fmla="*/ 1750412 h 3500824"/>
              <a:gd name="connsiteX3" fmla="*/ 3117276 w 6234551"/>
              <a:gd name="connsiteY3" fmla="*/ 3500824 h 3500824"/>
              <a:gd name="connsiteX4" fmla="*/ 0 w 6234551"/>
              <a:gd name="connsiteY4" fmla="*/ 1750412 h 3500824"/>
              <a:gd name="connsiteX0" fmla="*/ 3117276 w 6234552"/>
              <a:gd name="connsiteY0" fmla="*/ 0 h 3500824"/>
              <a:gd name="connsiteX1" fmla="*/ 6234552 w 6234552"/>
              <a:gd name="connsiteY1" fmla="*/ 1750412 h 3500824"/>
              <a:gd name="connsiteX2" fmla="*/ 3117276 w 6234552"/>
              <a:gd name="connsiteY2" fmla="*/ 3500824 h 3500824"/>
              <a:gd name="connsiteX3" fmla="*/ 0 w 6234552"/>
              <a:gd name="connsiteY3" fmla="*/ 1750412 h 3500824"/>
              <a:gd name="connsiteX4" fmla="*/ 3208716 w 6234552"/>
              <a:gd name="connsiteY4" fmla="*/ 91440 h 3500824"/>
              <a:gd name="connsiteX0" fmla="*/ 3117276 w 6234552"/>
              <a:gd name="connsiteY0" fmla="*/ 0 h 3500824"/>
              <a:gd name="connsiteX1" fmla="*/ 6234552 w 6234552"/>
              <a:gd name="connsiteY1" fmla="*/ 1750412 h 3500824"/>
              <a:gd name="connsiteX2" fmla="*/ 3117276 w 6234552"/>
              <a:gd name="connsiteY2" fmla="*/ 3500824 h 3500824"/>
              <a:gd name="connsiteX3" fmla="*/ 0 w 6234552"/>
              <a:gd name="connsiteY3" fmla="*/ 1750412 h 3500824"/>
              <a:gd name="connsiteX0" fmla="*/ 6234552 w 6234552"/>
              <a:gd name="connsiteY0" fmla="*/ 0 h 1750412"/>
              <a:gd name="connsiteX1" fmla="*/ 3117276 w 6234552"/>
              <a:gd name="connsiteY1" fmla="*/ 1750412 h 1750412"/>
              <a:gd name="connsiteX2" fmla="*/ 0 w 6234552"/>
              <a:gd name="connsiteY2" fmla="*/ 0 h 1750412"/>
            </a:gdLst>
            <a:ahLst/>
            <a:cxnLst>
              <a:cxn ang="0">
                <a:pos x="connsiteX0" y="connsiteY0"/>
              </a:cxn>
              <a:cxn ang="0">
                <a:pos x="connsiteX1" y="connsiteY1"/>
              </a:cxn>
              <a:cxn ang="0">
                <a:pos x="connsiteX2" y="connsiteY2"/>
              </a:cxn>
            </a:cxnLst>
            <a:rect l="l" t="t" r="r" b="b"/>
            <a:pathLst>
              <a:path w="6234552" h="1750412">
                <a:moveTo>
                  <a:pt x="6234552" y="0"/>
                </a:moveTo>
                <a:cubicBezTo>
                  <a:pt x="6234552" y="966726"/>
                  <a:pt x="4838900" y="1750412"/>
                  <a:pt x="3117276" y="1750412"/>
                </a:cubicBezTo>
                <a:cubicBezTo>
                  <a:pt x="1395652" y="1750412"/>
                  <a:pt x="0" y="966726"/>
                  <a:pt x="0" y="0"/>
                </a:cubicBezTo>
              </a:path>
            </a:pathLst>
          </a:custGeom>
          <a:noFill/>
          <a:ln w="12700">
            <a:solidFill>
              <a:schemeClr val="tx1">
                <a:lumMod val="65000"/>
                <a:lumOff val="35000"/>
              </a:schemeClr>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nvGrpSpPr>
          <p:cNvPr id="5" name="组合 4"/>
          <p:cNvGrpSpPr/>
          <p:nvPr/>
        </p:nvGrpSpPr>
        <p:grpSpPr>
          <a:xfrm>
            <a:off x="1748005" y="1507507"/>
            <a:ext cx="1304591" cy="1059614"/>
            <a:chOff x="3237545" y="4561747"/>
            <a:chExt cx="1146960" cy="1146960"/>
          </a:xfrm>
        </p:grpSpPr>
        <p:sp>
          <p:nvSpPr>
            <p:cNvPr id="6" name="圆角矩形 5"/>
            <p:cNvSpPr/>
            <p:nvPr/>
          </p:nvSpPr>
          <p:spPr>
            <a:xfrm>
              <a:off x="3237545" y="4561747"/>
              <a:ext cx="1146960" cy="1146960"/>
            </a:xfrm>
            <a:prstGeom prst="roundRect">
              <a:avLst>
                <a:gd name="adj" fmla="val 0"/>
              </a:avLst>
            </a:prstGeom>
            <a:solidFill>
              <a:schemeClr val="accent2"/>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FF"/>
                </a:solidFill>
                <a:cs typeface="+mn-ea"/>
                <a:sym typeface="+mn-lt"/>
              </a:endParaRPr>
            </a:p>
          </p:txBody>
        </p:sp>
        <p:sp>
          <p:nvSpPr>
            <p:cNvPr id="7" name="圆角矩形 6"/>
            <p:cNvSpPr/>
            <p:nvPr/>
          </p:nvSpPr>
          <p:spPr>
            <a:xfrm>
              <a:off x="3305008" y="4637099"/>
              <a:ext cx="1012026" cy="996251"/>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FF"/>
                </a:solidFill>
                <a:cs typeface="+mn-ea"/>
                <a:sym typeface="+mn-lt"/>
              </a:endParaRPr>
            </a:p>
          </p:txBody>
        </p:sp>
      </p:grpSp>
      <p:grpSp>
        <p:nvGrpSpPr>
          <p:cNvPr id="8" name="组合 7"/>
          <p:cNvGrpSpPr/>
          <p:nvPr/>
        </p:nvGrpSpPr>
        <p:grpSpPr>
          <a:xfrm>
            <a:off x="6091405" y="1507507"/>
            <a:ext cx="1304591" cy="1059614"/>
            <a:chOff x="3237545" y="4561747"/>
            <a:chExt cx="1146960" cy="1146960"/>
          </a:xfrm>
        </p:grpSpPr>
        <p:sp>
          <p:nvSpPr>
            <p:cNvPr id="9" name="圆角矩形 8"/>
            <p:cNvSpPr/>
            <p:nvPr/>
          </p:nvSpPr>
          <p:spPr>
            <a:xfrm>
              <a:off x="3237545" y="4561747"/>
              <a:ext cx="1146960" cy="1146960"/>
            </a:xfrm>
            <a:prstGeom prst="roundRect">
              <a:avLst>
                <a:gd name="adj" fmla="val 0"/>
              </a:avLst>
            </a:prstGeom>
            <a:solidFill>
              <a:schemeClr val="accent3"/>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FF"/>
                </a:solidFill>
                <a:cs typeface="+mn-ea"/>
                <a:sym typeface="+mn-lt"/>
              </a:endParaRPr>
            </a:p>
          </p:txBody>
        </p:sp>
        <p:sp>
          <p:nvSpPr>
            <p:cNvPr id="10" name="圆角矩形 9"/>
            <p:cNvSpPr/>
            <p:nvPr/>
          </p:nvSpPr>
          <p:spPr>
            <a:xfrm>
              <a:off x="3305008" y="4637099"/>
              <a:ext cx="1012026" cy="996251"/>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FF"/>
                </a:solidFill>
                <a:cs typeface="+mn-ea"/>
                <a:sym typeface="+mn-lt"/>
              </a:endParaRPr>
            </a:p>
          </p:txBody>
        </p:sp>
      </p:grpSp>
      <p:cxnSp>
        <p:nvCxnSpPr>
          <p:cNvPr id="11" name="直接箭头连接符 10"/>
          <p:cNvCxnSpPr/>
          <p:nvPr/>
        </p:nvCxnSpPr>
        <p:spPr>
          <a:xfrm>
            <a:off x="3243262" y="2044135"/>
            <a:ext cx="2643188" cy="0"/>
          </a:xfrm>
          <a:prstGeom prst="straightConnector1">
            <a:avLst/>
          </a:prstGeom>
          <a:ln w="19050">
            <a:solidFill>
              <a:schemeClr val="tx1">
                <a:lumMod val="65000"/>
                <a:lumOff val="35000"/>
              </a:schemeClr>
            </a:solidFill>
            <a:prstDash val="sysDot"/>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2554679" y="3180368"/>
            <a:ext cx="919089" cy="919089"/>
          </a:xfrm>
          <a:prstGeom prst="ellipse">
            <a:avLst/>
          </a:prstGeom>
          <a:solidFill>
            <a:schemeClr val="bg1">
              <a:lumMod val="95000"/>
            </a:schemeClr>
          </a:solidFill>
          <a:ln w="50800">
            <a:noFill/>
          </a:ln>
          <a:effectLst>
            <a:outerShdw blurRad="177800" dist="63500" dir="2700000" algn="tl" rotWithShape="0">
              <a:schemeClr val="tx1">
                <a:lumMod val="65000"/>
                <a:lumOff val="35000"/>
                <a:alpha val="25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FF"/>
              </a:solidFill>
              <a:cs typeface="+mn-ea"/>
              <a:sym typeface="+mn-lt"/>
            </a:endParaRPr>
          </a:p>
        </p:txBody>
      </p:sp>
      <p:sp>
        <p:nvSpPr>
          <p:cNvPr id="13" name="椭圆 12"/>
          <p:cNvSpPr/>
          <p:nvPr/>
        </p:nvSpPr>
        <p:spPr>
          <a:xfrm>
            <a:off x="5670233" y="3180368"/>
            <a:ext cx="919089" cy="919089"/>
          </a:xfrm>
          <a:prstGeom prst="ellipse">
            <a:avLst/>
          </a:prstGeom>
          <a:solidFill>
            <a:schemeClr val="bg1">
              <a:lumMod val="95000"/>
            </a:schemeClr>
          </a:solidFill>
          <a:ln w="50800">
            <a:noFill/>
          </a:ln>
          <a:effectLst>
            <a:outerShdw blurRad="177800" dist="63500" dir="2700000" algn="tl" rotWithShape="0">
              <a:schemeClr val="tx1">
                <a:lumMod val="65000"/>
                <a:lumOff val="35000"/>
                <a:alpha val="25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FF"/>
              </a:solidFill>
              <a:cs typeface="+mn-ea"/>
              <a:sym typeface="+mn-lt"/>
            </a:endParaRPr>
          </a:p>
        </p:txBody>
      </p:sp>
      <p:sp>
        <p:nvSpPr>
          <p:cNvPr id="14" name="椭圆 13"/>
          <p:cNvSpPr/>
          <p:nvPr/>
        </p:nvSpPr>
        <p:spPr>
          <a:xfrm>
            <a:off x="4112456" y="3616136"/>
            <a:ext cx="919089" cy="919089"/>
          </a:xfrm>
          <a:prstGeom prst="ellipse">
            <a:avLst/>
          </a:prstGeom>
          <a:solidFill>
            <a:schemeClr val="bg1">
              <a:lumMod val="95000"/>
            </a:schemeClr>
          </a:solidFill>
          <a:ln w="50800">
            <a:noFill/>
          </a:ln>
          <a:effectLst>
            <a:outerShdw blurRad="177800" dist="63500" dir="2700000" algn="tl" rotWithShape="0">
              <a:schemeClr val="tx1">
                <a:lumMod val="65000"/>
                <a:lumOff val="35000"/>
                <a:alpha val="25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FF"/>
              </a:solidFill>
              <a:cs typeface="+mn-ea"/>
              <a:sym typeface="+mn-lt"/>
            </a:endParaRPr>
          </a:p>
        </p:txBody>
      </p:sp>
      <p:sp>
        <p:nvSpPr>
          <p:cNvPr id="15" name="文本框 14"/>
          <p:cNvSpPr txBox="1"/>
          <p:nvPr/>
        </p:nvSpPr>
        <p:spPr>
          <a:xfrm>
            <a:off x="4000500" y="1737229"/>
            <a:ext cx="1143000" cy="323165"/>
          </a:xfrm>
          <a:prstGeom prst="rect">
            <a:avLst/>
          </a:prstGeom>
          <a:noFill/>
        </p:spPr>
        <p:txBody>
          <a:bodyPr wrap="square" rtlCol="0">
            <a:spAutoFit/>
          </a:bodyPr>
          <a:lstStyle/>
          <a:p>
            <a:pPr algn="dist"/>
            <a:r>
              <a:rPr lang="zh-CN" altLang="en-US" sz="1500" dirty="0">
                <a:solidFill>
                  <a:schemeClr val="tx1">
                    <a:lumMod val="65000"/>
                    <a:lumOff val="35000"/>
                  </a:schemeClr>
                </a:solidFill>
                <a:latin typeface="+mn-lt"/>
                <a:ea typeface="+mn-ea"/>
                <a:cs typeface="+mn-ea"/>
                <a:sym typeface="+mn-lt"/>
              </a:rPr>
              <a:t>标题内容</a:t>
            </a:r>
          </a:p>
        </p:txBody>
      </p:sp>
      <p:sp>
        <p:nvSpPr>
          <p:cNvPr id="16" name="文本框 15"/>
          <p:cNvSpPr txBox="1"/>
          <p:nvPr/>
        </p:nvSpPr>
        <p:spPr>
          <a:xfrm>
            <a:off x="1947029" y="1722941"/>
            <a:ext cx="906534" cy="400110"/>
          </a:xfrm>
          <a:prstGeom prst="rect">
            <a:avLst/>
          </a:prstGeom>
          <a:noFill/>
        </p:spPr>
        <p:txBody>
          <a:bodyPr wrap="square" rtlCol="0">
            <a:spAutoFit/>
          </a:bodyPr>
          <a:lstStyle/>
          <a:p>
            <a:pPr algn="ctr"/>
            <a:r>
              <a:rPr lang="zh-CN" altLang="en-US" sz="2000" dirty="0">
                <a:solidFill>
                  <a:schemeClr val="accent2"/>
                </a:solidFill>
                <a:latin typeface="+mn-lt"/>
                <a:ea typeface="+mn-ea"/>
                <a:cs typeface="+mn-ea"/>
                <a:sym typeface="+mn-lt"/>
              </a:rPr>
              <a:t>标题</a:t>
            </a:r>
          </a:p>
        </p:txBody>
      </p:sp>
      <p:sp>
        <p:nvSpPr>
          <p:cNvPr id="17" name="文本框 16"/>
          <p:cNvSpPr txBox="1"/>
          <p:nvPr/>
        </p:nvSpPr>
        <p:spPr>
          <a:xfrm>
            <a:off x="1983250" y="2134042"/>
            <a:ext cx="834089" cy="219291"/>
          </a:xfrm>
          <a:prstGeom prst="rect">
            <a:avLst/>
          </a:prstGeom>
          <a:noFill/>
        </p:spPr>
        <p:txBody>
          <a:bodyPr wrap="square" rtlCol="0">
            <a:spAutoFit/>
          </a:bodyPr>
          <a:lstStyle/>
          <a:p>
            <a:pPr algn="dist"/>
            <a:r>
              <a:rPr lang="en-US" altLang="zh-CN" sz="825" dirty="0">
                <a:solidFill>
                  <a:schemeClr val="tx1">
                    <a:lumMod val="65000"/>
                    <a:lumOff val="35000"/>
                  </a:schemeClr>
                </a:solidFill>
                <a:latin typeface="+mn-lt"/>
                <a:ea typeface="+mn-ea"/>
                <a:cs typeface="+mn-ea"/>
                <a:sym typeface="+mn-lt"/>
              </a:rPr>
              <a:t>PERCEPTUAL</a:t>
            </a:r>
          </a:p>
        </p:txBody>
      </p:sp>
      <p:sp>
        <p:nvSpPr>
          <p:cNvPr id="18" name="文本框 17"/>
          <p:cNvSpPr txBox="1"/>
          <p:nvPr/>
        </p:nvSpPr>
        <p:spPr>
          <a:xfrm>
            <a:off x="6290429" y="1722941"/>
            <a:ext cx="906534" cy="400110"/>
          </a:xfrm>
          <a:prstGeom prst="rect">
            <a:avLst/>
          </a:prstGeom>
          <a:noFill/>
        </p:spPr>
        <p:txBody>
          <a:bodyPr wrap="square" rtlCol="0">
            <a:spAutoFit/>
          </a:bodyPr>
          <a:lstStyle/>
          <a:p>
            <a:pPr algn="ctr"/>
            <a:r>
              <a:rPr lang="zh-CN" altLang="en-US" sz="2000" dirty="0">
                <a:solidFill>
                  <a:schemeClr val="accent3"/>
                </a:solidFill>
                <a:latin typeface="+mn-lt"/>
                <a:ea typeface="+mn-ea"/>
                <a:cs typeface="+mn-ea"/>
                <a:sym typeface="+mn-lt"/>
              </a:rPr>
              <a:t>标题</a:t>
            </a:r>
          </a:p>
        </p:txBody>
      </p:sp>
      <p:sp>
        <p:nvSpPr>
          <p:cNvPr id="19" name="文本框 18"/>
          <p:cNvSpPr txBox="1"/>
          <p:nvPr/>
        </p:nvSpPr>
        <p:spPr>
          <a:xfrm>
            <a:off x="6326650" y="2134042"/>
            <a:ext cx="834089" cy="219291"/>
          </a:xfrm>
          <a:prstGeom prst="rect">
            <a:avLst/>
          </a:prstGeom>
          <a:noFill/>
        </p:spPr>
        <p:txBody>
          <a:bodyPr wrap="square" rtlCol="0">
            <a:spAutoFit/>
          </a:bodyPr>
          <a:lstStyle/>
          <a:p>
            <a:pPr algn="dist"/>
            <a:r>
              <a:rPr lang="en-US" altLang="zh-CN" sz="825" dirty="0">
                <a:solidFill>
                  <a:schemeClr val="tx1">
                    <a:lumMod val="65000"/>
                    <a:lumOff val="35000"/>
                  </a:schemeClr>
                </a:solidFill>
                <a:latin typeface="+mn-lt"/>
                <a:ea typeface="+mn-ea"/>
                <a:cs typeface="+mn-ea"/>
                <a:sym typeface="+mn-lt"/>
              </a:rPr>
              <a:t>PERCEPTUAL</a:t>
            </a:r>
          </a:p>
        </p:txBody>
      </p:sp>
      <p:sp>
        <p:nvSpPr>
          <p:cNvPr id="20" name="文本框 19"/>
          <p:cNvSpPr txBox="1"/>
          <p:nvPr/>
        </p:nvSpPr>
        <p:spPr>
          <a:xfrm>
            <a:off x="2627726" y="3398565"/>
            <a:ext cx="739605" cy="404085"/>
          </a:xfrm>
          <a:prstGeom prst="rect">
            <a:avLst/>
          </a:prstGeom>
          <a:noFill/>
        </p:spPr>
        <p:txBody>
          <a:bodyPr wrap="square" rtlCol="0">
            <a:spAutoFit/>
          </a:bodyPr>
          <a:lstStyle/>
          <a:p>
            <a:pPr algn="ctr"/>
            <a:r>
              <a:rPr lang="zh-CN" altLang="en-US" sz="1013" dirty="0">
                <a:solidFill>
                  <a:schemeClr val="tx1">
                    <a:lumMod val="65000"/>
                    <a:lumOff val="35000"/>
                  </a:schemeClr>
                </a:solidFill>
                <a:latin typeface="+mn-lt"/>
                <a:ea typeface="+mn-ea"/>
                <a:cs typeface="+mn-ea"/>
                <a:sym typeface="+mn-lt"/>
              </a:rPr>
              <a:t>一级</a:t>
            </a:r>
            <a:endParaRPr lang="en-US" altLang="zh-CN" sz="1013" dirty="0">
              <a:solidFill>
                <a:schemeClr val="tx1">
                  <a:lumMod val="65000"/>
                  <a:lumOff val="35000"/>
                </a:schemeClr>
              </a:solidFill>
              <a:latin typeface="+mn-lt"/>
              <a:ea typeface="+mn-ea"/>
              <a:cs typeface="+mn-ea"/>
              <a:sym typeface="+mn-lt"/>
            </a:endParaRPr>
          </a:p>
          <a:p>
            <a:pPr algn="ctr"/>
            <a:r>
              <a:rPr lang="zh-CN" altLang="en-US" sz="1013" dirty="0">
                <a:solidFill>
                  <a:schemeClr val="tx1">
                    <a:lumMod val="65000"/>
                    <a:lumOff val="35000"/>
                  </a:schemeClr>
                </a:solidFill>
                <a:latin typeface="+mn-lt"/>
                <a:ea typeface="+mn-ea"/>
                <a:cs typeface="+mn-ea"/>
                <a:sym typeface="+mn-lt"/>
              </a:rPr>
              <a:t>代理商</a:t>
            </a:r>
          </a:p>
        </p:txBody>
      </p:sp>
      <p:sp>
        <p:nvSpPr>
          <p:cNvPr id="21" name="文本框 20"/>
          <p:cNvSpPr txBox="1"/>
          <p:nvPr/>
        </p:nvSpPr>
        <p:spPr>
          <a:xfrm>
            <a:off x="4199816" y="3833307"/>
            <a:ext cx="739605" cy="404085"/>
          </a:xfrm>
          <a:prstGeom prst="rect">
            <a:avLst/>
          </a:prstGeom>
          <a:noFill/>
        </p:spPr>
        <p:txBody>
          <a:bodyPr wrap="square" rtlCol="0">
            <a:spAutoFit/>
          </a:bodyPr>
          <a:lstStyle/>
          <a:p>
            <a:pPr algn="ctr"/>
            <a:r>
              <a:rPr lang="zh-CN" altLang="en-US" sz="1013" dirty="0">
                <a:solidFill>
                  <a:schemeClr val="tx1">
                    <a:lumMod val="65000"/>
                    <a:lumOff val="35000"/>
                  </a:schemeClr>
                </a:solidFill>
                <a:latin typeface="+mn-lt"/>
                <a:ea typeface="+mn-ea"/>
                <a:cs typeface="+mn-ea"/>
                <a:sym typeface="+mn-lt"/>
              </a:rPr>
              <a:t>二级</a:t>
            </a:r>
            <a:endParaRPr lang="en-US" altLang="zh-CN" sz="1013" dirty="0">
              <a:solidFill>
                <a:schemeClr val="tx1">
                  <a:lumMod val="65000"/>
                  <a:lumOff val="35000"/>
                </a:schemeClr>
              </a:solidFill>
              <a:latin typeface="+mn-lt"/>
              <a:ea typeface="+mn-ea"/>
              <a:cs typeface="+mn-ea"/>
              <a:sym typeface="+mn-lt"/>
            </a:endParaRPr>
          </a:p>
          <a:p>
            <a:pPr algn="ctr"/>
            <a:r>
              <a:rPr lang="zh-CN" altLang="en-US" sz="1013" dirty="0">
                <a:solidFill>
                  <a:schemeClr val="tx1">
                    <a:lumMod val="65000"/>
                    <a:lumOff val="35000"/>
                  </a:schemeClr>
                </a:solidFill>
                <a:latin typeface="+mn-lt"/>
                <a:ea typeface="+mn-ea"/>
                <a:cs typeface="+mn-ea"/>
                <a:sym typeface="+mn-lt"/>
              </a:rPr>
              <a:t>代理商</a:t>
            </a:r>
          </a:p>
        </p:txBody>
      </p:sp>
      <p:sp>
        <p:nvSpPr>
          <p:cNvPr id="22" name="文本框 21"/>
          <p:cNvSpPr txBox="1"/>
          <p:nvPr/>
        </p:nvSpPr>
        <p:spPr>
          <a:xfrm>
            <a:off x="5759975" y="3401945"/>
            <a:ext cx="739605" cy="404085"/>
          </a:xfrm>
          <a:prstGeom prst="rect">
            <a:avLst/>
          </a:prstGeom>
          <a:noFill/>
        </p:spPr>
        <p:txBody>
          <a:bodyPr wrap="square" rtlCol="0">
            <a:spAutoFit/>
          </a:bodyPr>
          <a:lstStyle/>
          <a:p>
            <a:pPr algn="ctr"/>
            <a:r>
              <a:rPr lang="zh-CN" altLang="en-US" sz="1013" dirty="0">
                <a:solidFill>
                  <a:schemeClr val="tx1">
                    <a:lumMod val="65000"/>
                    <a:lumOff val="35000"/>
                  </a:schemeClr>
                </a:solidFill>
                <a:latin typeface="+mn-lt"/>
                <a:ea typeface="+mn-ea"/>
                <a:cs typeface="+mn-ea"/>
                <a:sym typeface="+mn-lt"/>
              </a:rPr>
              <a:t>线下</a:t>
            </a:r>
            <a:endParaRPr lang="en-US" altLang="zh-CN" sz="1013" dirty="0">
              <a:solidFill>
                <a:schemeClr val="tx1">
                  <a:lumMod val="65000"/>
                  <a:lumOff val="35000"/>
                </a:schemeClr>
              </a:solidFill>
              <a:latin typeface="+mn-lt"/>
              <a:ea typeface="+mn-ea"/>
              <a:cs typeface="+mn-ea"/>
              <a:sym typeface="+mn-lt"/>
            </a:endParaRPr>
          </a:p>
          <a:p>
            <a:pPr algn="ctr"/>
            <a:r>
              <a:rPr lang="zh-CN" altLang="en-US" sz="1013" dirty="0">
                <a:solidFill>
                  <a:schemeClr val="tx1">
                    <a:lumMod val="65000"/>
                    <a:lumOff val="35000"/>
                  </a:schemeClr>
                </a:solidFill>
                <a:latin typeface="+mn-lt"/>
                <a:ea typeface="+mn-ea"/>
                <a:cs typeface="+mn-ea"/>
                <a:sym typeface="+mn-lt"/>
              </a:rPr>
              <a:t>实体店</a:t>
            </a:r>
          </a:p>
        </p:txBody>
      </p:sp>
    </p:spTree>
    <p:extLst>
      <p:ext uri="{BB962C8B-B14F-4D97-AF65-F5344CB8AC3E}">
        <p14:creationId xmlns:p14="http://schemas.microsoft.com/office/powerpoint/2010/main" val="7236940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nodeType="after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5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accel="60000" fill="hold" nodeType="withEffect" p14:presetBounceEnd="40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40000">
                                          <p:cBhvr additive="base">
                                            <p:cTn id="11" dur="50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1050"/>
                                </p:stCondLst>
                                <p:childTnLst>
                                  <p:par>
                                    <p:cTn id="23" presetID="22" presetClass="entr" presetSubtype="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1000"/>
                                            <p:tgtEl>
                                              <p:spTgt spid="4"/>
                                            </p:tgtEl>
                                          </p:cBhvr>
                                        </p:animEffect>
                                      </p:childTnLst>
                                    </p:cTn>
                                  </p:par>
                                </p:childTnLst>
                              </p:cTn>
                            </p:par>
                            <p:par>
                              <p:cTn id="26" fill="hold">
                                <p:stCondLst>
                                  <p:cond delay="2050"/>
                                </p:stCondLst>
                                <p:childTnLst>
                                  <p:par>
                                    <p:cTn id="27" presetID="53" presetClass="entr" presetSubtype="16" fill="hold" grpId="0" nodeType="afterEffect">
                                      <p:stCondLst>
                                        <p:cond delay="0"/>
                                      </p:stCondLst>
                                      <p:iterate type="lt">
                                        <p:tmPct val="10000"/>
                                      </p:iterate>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par>
                              <p:cTn id="35" fill="hold">
                                <p:stCondLst>
                                  <p:cond delay="2600"/>
                                </p:stCondLst>
                                <p:childTnLst>
                                  <p:par>
                                    <p:cTn id="36" presetID="53" presetClass="entr" presetSubtype="16"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Effect transition="in" filter="fade">
                                          <p:cBhvr>
                                            <p:cTn id="50" dur="500"/>
                                            <p:tgtEl>
                                              <p:spTgt spid="13"/>
                                            </p:tgtEl>
                                          </p:cBhvr>
                                        </p:animEffect>
                                      </p:childTnLst>
                                    </p:cTn>
                                  </p:par>
                                </p:childTnLst>
                              </p:cTn>
                            </p:par>
                            <p:par>
                              <p:cTn id="51" fill="hold">
                                <p:stCondLst>
                                  <p:cond delay="3100"/>
                                </p:stCondLst>
                                <p:childTnLst>
                                  <p:par>
                                    <p:cTn id="52" presetID="16" presetClass="entr" presetSubtype="37"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barn(outVertical)">
                                          <p:cBhvr>
                                            <p:cTn id="54" dur="500"/>
                                            <p:tgtEl>
                                              <p:spTgt spid="20"/>
                                            </p:tgtEl>
                                          </p:cBhvr>
                                        </p:animEffect>
                                      </p:childTnLst>
                                    </p:cTn>
                                  </p:par>
                                  <p:par>
                                    <p:cTn id="55" presetID="16" presetClass="entr" presetSubtype="37"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arn(outVertical)">
                                          <p:cBhvr>
                                            <p:cTn id="57" dur="500"/>
                                            <p:tgtEl>
                                              <p:spTgt spid="21"/>
                                            </p:tgtEl>
                                          </p:cBhvr>
                                        </p:animEffect>
                                      </p:childTnLst>
                                    </p:cTn>
                                  </p:par>
                                  <p:par>
                                    <p:cTn id="58" presetID="16" presetClass="entr" presetSubtype="37"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arn(outVertical)">
                                          <p:cBhvr>
                                            <p:cTn id="60" dur="500"/>
                                            <p:tgtEl>
                                              <p:spTgt spid="22"/>
                                            </p:tgtEl>
                                          </p:cBhvr>
                                        </p:animEffect>
                                      </p:childTnLst>
                                    </p:cTn>
                                  </p:par>
                                </p:childTnLst>
                              </p:cTn>
                            </p:par>
                            <p:par>
                              <p:cTn id="61" fill="hold">
                                <p:stCondLst>
                                  <p:cond delay="3600"/>
                                </p:stCondLst>
                                <p:childTnLst>
                                  <p:par>
                                    <p:cTn id="62" presetID="22" presetClass="entr" presetSubtype="8" fill="hold"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par>
                                    <p:cTn id="65" presetID="53" presetClass="entr" presetSubtype="16" fill="hold" grpId="0" nodeType="withEffect">
                                      <p:stCondLst>
                                        <p:cond delay="0"/>
                                      </p:stCondLst>
                                      <p:iterate type="lt">
                                        <p:tmPct val="10000"/>
                                      </p:iterate>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Effect transition="in" filter="fade">
                                          <p:cBhvr>
                                            <p:cTn id="6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P spid="15" grpId="0"/>
          <p:bldP spid="16" grpId="0"/>
          <p:bldP spid="17" grpId="0"/>
          <p:bldP spid="18" grpId="0"/>
          <p:bldP spid="19" grpId="0"/>
          <p:bldP spid="20" grpId="0"/>
          <p:bldP spid="21"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accel="6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1050"/>
                                </p:stCondLst>
                                <p:childTnLst>
                                  <p:par>
                                    <p:cTn id="23" presetID="22" presetClass="entr" presetSubtype="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1000"/>
                                            <p:tgtEl>
                                              <p:spTgt spid="4"/>
                                            </p:tgtEl>
                                          </p:cBhvr>
                                        </p:animEffect>
                                      </p:childTnLst>
                                    </p:cTn>
                                  </p:par>
                                </p:childTnLst>
                              </p:cTn>
                            </p:par>
                            <p:par>
                              <p:cTn id="26" fill="hold">
                                <p:stCondLst>
                                  <p:cond delay="2050"/>
                                </p:stCondLst>
                                <p:childTnLst>
                                  <p:par>
                                    <p:cTn id="27" presetID="53" presetClass="entr" presetSubtype="16" fill="hold" grpId="0" nodeType="afterEffect">
                                      <p:stCondLst>
                                        <p:cond delay="0"/>
                                      </p:stCondLst>
                                      <p:iterate type="lt">
                                        <p:tmPct val="10000"/>
                                      </p:iterate>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par>
                              <p:cTn id="35" fill="hold">
                                <p:stCondLst>
                                  <p:cond delay="2600"/>
                                </p:stCondLst>
                                <p:childTnLst>
                                  <p:par>
                                    <p:cTn id="36" presetID="53" presetClass="entr" presetSubtype="16"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Effect transition="in" filter="fade">
                                          <p:cBhvr>
                                            <p:cTn id="50" dur="500"/>
                                            <p:tgtEl>
                                              <p:spTgt spid="13"/>
                                            </p:tgtEl>
                                          </p:cBhvr>
                                        </p:animEffect>
                                      </p:childTnLst>
                                    </p:cTn>
                                  </p:par>
                                </p:childTnLst>
                              </p:cTn>
                            </p:par>
                            <p:par>
                              <p:cTn id="51" fill="hold">
                                <p:stCondLst>
                                  <p:cond delay="3100"/>
                                </p:stCondLst>
                                <p:childTnLst>
                                  <p:par>
                                    <p:cTn id="52" presetID="16" presetClass="entr" presetSubtype="37"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barn(outVertical)">
                                          <p:cBhvr>
                                            <p:cTn id="54" dur="500"/>
                                            <p:tgtEl>
                                              <p:spTgt spid="20"/>
                                            </p:tgtEl>
                                          </p:cBhvr>
                                        </p:animEffect>
                                      </p:childTnLst>
                                    </p:cTn>
                                  </p:par>
                                  <p:par>
                                    <p:cTn id="55" presetID="16" presetClass="entr" presetSubtype="37"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arn(outVertical)">
                                          <p:cBhvr>
                                            <p:cTn id="57" dur="500"/>
                                            <p:tgtEl>
                                              <p:spTgt spid="21"/>
                                            </p:tgtEl>
                                          </p:cBhvr>
                                        </p:animEffect>
                                      </p:childTnLst>
                                    </p:cTn>
                                  </p:par>
                                  <p:par>
                                    <p:cTn id="58" presetID="16" presetClass="entr" presetSubtype="37"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arn(outVertical)">
                                          <p:cBhvr>
                                            <p:cTn id="60" dur="500"/>
                                            <p:tgtEl>
                                              <p:spTgt spid="22"/>
                                            </p:tgtEl>
                                          </p:cBhvr>
                                        </p:animEffect>
                                      </p:childTnLst>
                                    </p:cTn>
                                  </p:par>
                                </p:childTnLst>
                              </p:cTn>
                            </p:par>
                            <p:par>
                              <p:cTn id="61" fill="hold">
                                <p:stCondLst>
                                  <p:cond delay="3600"/>
                                </p:stCondLst>
                                <p:childTnLst>
                                  <p:par>
                                    <p:cTn id="62" presetID="22" presetClass="entr" presetSubtype="8" fill="hold"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par>
                                    <p:cTn id="65" presetID="53" presetClass="entr" presetSubtype="16" fill="hold" grpId="0" nodeType="withEffect">
                                      <p:stCondLst>
                                        <p:cond delay="0"/>
                                      </p:stCondLst>
                                      <p:iterate type="lt">
                                        <p:tmPct val="10000"/>
                                      </p:iterate>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Effect transition="in" filter="fade">
                                          <p:cBhvr>
                                            <p:cTn id="6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P spid="15" grpId="0"/>
          <p:bldP spid="16" grpId="0"/>
          <p:bldP spid="17" grpId="0"/>
          <p:bldP spid="18" grpId="0"/>
          <p:bldP spid="19" grpId="0"/>
          <p:bldP spid="20" grpId="0"/>
          <p:bldP spid="21" grpId="0"/>
          <p:bldP spid="22"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500" dirty="0">
                <a:solidFill>
                  <a:srgbClr val="333333"/>
                </a:solidFill>
                <a:latin typeface="+mn-lt"/>
                <a:ea typeface="+mn-ea"/>
                <a:cs typeface="+mn-ea"/>
                <a:sym typeface="+mn-lt"/>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TextBox 18"/>
          <p:cNvSpPr txBox="1"/>
          <p:nvPr/>
        </p:nvSpPr>
        <p:spPr>
          <a:xfrm>
            <a:off x="6894120" y="1386819"/>
            <a:ext cx="1368152" cy="510204"/>
          </a:xfrm>
          <a:prstGeom prst="rect">
            <a:avLst/>
          </a:prstGeom>
          <a:noFill/>
        </p:spPr>
        <p:txBody>
          <a:bodyPr wrap="square" rtlCol="0">
            <a:spAutoFit/>
          </a:bodyPr>
          <a:lstStyle/>
          <a:p>
            <a:pPr>
              <a:lnSpc>
                <a:spcPct val="130000"/>
              </a:lnSpc>
              <a:defRPr/>
            </a:pPr>
            <a:r>
              <a:rPr lang="en-US" altLang="zh-CN" sz="1100" dirty="0">
                <a:solidFill>
                  <a:prstClr val="black"/>
                </a:solidFill>
                <a:latin typeface="+mn-lt"/>
                <a:ea typeface="+mn-ea"/>
                <a:cs typeface="+mn-ea"/>
                <a:sym typeface="+mn-lt"/>
              </a:rPr>
              <a:t>01</a:t>
            </a:r>
            <a:r>
              <a:rPr lang="zh-CN" altLang="en-US" sz="1100" dirty="0">
                <a:solidFill>
                  <a:prstClr val="black"/>
                </a:solidFill>
                <a:latin typeface="+mn-lt"/>
                <a:ea typeface="+mn-ea"/>
                <a:cs typeface="+mn-ea"/>
                <a:sym typeface="+mn-lt"/>
              </a:rPr>
              <a:t>、点击输入简要文字内容，文字</a:t>
            </a:r>
          </a:p>
        </p:txBody>
      </p:sp>
      <p:sp>
        <p:nvSpPr>
          <p:cNvPr id="5" name="TextBox 19"/>
          <p:cNvSpPr txBox="1"/>
          <p:nvPr/>
        </p:nvSpPr>
        <p:spPr>
          <a:xfrm>
            <a:off x="6894120" y="2519445"/>
            <a:ext cx="1368152" cy="510204"/>
          </a:xfrm>
          <a:prstGeom prst="rect">
            <a:avLst/>
          </a:prstGeom>
          <a:noFill/>
        </p:spPr>
        <p:txBody>
          <a:bodyPr wrap="square" rtlCol="0">
            <a:spAutoFit/>
          </a:bodyPr>
          <a:lstStyle>
            <a:defPPr>
              <a:defRPr lang="zh-CN"/>
            </a:defPPr>
            <a:lvl1pPr algn="just">
              <a:lnSpc>
                <a:spcPct val="150000"/>
              </a:lnSpc>
              <a:defRPr>
                <a:solidFill>
                  <a:schemeClr val="bg1"/>
                </a:solidFill>
                <a:latin typeface="微软雅黑" pitchFamily="34" charset="-122"/>
                <a:ea typeface="微软雅黑" pitchFamily="34" charset="-122"/>
              </a:defRPr>
            </a:lvl1pPr>
          </a:lstStyle>
          <a:p>
            <a:pPr>
              <a:lnSpc>
                <a:spcPct val="130000"/>
              </a:lnSpc>
              <a:defRPr/>
            </a:pPr>
            <a:r>
              <a:rPr lang="en-US" altLang="zh-CN" sz="1100" dirty="0">
                <a:solidFill>
                  <a:prstClr val="black"/>
                </a:solidFill>
                <a:latin typeface="+mn-lt"/>
                <a:ea typeface="+mn-ea"/>
                <a:cs typeface="+mn-ea"/>
                <a:sym typeface="+mn-lt"/>
              </a:rPr>
              <a:t>02</a:t>
            </a:r>
            <a:r>
              <a:rPr lang="zh-CN" altLang="en-US" sz="1100" dirty="0">
                <a:solidFill>
                  <a:prstClr val="black"/>
                </a:solidFill>
                <a:latin typeface="+mn-lt"/>
                <a:ea typeface="+mn-ea"/>
                <a:cs typeface="+mn-ea"/>
                <a:sym typeface="+mn-lt"/>
              </a:rPr>
              <a:t>、点击输入简要文字内容，文字</a:t>
            </a:r>
          </a:p>
        </p:txBody>
      </p:sp>
      <p:sp>
        <p:nvSpPr>
          <p:cNvPr id="6" name="TextBox 20"/>
          <p:cNvSpPr txBox="1"/>
          <p:nvPr/>
        </p:nvSpPr>
        <p:spPr>
          <a:xfrm>
            <a:off x="6894120" y="3731829"/>
            <a:ext cx="1368152" cy="510204"/>
          </a:xfrm>
          <a:prstGeom prst="rect">
            <a:avLst/>
          </a:prstGeom>
          <a:noFill/>
        </p:spPr>
        <p:txBody>
          <a:bodyPr wrap="square" rtlCol="0">
            <a:spAutoFit/>
          </a:bodyPr>
          <a:lstStyle>
            <a:defPPr>
              <a:defRPr lang="zh-CN"/>
            </a:defPPr>
            <a:lvl1pPr algn="just">
              <a:lnSpc>
                <a:spcPct val="150000"/>
              </a:lnSpc>
              <a:defRPr>
                <a:solidFill>
                  <a:schemeClr val="bg1"/>
                </a:solidFill>
                <a:latin typeface="微软雅黑" pitchFamily="34" charset="-122"/>
                <a:ea typeface="微软雅黑" pitchFamily="34" charset="-122"/>
              </a:defRPr>
            </a:lvl1pPr>
          </a:lstStyle>
          <a:p>
            <a:pPr>
              <a:lnSpc>
                <a:spcPct val="130000"/>
              </a:lnSpc>
              <a:defRPr/>
            </a:pPr>
            <a:r>
              <a:rPr lang="en-US" altLang="zh-CN" sz="1100" dirty="0">
                <a:solidFill>
                  <a:prstClr val="black"/>
                </a:solidFill>
                <a:latin typeface="+mn-lt"/>
                <a:ea typeface="+mn-ea"/>
                <a:cs typeface="+mn-ea"/>
                <a:sym typeface="+mn-lt"/>
              </a:rPr>
              <a:t>03</a:t>
            </a:r>
            <a:r>
              <a:rPr lang="zh-CN" altLang="en-US" sz="1100" dirty="0">
                <a:solidFill>
                  <a:prstClr val="black"/>
                </a:solidFill>
                <a:latin typeface="+mn-lt"/>
                <a:ea typeface="+mn-ea"/>
                <a:cs typeface="+mn-ea"/>
                <a:sym typeface="+mn-lt"/>
              </a:rPr>
              <a:t>、点击输入简要文字内容，文字</a:t>
            </a:r>
          </a:p>
        </p:txBody>
      </p:sp>
      <p:sp>
        <p:nvSpPr>
          <p:cNvPr id="7" name="TextBox 22"/>
          <p:cNvSpPr txBox="1"/>
          <p:nvPr/>
        </p:nvSpPr>
        <p:spPr>
          <a:xfrm>
            <a:off x="491146" y="1618550"/>
            <a:ext cx="2952328" cy="510204"/>
          </a:xfrm>
          <a:prstGeom prst="rect">
            <a:avLst/>
          </a:prstGeom>
          <a:noFill/>
        </p:spPr>
        <p:txBody>
          <a:bodyPr wrap="square" rtlCol="0">
            <a:spAutoFit/>
          </a:bodyPr>
          <a:lstStyle/>
          <a:p>
            <a:pPr>
              <a:lnSpc>
                <a:spcPct val="130000"/>
              </a:lnSpc>
              <a:defRPr/>
            </a:pPr>
            <a:r>
              <a:rPr lang="zh-CN" altLang="en-US" sz="1100" dirty="0">
                <a:solidFill>
                  <a:prstClr val="black"/>
                </a:solidFill>
                <a:latin typeface="+mn-lt"/>
                <a:ea typeface="+mn-ea"/>
                <a:cs typeface="+mn-ea"/>
                <a:sym typeface="+mn-lt"/>
              </a:rPr>
              <a:t>点击输入简要文字内容，文字内容需概括精炼，不用多余的文字修饰，言简意赅的说明</a:t>
            </a:r>
          </a:p>
        </p:txBody>
      </p:sp>
      <p:cxnSp>
        <p:nvCxnSpPr>
          <p:cNvPr id="8" name="直接连接符 7"/>
          <p:cNvCxnSpPr/>
          <p:nvPr/>
        </p:nvCxnSpPr>
        <p:spPr>
          <a:xfrm flipV="1">
            <a:off x="4895760" y="1629870"/>
            <a:ext cx="1389448" cy="85809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949904" y="2945173"/>
            <a:ext cx="135636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895760" y="3254929"/>
            <a:ext cx="1350288" cy="88126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5728649" y="1114494"/>
            <a:ext cx="1090590" cy="1068059"/>
            <a:chOff x="2470425" y="1106543"/>
            <a:chExt cx="1090590" cy="1068059"/>
          </a:xfrm>
        </p:grpSpPr>
        <p:grpSp>
          <p:nvGrpSpPr>
            <p:cNvPr id="12" name="组合 11"/>
            <p:cNvGrpSpPr/>
            <p:nvPr/>
          </p:nvGrpSpPr>
          <p:grpSpPr>
            <a:xfrm>
              <a:off x="2492956" y="1106543"/>
              <a:ext cx="1068059" cy="1068059"/>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C00000"/>
                  </a:solidFill>
                  <a:cs typeface="+mn-ea"/>
                  <a:sym typeface="+mn-lt"/>
                </a:endParaRPr>
              </a:p>
            </p:txBody>
          </p:sp>
          <p:sp>
            <p:nvSpPr>
              <p:cNvPr id="15" name="椭圆 14"/>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C00000"/>
                  </a:solidFill>
                  <a:cs typeface="+mn-ea"/>
                  <a:sym typeface="+mn-lt"/>
                </a:endParaRPr>
              </a:p>
            </p:txBody>
          </p:sp>
        </p:grpSp>
        <p:sp>
          <p:nvSpPr>
            <p:cNvPr id="13" name="TextBox 43"/>
            <p:cNvSpPr txBox="1"/>
            <p:nvPr/>
          </p:nvSpPr>
          <p:spPr>
            <a:xfrm>
              <a:off x="2470425" y="1396843"/>
              <a:ext cx="1053935" cy="461665"/>
            </a:xfrm>
            <a:prstGeom prst="rect">
              <a:avLst/>
            </a:prstGeom>
            <a:noFill/>
          </p:spPr>
          <p:txBody>
            <a:bodyPr wrap="square" lIns="0" tIns="0" rIns="0" bIns="0" rtlCol="0">
              <a:spAutoFit/>
            </a:bodyPr>
            <a:lstStyle/>
            <a:p>
              <a:pPr algn="ctr"/>
              <a:r>
                <a:rPr lang="zh-CN" altLang="en-US" sz="1500" b="1" dirty="0">
                  <a:solidFill>
                    <a:schemeClr val="accent1"/>
                  </a:solidFill>
                  <a:latin typeface="+mn-lt"/>
                  <a:ea typeface="+mn-ea"/>
                  <a:cs typeface="+mn-ea"/>
                  <a:sym typeface="+mn-lt"/>
                </a:rPr>
                <a:t>标题</a:t>
              </a:r>
              <a:endParaRPr lang="en-US" altLang="zh-CN" sz="1500" b="1" dirty="0">
                <a:solidFill>
                  <a:schemeClr val="accent1"/>
                </a:solidFill>
                <a:latin typeface="+mn-lt"/>
                <a:ea typeface="+mn-ea"/>
                <a:cs typeface="+mn-ea"/>
                <a:sym typeface="+mn-lt"/>
              </a:endParaRPr>
            </a:p>
            <a:p>
              <a:pPr algn="ctr"/>
              <a:r>
                <a:rPr lang="zh-CN" altLang="en-US" sz="1500" b="1" dirty="0">
                  <a:solidFill>
                    <a:schemeClr val="accent1"/>
                  </a:solidFill>
                  <a:latin typeface="+mn-lt"/>
                  <a:ea typeface="+mn-ea"/>
                  <a:cs typeface="+mn-ea"/>
                  <a:sym typeface="+mn-lt"/>
                </a:rPr>
                <a:t>内容</a:t>
              </a:r>
            </a:p>
          </p:txBody>
        </p:sp>
      </p:grpSp>
      <p:grpSp>
        <p:nvGrpSpPr>
          <p:cNvPr id="16" name="组合 15"/>
          <p:cNvGrpSpPr/>
          <p:nvPr/>
        </p:nvGrpSpPr>
        <p:grpSpPr>
          <a:xfrm>
            <a:off x="5767709" y="2345610"/>
            <a:ext cx="1068059" cy="1068059"/>
            <a:chOff x="2509485" y="2337659"/>
            <a:chExt cx="1068059" cy="1068059"/>
          </a:xfrm>
        </p:grpSpPr>
        <p:grpSp>
          <p:nvGrpSpPr>
            <p:cNvPr id="17" name="组合 16"/>
            <p:cNvGrpSpPr/>
            <p:nvPr/>
          </p:nvGrpSpPr>
          <p:grpSpPr>
            <a:xfrm>
              <a:off x="2509485" y="2337659"/>
              <a:ext cx="1068059" cy="1068059"/>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C00000"/>
                  </a:solidFill>
                  <a:cs typeface="+mn-ea"/>
                  <a:sym typeface="+mn-lt"/>
                </a:endParaRPr>
              </a:p>
            </p:txBody>
          </p:sp>
          <p:sp>
            <p:nvSpPr>
              <p:cNvPr id="20" name="椭圆 19"/>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C00000"/>
                  </a:solidFill>
                  <a:cs typeface="+mn-ea"/>
                  <a:sym typeface="+mn-lt"/>
                </a:endParaRPr>
              </a:p>
            </p:txBody>
          </p:sp>
        </p:grpSp>
        <p:sp>
          <p:nvSpPr>
            <p:cNvPr id="18" name="TextBox 52"/>
            <p:cNvSpPr txBox="1"/>
            <p:nvPr/>
          </p:nvSpPr>
          <p:spPr>
            <a:xfrm>
              <a:off x="2535078" y="2643055"/>
              <a:ext cx="1025937" cy="461665"/>
            </a:xfrm>
            <a:prstGeom prst="rect">
              <a:avLst/>
            </a:prstGeom>
            <a:noFill/>
          </p:spPr>
          <p:txBody>
            <a:bodyPr wrap="square" lIns="0" tIns="0" rIns="0" bIns="0" rtlCol="0">
              <a:spAutoFit/>
            </a:bodyPr>
            <a:lstStyle/>
            <a:p>
              <a:pPr algn="ctr"/>
              <a:r>
                <a:rPr lang="zh-CN" altLang="en-US" sz="1500" b="1" dirty="0">
                  <a:solidFill>
                    <a:schemeClr val="accent2"/>
                  </a:solidFill>
                  <a:latin typeface="+mn-lt"/>
                  <a:ea typeface="+mn-ea"/>
                  <a:cs typeface="+mn-ea"/>
                  <a:sym typeface="+mn-lt"/>
                </a:rPr>
                <a:t>标题</a:t>
              </a:r>
              <a:endParaRPr lang="en-US" altLang="zh-CN" sz="1500" b="1" dirty="0">
                <a:solidFill>
                  <a:schemeClr val="accent2"/>
                </a:solidFill>
                <a:latin typeface="+mn-lt"/>
                <a:ea typeface="+mn-ea"/>
                <a:cs typeface="+mn-ea"/>
                <a:sym typeface="+mn-lt"/>
              </a:endParaRPr>
            </a:p>
            <a:p>
              <a:pPr algn="ctr"/>
              <a:r>
                <a:rPr lang="zh-CN" altLang="en-US" sz="1500" b="1" dirty="0">
                  <a:solidFill>
                    <a:schemeClr val="accent2"/>
                  </a:solidFill>
                  <a:latin typeface="+mn-lt"/>
                  <a:ea typeface="+mn-ea"/>
                  <a:cs typeface="+mn-ea"/>
                  <a:sym typeface="+mn-lt"/>
                </a:rPr>
                <a:t>内容</a:t>
              </a:r>
            </a:p>
          </p:txBody>
        </p:sp>
      </p:grpSp>
      <p:grpSp>
        <p:nvGrpSpPr>
          <p:cNvPr id="21" name="组合 20"/>
          <p:cNvGrpSpPr/>
          <p:nvPr/>
        </p:nvGrpSpPr>
        <p:grpSpPr>
          <a:xfrm>
            <a:off x="5741068" y="3587813"/>
            <a:ext cx="1081044" cy="1068059"/>
            <a:chOff x="2482844" y="3579862"/>
            <a:chExt cx="1081044" cy="1068059"/>
          </a:xfrm>
        </p:grpSpPr>
        <p:grpSp>
          <p:nvGrpSpPr>
            <p:cNvPr id="22" name="组合 21"/>
            <p:cNvGrpSpPr/>
            <p:nvPr/>
          </p:nvGrpSpPr>
          <p:grpSpPr>
            <a:xfrm>
              <a:off x="2495829" y="3579862"/>
              <a:ext cx="1068059" cy="1068059"/>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C00000"/>
                  </a:solidFill>
                  <a:cs typeface="+mn-ea"/>
                  <a:sym typeface="+mn-lt"/>
                </a:endParaRPr>
              </a:p>
            </p:txBody>
          </p:sp>
          <p:sp>
            <p:nvSpPr>
              <p:cNvPr id="25" name="椭圆 24"/>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C00000"/>
                  </a:solidFill>
                  <a:cs typeface="+mn-ea"/>
                  <a:sym typeface="+mn-lt"/>
                </a:endParaRPr>
              </a:p>
            </p:txBody>
          </p:sp>
        </p:grpSp>
        <p:sp>
          <p:nvSpPr>
            <p:cNvPr id="23" name="TextBox 56"/>
            <p:cNvSpPr txBox="1"/>
            <p:nvPr/>
          </p:nvSpPr>
          <p:spPr>
            <a:xfrm>
              <a:off x="2482844" y="3853085"/>
              <a:ext cx="1076003" cy="461665"/>
            </a:xfrm>
            <a:prstGeom prst="rect">
              <a:avLst/>
            </a:prstGeom>
            <a:noFill/>
          </p:spPr>
          <p:txBody>
            <a:bodyPr wrap="square" lIns="0" tIns="0" rIns="0" bIns="0" rtlCol="0">
              <a:spAutoFit/>
            </a:bodyPr>
            <a:lstStyle/>
            <a:p>
              <a:pPr algn="ctr"/>
              <a:r>
                <a:rPr lang="zh-CN" altLang="en-US" sz="1500" b="1" dirty="0">
                  <a:solidFill>
                    <a:schemeClr val="accent3"/>
                  </a:solidFill>
                  <a:latin typeface="+mn-lt"/>
                  <a:ea typeface="+mn-ea"/>
                  <a:cs typeface="+mn-ea"/>
                  <a:sym typeface="+mn-lt"/>
                </a:rPr>
                <a:t>标题</a:t>
              </a:r>
              <a:endParaRPr lang="en-US" altLang="zh-CN" sz="1500" b="1" dirty="0">
                <a:solidFill>
                  <a:schemeClr val="accent3"/>
                </a:solidFill>
                <a:latin typeface="+mn-lt"/>
                <a:ea typeface="+mn-ea"/>
                <a:cs typeface="+mn-ea"/>
                <a:sym typeface="+mn-lt"/>
              </a:endParaRPr>
            </a:p>
            <a:p>
              <a:pPr algn="ctr"/>
              <a:r>
                <a:rPr lang="zh-CN" altLang="en-US" sz="1500" b="1" dirty="0">
                  <a:solidFill>
                    <a:schemeClr val="accent3"/>
                  </a:solidFill>
                  <a:latin typeface="+mn-lt"/>
                  <a:ea typeface="+mn-ea"/>
                  <a:cs typeface="+mn-ea"/>
                  <a:sym typeface="+mn-lt"/>
                </a:rPr>
                <a:t>内容</a:t>
              </a:r>
            </a:p>
          </p:txBody>
        </p:sp>
      </p:grpSp>
      <p:grpSp>
        <p:nvGrpSpPr>
          <p:cNvPr id="26" name="组合 25"/>
          <p:cNvGrpSpPr/>
          <p:nvPr/>
        </p:nvGrpSpPr>
        <p:grpSpPr>
          <a:xfrm>
            <a:off x="3635896" y="2082565"/>
            <a:ext cx="1458024" cy="1458024"/>
            <a:chOff x="792868" y="618113"/>
            <a:chExt cx="1314008" cy="1314008"/>
          </a:xfrm>
        </p:grpSpPr>
        <p:grpSp>
          <p:nvGrpSpPr>
            <p:cNvPr id="27" name="组合 26"/>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30" name="椭圆 2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28" name="椭圆 27"/>
            <p:cNvSpPr/>
            <p:nvPr/>
          </p:nvSpPr>
          <p:spPr>
            <a:xfrm>
              <a:off x="859391" y="680166"/>
              <a:ext cx="1188000" cy="1188000"/>
            </a:xfrm>
            <a:prstGeom prst="ellipse">
              <a:avLst/>
            </a:prstGeom>
            <a:blipFill dpi="0" rotWithShape="1">
              <a:blip r:embed="rId4"/>
              <a:srcRect/>
              <a:stretch>
                <a:fillRect l="-5000" r="-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31" name="组合 30"/>
          <p:cNvGrpSpPr/>
          <p:nvPr/>
        </p:nvGrpSpPr>
        <p:grpSpPr>
          <a:xfrm>
            <a:off x="1355242" y="1114494"/>
            <a:ext cx="1356392" cy="432536"/>
            <a:chOff x="814328" y="3219334"/>
            <a:chExt cx="1356392" cy="432536"/>
          </a:xfrm>
        </p:grpSpPr>
        <p:grpSp>
          <p:nvGrpSpPr>
            <p:cNvPr id="32" name="组合 31"/>
            <p:cNvGrpSpPr/>
            <p:nvPr/>
          </p:nvGrpSpPr>
          <p:grpSpPr>
            <a:xfrm>
              <a:off x="814328" y="3219334"/>
              <a:ext cx="1356392" cy="432536"/>
              <a:chOff x="2173927" y="3285519"/>
              <a:chExt cx="1721136" cy="548848"/>
            </a:xfrm>
          </p:grpSpPr>
          <p:grpSp>
            <p:nvGrpSpPr>
              <p:cNvPr id="34" name="组合 33"/>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36" name="圆角矩形 3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7" name="圆角矩形 36"/>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35" name="椭圆 34"/>
              <p:cNvSpPr/>
              <p:nvPr/>
            </p:nvSpPr>
            <p:spPr>
              <a:xfrm>
                <a:off x="2307128" y="3420211"/>
                <a:ext cx="279463" cy="279463"/>
              </a:xfrm>
              <a:prstGeom prst="ellipse">
                <a:avLst/>
              </a:prstGeom>
              <a:solidFill>
                <a:schemeClr val="accent1"/>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33" name="TextBox 75"/>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dirty="0">
                  <a:solidFill>
                    <a:schemeClr val="accent1"/>
                  </a:solidFill>
                  <a:latin typeface="+mn-lt"/>
                  <a:ea typeface="+mn-ea"/>
                  <a:cs typeface="+mn-ea"/>
                  <a:sym typeface="+mn-lt"/>
                </a:rPr>
                <a:t>标题内容</a:t>
              </a:r>
            </a:p>
          </p:txBody>
        </p:sp>
      </p:grpSp>
      <p:sp>
        <p:nvSpPr>
          <p:cNvPr id="38" name="TextBox 81"/>
          <p:cNvSpPr txBox="1"/>
          <p:nvPr/>
        </p:nvSpPr>
        <p:spPr>
          <a:xfrm>
            <a:off x="491146" y="2914694"/>
            <a:ext cx="2952328" cy="510204"/>
          </a:xfrm>
          <a:prstGeom prst="rect">
            <a:avLst/>
          </a:prstGeom>
          <a:noFill/>
        </p:spPr>
        <p:txBody>
          <a:bodyPr wrap="square" rtlCol="0">
            <a:spAutoFit/>
          </a:bodyPr>
          <a:lstStyle/>
          <a:p>
            <a:pPr>
              <a:lnSpc>
                <a:spcPct val="130000"/>
              </a:lnSpc>
              <a:defRPr/>
            </a:pPr>
            <a:r>
              <a:rPr lang="zh-CN" altLang="en-US" sz="1100" dirty="0">
                <a:solidFill>
                  <a:prstClr val="black"/>
                </a:solidFill>
                <a:latin typeface="+mn-lt"/>
                <a:ea typeface="+mn-ea"/>
                <a:cs typeface="+mn-ea"/>
                <a:sym typeface="+mn-lt"/>
              </a:rPr>
              <a:t>点击输入简要文字内容，文字内容需概括精炼，不用多余的文字修饰，言简意赅的说明</a:t>
            </a:r>
          </a:p>
        </p:txBody>
      </p:sp>
      <p:sp>
        <p:nvSpPr>
          <p:cNvPr id="39" name="TextBox 82"/>
          <p:cNvSpPr txBox="1"/>
          <p:nvPr/>
        </p:nvSpPr>
        <p:spPr>
          <a:xfrm>
            <a:off x="491146" y="4138830"/>
            <a:ext cx="2952328" cy="510204"/>
          </a:xfrm>
          <a:prstGeom prst="rect">
            <a:avLst/>
          </a:prstGeom>
          <a:noFill/>
        </p:spPr>
        <p:txBody>
          <a:bodyPr wrap="square" rtlCol="0">
            <a:spAutoFit/>
          </a:bodyPr>
          <a:lstStyle/>
          <a:p>
            <a:pPr>
              <a:lnSpc>
                <a:spcPct val="130000"/>
              </a:lnSpc>
              <a:defRPr/>
            </a:pPr>
            <a:r>
              <a:rPr lang="zh-CN" altLang="en-US" sz="1100" dirty="0">
                <a:solidFill>
                  <a:prstClr val="black"/>
                </a:solidFill>
                <a:latin typeface="+mn-lt"/>
                <a:ea typeface="+mn-ea"/>
                <a:cs typeface="+mn-ea"/>
                <a:sym typeface="+mn-lt"/>
              </a:rPr>
              <a:t>点击输入简要文字内容，文字内容需概括精炼，不用多余的文字修饰，言简意赅的说明</a:t>
            </a:r>
          </a:p>
        </p:txBody>
      </p:sp>
      <p:grpSp>
        <p:nvGrpSpPr>
          <p:cNvPr id="40" name="组合 39"/>
          <p:cNvGrpSpPr/>
          <p:nvPr/>
        </p:nvGrpSpPr>
        <p:grpSpPr>
          <a:xfrm>
            <a:off x="1355242" y="2347574"/>
            <a:ext cx="1356392" cy="432536"/>
            <a:chOff x="814328" y="3219334"/>
            <a:chExt cx="1356392" cy="432536"/>
          </a:xfrm>
        </p:grpSpPr>
        <p:grpSp>
          <p:nvGrpSpPr>
            <p:cNvPr id="41" name="组合 40"/>
            <p:cNvGrpSpPr/>
            <p:nvPr/>
          </p:nvGrpSpPr>
          <p:grpSpPr>
            <a:xfrm>
              <a:off x="814328" y="3219334"/>
              <a:ext cx="1356392" cy="432536"/>
              <a:chOff x="2173927" y="3285519"/>
              <a:chExt cx="1721136" cy="548848"/>
            </a:xfrm>
          </p:grpSpPr>
          <p:grpSp>
            <p:nvGrpSpPr>
              <p:cNvPr id="43" name="组合 42"/>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45" name="圆角矩形 4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6" name="圆角矩形 45"/>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44" name="椭圆 43"/>
              <p:cNvSpPr/>
              <p:nvPr/>
            </p:nvSpPr>
            <p:spPr>
              <a:xfrm>
                <a:off x="2307128" y="3420211"/>
                <a:ext cx="279463" cy="279463"/>
              </a:xfrm>
              <a:prstGeom prst="ellipse">
                <a:avLst/>
              </a:prstGeom>
              <a:solidFill>
                <a:schemeClr val="accent2"/>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42" name="TextBox 86"/>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dirty="0">
                  <a:solidFill>
                    <a:schemeClr val="accent2"/>
                  </a:solidFill>
                  <a:latin typeface="+mn-lt"/>
                  <a:ea typeface="+mn-ea"/>
                  <a:cs typeface="+mn-ea"/>
                  <a:sym typeface="+mn-lt"/>
                </a:rPr>
                <a:t>标题内容</a:t>
              </a:r>
            </a:p>
          </p:txBody>
        </p:sp>
      </p:grpSp>
      <p:grpSp>
        <p:nvGrpSpPr>
          <p:cNvPr id="47" name="组合 46"/>
          <p:cNvGrpSpPr/>
          <p:nvPr/>
        </p:nvGrpSpPr>
        <p:grpSpPr>
          <a:xfrm>
            <a:off x="1355241" y="3569621"/>
            <a:ext cx="1356392" cy="432536"/>
            <a:chOff x="814328" y="3219334"/>
            <a:chExt cx="1356392" cy="432536"/>
          </a:xfrm>
        </p:grpSpPr>
        <p:grpSp>
          <p:nvGrpSpPr>
            <p:cNvPr id="48" name="组合 47"/>
            <p:cNvGrpSpPr/>
            <p:nvPr/>
          </p:nvGrpSpPr>
          <p:grpSpPr>
            <a:xfrm>
              <a:off x="814328" y="3219334"/>
              <a:ext cx="1356392" cy="432536"/>
              <a:chOff x="2173927" y="3285519"/>
              <a:chExt cx="1721136" cy="548848"/>
            </a:xfrm>
          </p:grpSpPr>
          <p:grpSp>
            <p:nvGrpSpPr>
              <p:cNvPr id="50" name="组合 49"/>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52" name="圆角矩形 5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3" name="圆角矩形 52"/>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51" name="椭圆 50"/>
              <p:cNvSpPr/>
              <p:nvPr/>
            </p:nvSpPr>
            <p:spPr>
              <a:xfrm>
                <a:off x="2307128" y="3420211"/>
                <a:ext cx="279463" cy="279463"/>
              </a:xfrm>
              <a:prstGeom prst="ellipse">
                <a:avLst/>
              </a:prstGeom>
              <a:solidFill>
                <a:schemeClr val="accent3"/>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49" name="TextBox 93"/>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dirty="0">
                  <a:solidFill>
                    <a:schemeClr val="accent3"/>
                  </a:solidFill>
                  <a:latin typeface="+mn-lt"/>
                  <a:ea typeface="+mn-ea"/>
                  <a:cs typeface="+mn-ea"/>
                  <a:sym typeface="+mn-lt"/>
                </a:rPr>
                <a:t>标题内容</a:t>
              </a:r>
            </a:p>
          </p:txBody>
        </p:sp>
      </p:grpSp>
    </p:spTree>
    <p:extLst>
      <p:ext uri="{BB962C8B-B14F-4D97-AF65-F5344CB8AC3E}">
        <p14:creationId xmlns:p14="http://schemas.microsoft.com/office/powerpoint/2010/main" val="29387823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300" fill="hold"/>
                                        <p:tgtEl>
                                          <p:spTgt spid="31"/>
                                        </p:tgtEl>
                                        <p:attrNameLst>
                                          <p:attrName>ppt_x</p:attrName>
                                        </p:attrNameLst>
                                      </p:cBhvr>
                                      <p:tavLst>
                                        <p:tav tm="0">
                                          <p:val>
                                            <p:strVal val="1+#ppt_w/2"/>
                                          </p:val>
                                        </p:tav>
                                        <p:tav tm="100000">
                                          <p:val>
                                            <p:strVal val="#ppt_x"/>
                                          </p:val>
                                        </p:tav>
                                      </p:tavLst>
                                    </p:anim>
                                    <p:anim calcmode="lin" valueType="num">
                                      <p:cBhvr additive="base">
                                        <p:cTn id="8" dur="3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2" presetClass="entr" presetSubtype="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300"/>
                                        <p:tgtEl>
                                          <p:spTgt spid="7"/>
                                        </p:tgtEl>
                                      </p:cBhvr>
                                    </p:animEffect>
                                  </p:childTnLst>
                                </p:cTn>
                              </p:par>
                            </p:childTnLst>
                          </p:cTn>
                        </p:par>
                        <p:par>
                          <p:cTn id="13" fill="hold">
                            <p:stCondLst>
                              <p:cond delay="600"/>
                            </p:stCondLst>
                            <p:childTnLst>
                              <p:par>
                                <p:cTn id="14" presetID="2" presetClass="entr" presetSubtype="2" fill="hold"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300" fill="hold"/>
                                        <p:tgtEl>
                                          <p:spTgt spid="40"/>
                                        </p:tgtEl>
                                        <p:attrNameLst>
                                          <p:attrName>ppt_x</p:attrName>
                                        </p:attrNameLst>
                                      </p:cBhvr>
                                      <p:tavLst>
                                        <p:tav tm="0">
                                          <p:val>
                                            <p:strVal val="1+#ppt_w/2"/>
                                          </p:val>
                                        </p:tav>
                                        <p:tav tm="100000">
                                          <p:val>
                                            <p:strVal val="#ppt_x"/>
                                          </p:val>
                                        </p:tav>
                                      </p:tavLst>
                                    </p:anim>
                                    <p:anim calcmode="lin" valueType="num">
                                      <p:cBhvr additive="base">
                                        <p:cTn id="17" dur="300" fill="hold"/>
                                        <p:tgtEl>
                                          <p:spTgt spid="40"/>
                                        </p:tgtEl>
                                        <p:attrNameLst>
                                          <p:attrName>ppt_y</p:attrName>
                                        </p:attrNameLst>
                                      </p:cBhvr>
                                      <p:tavLst>
                                        <p:tav tm="0">
                                          <p:val>
                                            <p:strVal val="#ppt_y"/>
                                          </p:val>
                                        </p:tav>
                                        <p:tav tm="100000">
                                          <p:val>
                                            <p:strVal val="#ppt_y"/>
                                          </p:val>
                                        </p:tav>
                                      </p:tavLst>
                                    </p:anim>
                                  </p:childTnLst>
                                </p:cTn>
                              </p:par>
                            </p:childTnLst>
                          </p:cTn>
                        </p:par>
                        <p:par>
                          <p:cTn id="18" fill="hold">
                            <p:stCondLst>
                              <p:cond delay="900"/>
                            </p:stCondLst>
                            <p:childTnLst>
                              <p:par>
                                <p:cTn id="19" presetID="22" presetClass="entr" presetSubtype="1"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300"/>
                                        <p:tgtEl>
                                          <p:spTgt spid="38"/>
                                        </p:tgtEl>
                                      </p:cBhvr>
                                    </p:animEffect>
                                  </p:childTnLst>
                                </p:cTn>
                              </p:par>
                            </p:childTnLst>
                          </p:cTn>
                        </p:par>
                        <p:par>
                          <p:cTn id="22" fill="hold">
                            <p:stCondLst>
                              <p:cond delay="1200"/>
                            </p:stCondLst>
                            <p:childTnLst>
                              <p:par>
                                <p:cTn id="23" presetID="2" presetClass="entr" presetSubtype="2"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300" fill="hold"/>
                                        <p:tgtEl>
                                          <p:spTgt spid="47"/>
                                        </p:tgtEl>
                                        <p:attrNameLst>
                                          <p:attrName>ppt_x</p:attrName>
                                        </p:attrNameLst>
                                      </p:cBhvr>
                                      <p:tavLst>
                                        <p:tav tm="0">
                                          <p:val>
                                            <p:strVal val="1+#ppt_w/2"/>
                                          </p:val>
                                        </p:tav>
                                        <p:tav tm="100000">
                                          <p:val>
                                            <p:strVal val="#ppt_x"/>
                                          </p:val>
                                        </p:tav>
                                      </p:tavLst>
                                    </p:anim>
                                    <p:anim calcmode="lin" valueType="num">
                                      <p:cBhvr additive="base">
                                        <p:cTn id="26" dur="300" fill="hold"/>
                                        <p:tgtEl>
                                          <p:spTgt spid="47"/>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300"/>
                                        <p:tgtEl>
                                          <p:spTgt spid="39"/>
                                        </p:tgtEl>
                                      </p:cBhvr>
                                    </p:animEffec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49" presetClass="path" presetSubtype="0" accel="50000" fill="hold" nodeType="withEffect">
                                  <p:stCondLst>
                                    <p:cond delay="0"/>
                                  </p:stCondLst>
                                  <p:childTnLst>
                                    <p:animMotion origin="layout" path="M 3.05556E-6 -4.93827E-6 L 0.17847 0.88797 " pathEditMode="relative" rAng="0" ptsTypes="AA">
                                      <p:cBhvr>
                                        <p:cTn id="34" dur="600" spd="-100000" fill="hold"/>
                                        <p:tgtEl>
                                          <p:spTgt spid="26"/>
                                        </p:tgtEl>
                                        <p:attrNameLst>
                                          <p:attrName>ppt_x</p:attrName>
                                          <p:attrName>ppt_y</p:attrName>
                                        </p:attrNameLst>
                                      </p:cBhvr>
                                      <p:rCtr x="8924" y="44383"/>
                                    </p:animMotion>
                                  </p:childTnLst>
                                </p:cTn>
                              </p:par>
                            </p:childTnLst>
                          </p:cTn>
                        </p:par>
                        <p:par>
                          <p:cTn id="35" fill="hold">
                            <p:stCondLst>
                              <p:cond delay="2100"/>
                            </p:stCondLst>
                            <p:childTnLst>
                              <p:par>
                                <p:cTn id="36" presetID="22" presetClass="entr" presetSubtype="8"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par>
                                <p:cTn id="39" presetID="22" presetClass="entr" presetSubtype="8"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par>
                                <p:cTn id="42" presetID="22" presetClass="entr" presetSubtype="8"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childTnLst>
                          </p:cTn>
                        </p:par>
                        <p:par>
                          <p:cTn id="45" fill="hold">
                            <p:stCondLst>
                              <p:cond delay="2600"/>
                            </p:stCondLst>
                            <p:childTnLst>
                              <p:par>
                                <p:cTn id="46" presetID="53" presetClass="entr" presetSubtype="16"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par>
                                <p:cTn id="51" presetID="53" presetClass="entr" presetSubtype="16"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par>
                                <p:cTn id="56" presetID="53" presetClass="entr" presetSubtype="16"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Effect transition="in" filter="fade">
                                      <p:cBhvr>
                                        <p:cTn id="60" dur="500"/>
                                        <p:tgtEl>
                                          <p:spTgt spid="21"/>
                                        </p:tgtEl>
                                      </p:cBhvr>
                                    </p:animEffect>
                                  </p:childTnLst>
                                </p:cTn>
                              </p:par>
                            </p:childTnLst>
                          </p:cTn>
                        </p:par>
                        <p:par>
                          <p:cTn id="61" fill="hold">
                            <p:stCondLst>
                              <p:cond delay="3100"/>
                            </p:stCondLst>
                            <p:childTnLst>
                              <p:par>
                                <p:cTn id="62" presetID="22" presetClass="entr" presetSubtype="8" fill="hold" grpId="0" nodeType="after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wipe(left)">
                                      <p:cBhvr>
                                        <p:cTn id="64" dur="500"/>
                                        <p:tgtEl>
                                          <p:spTgt spid="4"/>
                                        </p:tgtEl>
                                      </p:cBhvr>
                                    </p:animEffect>
                                  </p:childTnLst>
                                </p:cTn>
                              </p:par>
                              <p:par>
                                <p:cTn id="65" presetID="22" presetClass="entr" presetSubtype="8" fill="hold" grpId="0" nodeType="withEffect">
                                  <p:stCondLst>
                                    <p:cond delay="100"/>
                                  </p:stCondLst>
                                  <p:childTnLst>
                                    <p:set>
                                      <p:cBhvr>
                                        <p:cTn id="66" dur="1" fill="hold">
                                          <p:stCondLst>
                                            <p:cond delay="0"/>
                                          </p:stCondLst>
                                        </p:cTn>
                                        <p:tgtEl>
                                          <p:spTgt spid="5"/>
                                        </p:tgtEl>
                                        <p:attrNameLst>
                                          <p:attrName>style.visibility</p:attrName>
                                        </p:attrNameLst>
                                      </p:cBhvr>
                                      <p:to>
                                        <p:strVal val="visible"/>
                                      </p:to>
                                    </p:set>
                                    <p:animEffect transition="in" filter="wipe(left)">
                                      <p:cBhvr>
                                        <p:cTn id="67" dur="500"/>
                                        <p:tgtEl>
                                          <p:spTgt spid="5"/>
                                        </p:tgtEl>
                                      </p:cBhvr>
                                    </p:animEffect>
                                  </p:childTnLst>
                                </p:cTn>
                              </p:par>
                              <p:par>
                                <p:cTn id="68" presetID="22" presetClass="entr" presetSubtype="8" fill="hold" grpId="0" nodeType="withEffect">
                                  <p:stCondLst>
                                    <p:cond delay="200"/>
                                  </p:stCondLst>
                                  <p:childTnLst>
                                    <p:set>
                                      <p:cBhvr>
                                        <p:cTn id="69" dur="1" fill="hold">
                                          <p:stCondLst>
                                            <p:cond delay="0"/>
                                          </p:stCondLst>
                                        </p:cTn>
                                        <p:tgtEl>
                                          <p:spTgt spid="6"/>
                                        </p:tgtEl>
                                        <p:attrNameLst>
                                          <p:attrName>style.visibility</p:attrName>
                                        </p:attrNameLst>
                                      </p:cBhvr>
                                      <p:to>
                                        <p:strVal val="visible"/>
                                      </p:to>
                                    </p:set>
                                    <p:animEffect transition="in" filter="wipe(left)">
                                      <p:cBhvr>
                                        <p:cTn id="7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500" dirty="0">
                <a:solidFill>
                  <a:srgbClr val="333333"/>
                </a:solidFill>
                <a:latin typeface="+mn-lt"/>
                <a:ea typeface="+mn-ea"/>
                <a:cs typeface="+mn-ea"/>
                <a:sym typeface="+mn-lt"/>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燕尾形 3"/>
          <p:cNvSpPr/>
          <p:nvPr/>
        </p:nvSpPr>
        <p:spPr>
          <a:xfrm>
            <a:off x="3744029" y="2276614"/>
            <a:ext cx="816998" cy="887723"/>
          </a:xfrm>
          <a:prstGeom prst="chevron">
            <a:avLst>
              <a:gd name="adj" fmla="val 5442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32" fontAlgn="auto">
              <a:spcBef>
                <a:spcPts val="0"/>
              </a:spcBef>
              <a:spcAft>
                <a:spcPts val="0"/>
              </a:spcAft>
              <a:defRPr/>
            </a:pPr>
            <a:endParaRPr lang="zh-CN" altLang="en-US" sz="2489">
              <a:solidFill>
                <a:prstClr val="white"/>
              </a:solidFill>
              <a:cs typeface="+mn-ea"/>
              <a:sym typeface="+mn-lt"/>
            </a:endParaRPr>
          </a:p>
        </p:txBody>
      </p:sp>
      <p:sp>
        <p:nvSpPr>
          <p:cNvPr id="5" name="燕尾形 4"/>
          <p:cNvSpPr/>
          <p:nvPr/>
        </p:nvSpPr>
        <p:spPr>
          <a:xfrm>
            <a:off x="4464109" y="2276614"/>
            <a:ext cx="818217" cy="887723"/>
          </a:xfrm>
          <a:prstGeom prst="chevron">
            <a:avLst>
              <a:gd name="adj" fmla="val 5442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32" fontAlgn="auto">
              <a:spcBef>
                <a:spcPts val="0"/>
              </a:spcBef>
              <a:spcAft>
                <a:spcPts val="0"/>
              </a:spcAft>
              <a:defRPr/>
            </a:pPr>
            <a:endParaRPr lang="zh-CN" altLang="en-US" sz="2489">
              <a:solidFill>
                <a:prstClr val="white"/>
              </a:solidFill>
              <a:cs typeface="+mn-ea"/>
              <a:sym typeface="+mn-lt"/>
            </a:endParaRPr>
          </a:p>
        </p:txBody>
      </p:sp>
      <p:sp>
        <p:nvSpPr>
          <p:cNvPr id="6" name="燕尾形 5"/>
          <p:cNvSpPr/>
          <p:nvPr/>
        </p:nvSpPr>
        <p:spPr>
          <a:xfrm>
            <a:off x="5184189" y="2276614"/>
            <a:ext cx="818217" cy="887723"/>
          </a:xfrm>
          <a:prstGeom prst="chevron">
            <a:avLst>
              <a:gd name="adj" fmla="val 5442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32" fontAlgn="auto">
              <a:spcBef>
                <a:spcPts val="0"/>
              </a:spcBef>
              <a:spcAft>
                <a:spcPts val="0"/>
              </a:spcAft>
              <a:defRPr/>
            </a:pPr>
            <a:endParaRPr lang="zh-CN" altLang="en-US" sz="2489">
              <a:solidFill>
                <a:prstClr val="white"/>
              </a:solidFill>
              <a:cs typeface="+mn-ea"/>
              <a:sym typeface="+mn-lt"/>
            </a:endParaRPr>
          </a:p>
        </p:txBody>
      </p:sp>
      <p:sp>
        <p:nvSpPr>
          <p:cNvPr id="7" name="燕尾形 6"/>
          <p:cNvSpPr/>
          <p:nvPr/>
        </p:nvSpPr>
        <p:spPr>
          <a:xfrm>
            <a:off x="5878140" y="2276614"/>
            <a:ext cx="818217" cy="887723"/>
          </a:xfrm>
          <a:prstGeom prst="chevron">
            <a:avLst>
              <a:gd name="adj" fmla="val 5442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32" fontAlgn="auto">
              <a:spcBef>
                <a:spcPts val="0"/>
              </a:spcBef>
              <a:spcAft>
                <a:spcPts val="0"/>
              </a:spcAft>
              <a:defRPr/>
            </a:pPr>
            <a:endParaRPr lang="zh-CN" altLang="en-US" sz="2489">
              <a:solidFill>
                <a:prstClr val="white"/>
              </a:solidFill>
              <a:cs typeface="+mn-ea"/>
              <a:sym typeface="+mn-lt"/>
            </a:endParaRPr>
          </a:p>
        </p:txBody>
      </p:sp>
      <p:cxnSp>
        <p:nvCxnSpPr>
          <p:cNvPr id="8" name="直接连接符 7"/>
          <p:cNvCxnSpPr/>
          <p:nvPr/>
        </p:nvCxnSpPr>
        <p:spPr>
          <a:xfrm rot="5400000">
            <a:off x="553584" y="2892875"/>
            <a:ext cx="42481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400213" y="1853843"/>
            <a:ext cx="0" cy="41324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960053" y="1359753"/>
            <a:ext cx="0" cy="910511"/>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flipV="1">
            <a:off x="6120293" y="3149989"/>
            <a:ext cx="29068" cy="946068"/>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4608125" y="3149987"/>
            <a:ext cx="0" cy="37000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sp>
        <p:nvSpPr>
          <p:cNvPr id="13" name="五边形 12"/>
          <p:cNvSpPr/>
          <p:nvPr/>
        </p:nvSpPr>
        <p:spPr>
          <a:xfrm>
            <a:off x="2807925" y="2269198"/>
            <a:ext cx="5904655" cy="892732"/>
          </a:xfrm>
          <a:prstGeom prst="homePlate">
            <a:avLst>
              <a:gd name="adj" fmla="val 47961"/>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lIns="91431" tIns="45716" rIns="91431" bIns="45716" anchor="ctr"/>
          <a:lstStyle/>
          <a:p>
            <a:pPr algn="ctr" defTabSz="914332" fontAlgn="auto">
              <a:spcBef>
                <a:spcPts val="0"/>
              </a:spcBef>
              <a:spcAft>
                <a:spcPts val="0"/>
              </a:spcAft>
              <a:defRPr/>
            </a:pPr>
            <a:endParaRPr lang="zh-CN" altLang="en-US" sz="2489">
              <a:solidFill>
                <a:prstClr val="black"/>
              </a:solidFill>
              <a:cs typeface="+mn-ea"/>
              <a:sym typeface="+mn-lt"/>
            </a:endParaRPr>
          </a:p>
        </p:txBody>
      </p:sp>
      <p:sp>
        <p:nvSpPr>
          <p:cNvPr id="14" name="TextBox 30"/>
          <p:cNvSpPr txBox="1"/>
          <p:nvPr/>
        </p:nvSpPr>
        <p:spPr>
          <a:xfrm>
            <a:off x="445411" y="1554556"/>
            <a:ext cx="2160240" cy="2169825"/>
          </a:xfrm>
          <a:prstGeom prst="rect">
            <a:avLst/>
          </a:prstGeom>
          <a:noFill/>
        </p:spPr>
        <p:txBody>
          <a:bodyPr wrap="square" rtlCol="0">
            <a:spAutoFit/>
          </a:bodyPr>
          <a:lstStyle/>
          <a:p>
            <a:pPr>
              <a:lnSpc>
                <a:spcPct val="150000"/>
              </a:lnSpc>
            </a:pPr>
            <a:r>
              <a:rPr lang="zh-CN" altLang="en-US" sz="1000" dirty="0">
                <a:solidFill>
                  <a:prstClr val="black"/>
                </a:solidFill>
                <a:latin typeface="+mn-lt"/>
                <a:ea typeface="+mn-ea"/>
                <a:cs typeface="+mn-ea"/>
                <a:sym typeface="+mn-lt"/>
              </a:rPr>
              <a:t>      点击输入简要文字内容，文字内容需概括精炼，不用多余的文字修饰，言简意赅的说明该项内容。点击输入简要文字内容，文字内容需概括精炼，不用多余的文字修饰，言简意赅的说明该项内容。</a:t>
            </a:r>
            <a:endParaRPr lang="en-US" altLang="zh-CN" sz="1000" dirty="0">
              <a:solidFill>
                <a:prstClr val="black"/>
              </a:solidFill>
              <a:latin typeface="+mn-lt"/>
              <a:ea typeface="+mn-ea"/>
              <a:cs typeface="+mn-ea"/>
              <a:sym typeface="+mn-lt"/>
            </a:endParaRPr>
          </a:p>
          <a:p>
            <a:pPr>
              <a:lnSpc>
                <a:spcPct val="150000"/>
              </a:lnSpc>
            </a:pPr>
            <a:r>
              <a:rPr lang="zh-CN" altLang="en-US" sz="1000" dirty="0">
                <a:solidFill>
                  <a:prstClr val="black"/>
                </a:solidFill>
                <a:latin typeface="+mn-lt"/>
                <a:ea typeface="+mn-ea"/>
                <a:cs typeface="+mn-ea"/>
                <a:sym typeface="+mn-lt"/>
              </a:rPr>
              <a:t>       点击输入简要文字内容，文字内容需概括精炼，不用多余的文字修饰，言简意赅的说明该项内容。</a:t>
            </a:r>
            <a:endParaRPr lang="en-US" altLang="zh-CN" sz="1000" dirty="0">
              <a:solidFill>
                <a:prstClr val="black"/>
              </a:solidFill>
              <a:latin typeface="+mn-lt"/>
              <a:ea typeface="+mn-ea"/>
              <a:cs typeface="+mn-ea"/>
              <a:sym typeface="+mn-lt"/>
            </a:endParaRPr>
          </a:p>
        </p:txBody>
      </p:sp>
      <p:grpSp>
        <p:nvGrpSpPr>
          <p:cNvPr id="15" name="组合 14"/>
          <p:cNvGrpSpPr/>
          <p:nvPr/>
        </p:nvGrpSpPr>
        <p:grpSpPr>
          <a:xfrm>
            <a:off x="3744029" y="915566"/>
            <a:ext cx="2327891" cy="444187"/>
            <a:chOff x="814328" y="3219334"/>
            <a:chExt cx="2266827" cy="432536"/>
          </a:xfrm>
        </p:grpSpPr>
        <p:grpSp>
          <p:nvGrpSpPr>
            <p:cNvPr id="16" name="组合 15"/>
            <p:cNvGrpSpPr/>
            <p:nvPr/>
          </p:nvGrpSpPr>
          <p:grpSpPr>
            <a:xfrm>
              <a:off x="814328" y="3219334"/>
              <a:ext cx="2266827" cy="432536"/>
              <a:chOff x="2173927" y="3285519"/>
              <a:chExt cx="2876394" cy="548848"/>
            </a:xfrm>
          </p:grpSpPr>
          <p:grpSp>
            <p:nvGrpSpPr>
              <p:cNvPr id="18" name="组合 17"/>
              <p:cNvGrpSpPr/>
              <p:nvPr/>
            </p:nvGrpSpPr>
            <p:grpSpPr>
              <a:xfrm>
                <a:off x="2173927" y="3285519"/>
                <a:ext cx="2876394" cy="548848"/>
                <a:chOff x="4304043" y="1286668"/>
                <a:chExt cx="6414044" cy="2757793"/>
              </a:xfrm>
              <a:effectLst>
                <a:outerShdw blurRad="381000" dist="254000" dir="8100000" algn="tr" rotWithShape="0">
                  <a:prstClr val="black">
                    <a:alpha val="40000"/>
                  </a:prstClr>
                </a:outerShdw>
              </a:effectLst>
            </p:grpSpPr>
            <p:sp>
              <p:nvSpPr>
                <p:cNvPr id="20" name="圆角矩形 19"/>
                <p:cNvSpPr/>
                <p:nvPr/>
              </p:nvSpPr>
              <p:spPr>
                <a:xfrm>
                  <a:off x="4304043" y="1286668"/>
                  <a:ext cx="64140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1" name="圆角矩形 20"/>
                <p:cNvSpPr/>
                <p:nvPr/>
              </p:nvSpPr>
              <p:spPr>
                <a:xfrm>
                  <a:off x="4351923" y="1373339"/>
                  <a:ext cx="6323887"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19" name="椭圆 18"/>
              <p:cNvSpPr/>
              <p:nvPr/>
            </p:nvSpPr>
            <p:spPr>
              <a:xfrm>
                <a:off x="2270357" y="3351544"/>
                <a:ext cx="394740" cy="394741"/>
              </a:xfrm>
              <a:prstGeom prst="ellipse">
                <a:avLst/>
              </a:prstGeom>
              <a:solidFill>
                <a:schemeClr val="accent1"/>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cs typeface="+mn-ea"/>
                    <a:sym typeface="+mn-lt"/>
                  </a:rPr>
                  <a:t>1</a:t>
                </a:r>
                <a:endParaRPr lang="zh-CN" altLang="en-US" dirty="0">
                  <a:solidFill>
                    <a:prstClr val="white"/>
                  </a:solidFill>
                  <a:cs typeface="+mn-ea"/>
                  <a:sym typeface="+mn-lt"/>
                </a:endParaRPr>
              </a:p>
            </p:txBody>
          </p:sp>
        </p:grpSp>
        <p:sp>
          <p:nvSpPr>
            <p:cNvPr id="17" name="TextBox 33"/>
            <p:cNvSpPr txBox="1"/>
            <p:nvPr/>
          </p:nvSpPr>
          <p:spPr>
            <a:xfrm>
              <a:off x="1139540" y="3319207"/>
              <a:ext cx="1926672"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sz="1300" dirty="0">
                  <a:solidFill>
                    <a:prstClr val="black">
                      <a:lumMod val="65000"/>
                      <a:lumOff val="35000"/>
                    </a:prstClr>
                  </a:solidFill>
                  <a:latin typeface="+mn-lt"/>
                  <a:ea typeface="+mn-ea"/>
                  <a:cs typeface="+mn-ea"/>
                  <a:sym typeface="+mn-lt"/>
                </a:rPr>
                <a:t>强大的执行力</a:t>
              </a:r>
              <a:endParaRPr lang="zh-CN" altLang="en-US" sz="1300" dirty="0">
                <a:solidFill>
                  <a:srgbClr val="C00000"/>
                </a:solidFill>
                <a:latin typeface="+mn-lt"/>
                <a:ea typeface="+mn-ea"/>
                <a:cs typeface="+mn-ea"/>
                <a:sym typeface="+mn-lt"/>
              </a:endParaRPr>
            </a:p>
          </p:txBody>
        </p:sp>
      </p:grpSp>
      <p:grpSp>
        <p:nvGrpSpPr>
          <p:cNvPr id="22" name="组合 21"/>
          <p:cNvGrpSpPr/>
          <p:nvPr/>
        </p:nvGrpSpPr>
        <p:grpSpPr>
          <a:xfrm>
            <a:off x="4392101" y="3519993"/>
            <a:ext cx="2327891" cy="444187"/>
            <a:chOff x="814325" y="3219334"/>
            <a:chExt cx="2266826" cy="432536"/>
          </a:xfrm>
        </p:grpSpPr>
        <p:grpSp>
          <p:nvGrpSpPr>
            <p:cNvPr id="23" name="组合 22"/>
            <p:cNvGrpSpPr/>
            <p:nvPr/>
          </p:nvGrpSpPr>
          <p:grpSpPr>
            <a:xfrm>
              <a:off x="814325" y="3219334"/>
              <a:ext cx="2266826" cy="432536"/>
              <a:chOff x="2173923" y="3285519"/>
              <a:chExt cx="2876392" cy="548848"/>
            </a:xfrm>
          </p:grpSpPr>
          <p:grpSp>
            <p:nvGrpSpPr>
              <p:cNvPr id="25" name="组合 24"/>
              <p:cNvGrpSpPr/>
              <p:nvPr/>
            </p:nvGrpSpPr>
            <p:grpSpPr>
              <a:xfrm>
                <a:off x="2173923" y="3285519"/>
                <a:ext cx="2876392" cy="548848"/>
                <a:chOff x="4304035" y="1286668"/>
                <a:chExt cx="6414035" cy="2757793"/>
              </a:xfrm>
              <a:effectLst>
                <a:outerShdw blurRad="381000" dist="254000" dir="8100000" algn="tr" rotWithShape="0">
                  <a:prstClr val="black">
                    <a:alpha val="40000"/>
                  </a:prstClr>
                </a:outerShdw>
              </a:effectLst>
            </p:grpSpPr>
            <p:sp>
              <p:nvSpPr>
                <p:cNvPr id="27" name="圆角矩形 26"/>
                <p:cNvSpPr/>
                <p:nvPr/>
              </p:nvSpPr>
              <p:spPr>
                <a:xfrm>
                  <a:off x="4304035" y="1286668"/>
                  <a:ext cx="641403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8" name="圆角矩形 27"/>
                <p:cNvSpPr/>
                <p:nvPr/>
              </p:nvSpPr>
              <p:spPr>
                <a:xfrm>
                  <a:off x="4351922" y="1373339"/>
                  <a:ext cx="632387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26" name="椭圆 25"/>
              <p:cNvSpPr/>
              <p:nvPr/>
            </p:nvSpPr>
            <p:spPr>
              <a:xfrm>
                <a:off x="2288027" y="3372244"/>
                <a:ext cx="392760" cy="392761"/>
              </a:xfrm>
              <a:prstGeom prst="ellipse">
                <a:avLst/>
              </a:prstGeom>
              <a:solidFill>
                <a:schemeClr val="accent3"/>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cs typeface="+mn-ea"/>
                    <a:sym typeface="+mn-lt"/>
                  </a:rPr>
                  <a:t>2</a:t>
                </a:r>
                <a:endParaRPr lang="zh-CN" altLang="en-US" dirty="0">
                  <a:solidFill>
                    <a:prstClr val="white"/>
                  </a:solidFill>
                  <a:cs typeface="+mn-ea"/>
                  <a:sym typeface="+mn-lt"/>
                </a:endParaRPr>
              </a:p>
            </p:txBody>
          </p:sp>
        </p:grpSp>
        <p:sp>
          <p:nvSpPr>
            <p:cNvPr id="24" name="TextBox 42"/>
            <p:cNvSpPr txBox="1"/>
            <p:nvPr/>
          </p:nvSpPr>
          <p:spPr>
            <a:xfrm>
              <a:off x="1249617" y="3331792"/>
              <a:ext cx="1808518"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sz="1300" dirty="0">
                  <a:solidFill>
                    <a:prstClr val="black">
                      <a:lumMod val="65000"/>
                      <a:lumOff val="35000"/>
                    </a:prstClr>
                  </a:solidFill>
                  <a:latin typeface="+mn-lt"/>
                  <a:ea typeface="+mn-ea"/>
                  <a:cs typeface="+mn-ea"/>
                  <a:sym typeface="+mn-lt"/>
                </a:rPr>
                <a:t>对该项目的深刻理解</a:t>
              </a:r>
            </a:p>
          </p:txBody>
        </p:sp>
      </p:grpSp>
      <p:grpSp>
        <p:nvGrpSpPr>
          <p:cNvPr id="29" name="组合 28"/>
          <p:cNvGrpSpPr/>
          <p:nvPr/>
        </p:nvGrpSpPr>
        <p:grpSpPr>
          <a:xfrm>
            <a:off x="5139681" y="1419622"/>
            <a:ext cx="2327891" cy="444187"/>
            <a:chOff x="814328" y="3219334"/>
            <a:chExt cx="2266829" cy="432536"/>
          </a:xfrm>
        </p:grpSpPr>
        <p:grpSp>
          <p:nvGrpSpPr>
            <p:cNvPr id="30" name="组合 29"/>
            <p:cNvGrpSpPr/>
            <p:nvPr/>
          </p:nvGrpSpPr>
          <p:grpSpPr>
            <a:xfrm>
              <a:off x="814328" y="3219334"/>
              <a:ext cx="2266829" cy="432536"/>
              <a:chOff x="2173927" y="3285519"/>
              <a:chExt cx="2876396" cy="548848"/>
            </a:xfrm>
          </p:grpSpPr>
          <p:grpSp>
            <p:nvGrpSpPr>
              <p:cNvPr id="32" name="组合 31"/>
              <p:cNvGrpSpPr/>
              <p:nvPr/>
            </p:nvGrpSpPr>
            <p:grpSpPr>
              <a:xfrm>
                <a:off x="2173927" y="3285519"/>
                <a:ext cx="2876396" cy="548848"/>
                <a:chOff x="4304043" y="1286668"/>
                <a:chExt cx="6414045" cy="2757793"/>
              </a:xfrm>
              <a:effectLst>
                <a:outerShdw blurRad="381000" dist="254000" dir="8100000" algn="tr" rotWithShape="0">
                  <a:prstClr val="black">
                    <a:alpha val="40000"/>
                  </a:prstClr>
                </a:outerShdw>
              </a:effectLst>
            </p:grpSpPr>
            <p:sp>
              <p:nvSpPr>
                <p:cNvPr id="34" name="圆角矩形 33"/>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5" name="圆角矩形 34"/>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33" name="椭圆 32"/>
              <p:cNvSpPr>
                <a:spLocks/>
              </p:cNvSpPr>
              <p:nvPr/>
            </p:nvSpPr>
            <p:spPr>
              <a:xfrm>
                <a:off x="2307129" y="3376773"/>
                <a:ext cx="392761" cy="392761"/>
              </a:xfrm>
              <a:prstGeom prst="ellipse">
                <a:avLst/>
              </a:prstGeom>
              <a:solidFill>
                <a:schemeClr val="accent2"/>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cs typeface="+mn-ea"/>
                    <a:sym typeface="+mn-lt"/>
                  </a:rPr>
                  <a:t>3</a:t>
                </a:r>
                <a:endParaRPr lang="zh-CN" altLang="en-US" dirty="0">
                  <a:solidFill>
                    <a:prstClr val="white"/>
                  </a:solidFill>
                  <a:cs typeface="+mn-ea"/>
                  <a:sym typeface="+mn-lt"/>
                </a:endParaRPr>
              </a:p>
            </p:txBody>
          </p:sp>
        </p:grpSp>
        <p:sp>
          <p:nvSpPr>
            <p:cNvPr id="31" name="TextBox 49"/>
            <p:cNvSpPr txBox="1"/>
            <p:nvPr/>
          </p:nvSpPr>
          <p:spPr>
            <a:xfrm>
              <a:off x="1183671" y="3331792"/>
              <a:ext cx="1847692"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sz="1300" dirty="0">
                  <a:solidFill>
                    <a:prstClr val="black">
                      <a:lumMod val="65000"/>
                      <a:lumOff val="35000"/>
                    </a:prstClr>
                  </a:solidFill>
                  <a:latin typeface="+mn-lt"/>
                  <a:ea typeface="+mn-ea"/>
                  <a:cs typeface="+mn-ea"/>
                  <a:sym typeface="+mn-lt"/>
                </a:rPr>
                <a:t>精准的营销能力</a:t>
              </a:r>
              <a:endParaRPr lang="zh-CN" altLang="en-US" sz="1300" dirty="0">
                <a:solidFill>
                  <a:srgbClr val="C00000"/>
                </a:solidFill>
                <a:latin typeface="+mn-lt"/>
                <a:ea typeface="+mn-ea"/>
                <a:cs typeface="+mn-ea"/>
                <a:sym typeface="+mn-lt"/>
              </a:endParaRPr>
            </a:p>
          </p:txBody>
        </p:sp>
      </p:grpSp>
      <p:grpSp>
        <p:nvGrpSpPr>
          <p:cNvPr id="36" name="组合 35"/>
          <p:cNvGrpSpPr/>
          <p:nvPr/>
        </p:nvGrpSpPr>
        <p:grpSpPr>
          <a:xfrm>
            <a:off x="5904269" y="4096057"/>
            <a:ext cx="2327891" cy="444187"/>
            <a:chOff x="814328" y="3219334"/>
            <a:chExt cx="2266828" cy="432536"/>
          </a:xfrm>
        </p:grpSpPr>
        <p:grpSp>
          <p:nvGrpSpPr>
            <p:cNvPr id="37" name="组合 36"/>
            <p:cNvGrpSpPr/>
            <p:nvPr/>
          </p:nvGrpSpPr>
          <p:grpSpPr>
            <a:xfrm>
              <a:off x="814328" y="3219334"/>
              <a:ext cx="2266828" cy="432536"/>
              <a:chOff x="2173927" y="3285519"/>
              <a:chExt cx="2876395" cy="548848"/>
            </a:xfrm>
          </p:grpSpPr>
          <p:grpSp>
            <p:nvGrpSpPr>
              <p:cNvPr id="39" name="组合 38"/>
              <p:cNvGrpSpPr/>
              <p:nvPr/>
            </p:nvGrpSpPr>
            <p:grpSpPr>
              <a:xfrm>
                <a:off x="2173927" y="3285519"/>
                <a:ext cx="2876395" cy="548848"/>
                <a:chOff x="4304043" y="1286668"/>
                <a:chExt cx="6414045" cy="2757793"/>
              </a:xfrm>
              <a:effectLst>
                <a:outerShdw blurRad="381000" dist="254000" dir="8100000" algn="tr" rotWithShape="0">
                  <a:prstClr val="black">
                    <a:alpha val="40000"/>
                  </a:prstClr>
                </a:outerShdw>
              </a:effectLst>
            </p:grpSpPr>
            <p:sp>
              <p:nvSpPr>
                <p:cNvPr id="41" name="圆角矩形 40"/>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2" name="圆角矩形 41"/>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40" name="椭圆 39"/>
              <p:cNvSpPr/>
              <p:nvPr/>
            </p:nvSpPr>
            <p:spPr>
              <a:xfrm>
                <a:off x="2280388" y="3389371"/>
                <a:ext cx="392761" cy="392761"/>
              </a:xfrm>
              <a:prstGeom prst="ellipse">
                <a:avLst/>
              </a:prstGeom>
              <a:solidFill>
                <a:schemeClr val="accent4"/>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cs typeface="+mn-ea"/>
                    <a:sym typeface="+mn-lt"/>
                  </a:rPr>
                  <a:t>4</a:t>
                </a:r>
                <a:endParaRPr lang="zh-CN" altLang="en-US" dirty="0">
                  <a:solidFill>
                    <a:prstClr val="white"/>
                  </a:solidFill>
                  <a:cs typeface="+mn-ea"/>
                  <a:sym typeface="+mn-lt"/>
                </a:endParaRPr>
              </a:p>
            </p:txBody>
          </p:sp>
        </p:grpSp>
        <p:sp>
          <p:nvSpPr>
            <p:cNvPr id="38" name="TextBox 57"/>
            <p:cNvSpPr txBox="1"/>
            <p:nvPr/>
          </p:nvSpPr>
          <p:spPr>
            <a:xfrm>
              <a:off x="1085352" y="3345963"/>
              <a:ext cx="1926671"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sz="1300" dirty="0">
                  <a:solidFill>
                    <a:prstClr val="black">
                      <a:lumMod val="65000"/>
                      <a:lumOff val="35000"/>
                    </a:prstClr>
                  </a:solidFill>
                  <a:latin typeface="+mn-lt"/>
                  <a:ea typeface="+mn-ea"/>
                  <a:cs typeface="+mn-ea"/>
                  <a:sym typeface="+mn-lt"/>
                </a:rPr>
                <a:t>丰富的产品运营经验</a:t>
              </a:r>
              <a:endParaRPr lang="zh-CN" altLang="en-US" sz="1300" dirty="0">
                <a:solidFill>
                  <a:srgbClr val="C00000"/>
                </a:solidFill>
                <a:latin typeface="+mn-lt"/>
                <a:ea typeface="+mn-ea"/>
                <a:cs typeface="+mn-ea"/>
                <a:sym typeface="+mn-lt"/>
              </a:endParaRPr>
            </a:p>
          </p:txBody>
        </p:sp>
      </p:grpSp>
      <p:grpSp>
        <p:nvGrpSpPr>
          <p:cNvPr id="43" name="组合 42"/>
          <p:cNvGrpSpPr>
            <a:grpSpLocks noChangeAspect="1"/>
          </p:cNvGrpSpPr>
          <p:nvPr/>
        </p:nvGrpSpPr>
        <p:grpSpPr>
          <a:xfrm>
            <a:off x="6624349" y="1853843"/>
            <a:ext cx="1698901" cy="1620807"/>
            <a:chOff x="3197225" y="3458369"/>
            <a:chExt cx="533400" cy="487363"/>
          </a:xfrm>
          <a:solidFill>
            <a:schemeClr val="accent1"/>
          </a:solidFill>
        </p:grpSpPr>
        <p:sp>
          <p:nvSpPr>
            <p:cNvPr id="44" name="Oval 312"/>
            <p:cNvSpPr>
              <a:spLocks noChangeArrowheads="1"/>
            </p:cNvSpPr>
            <p:nvPr/>
          </p:nvSpPr>
          <p:spPr bwMode="auto">
            <a:xfrm>
              <a:off x="3568700" y="3458369"/>
              <a:ext cx="93663" cy="88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2" fontAlgn="auto">
                <a:spcBef>
                  <a:spcPts val="0"/>
                </a:spcBef>
                <a:spcAft>
                  <a:spcPts val="0"/>
                </a:spcAft>
                <a:defRPr/>
              </a:pPr>
              <a:endParaRPr lang="zh-CN" altLang="en-US" sz="2489">
                <a:solidFill>
                  <a:prstClr val="white"/>
                </a:solidFill>
                <a:cs typeface="+mn-ea"/>
                <a:sym typeface="+mn-lt"/>
              </a:endParaRPr>
            </a:p>
          </p:txBody>
        </p:sp>
        <p:sp>
          <p:nvSpPr>
            <p:cNvPr id="45" name="Freeform 313"/>
            <p:cNvSpPr>
              <a:spLocks/>
            </p:cNvSpPr>
            <p:nvPr/>
          </p:nvSpPr>
          <p:spPr bwMode="auto">
            <a:xfrm>
              <a:off x="3197225" y="3513932"/>
              <a:ext cx="533400" cy="431800"/>
            </a:xfrm>
            <a:custGeom>
              <a:avLst/>
              <a:gdLst>
                <a:gd name="T0" fmla="*/ 7 w 142"/>
                <a:gd name="T1" fmla="*/ 60 h 115"/>
                <a:gd name="T2" fmla="*/ 9 w 142"/>
                <a:gd name="T3" fmla="*/ 60 h 115"/>
                <a:gd name="T4" fmla="*/ 36 w 142"/>
                <a:gd name="T5" fmla="*/ 60 h 115"/>
                <a:gd name="T6" fmla="*/ 77 w 142"/>
                <a:gd name="T7" fmla="*/ 12 h 115"/>
                <a:gd name="T8" fmla="*/ 67 w 142"/>
                <a:gd name="T9" fmla="*/ 12 h 115"/>
                <a:gd name="T10" fmla="*/ 48 w 142"/>
                <a:gd name="T11" fmla="*/ 34 h 115"/>
                <a:gd name="T12" fmla="*/ 43 w 142"/>
                <a:gd name="T13" fmla="*/ 36 h 115"/>
                <a:gd name="T14" fmla="*/ 37 w 142"/>
                <a:gd name="T15" fmla="*/ 30 h 115"/>
                <a:gd name="T16" fmla="*/ 39 w 142"/>
                <a:gd name="T17" fmla="*/ 25 h 115"/>
                <a:gd name="T18" fmla="*/ 59 w 142"/>
                <a:gd name="T19" fmla="*/ 2 h 115"/>
                <a:gd name="T20" fmla="*/ 64 w 142"/>
                <a:gd name="T21" fmla="*/ 0 h 115"/>
                <a:gd name="T22" fmla="*/ 93 w 142"/>
                <a:gd name="T23" fmla="*/ 0 h 115"/>
                <a:gd name="T24" fmla="*/ 114 w 142"/>
                <a:gd name="T25" fmla="*/ 15 h 115"/>
                <a:gd name="T26" fmla="*/ 114 w 142"/>
                <a:gd name="T27" fmla="*/ 32 h 115"/>
                <a:gd name="T28" fmla="*/ 135 w 142"/>
                <a:gd name="T29" fmla="*/ 32 h 115"/>
                <a:gd name="T30" fmla="*/ 139 w 142"/>
                <a:gd name="T31" fmla="*/ 34 h 115"/>
                <a:gd name="T32" fmla="*/ 139 w 142"/>
                <a:gd name="T33" fmla="*/ 43 h 115"/>
                <a:gd name="T34" fmla="*/ 135 w 142"/>
                <a:gd name="T35" fmla="*/ 45 h 115"/>
                <a:gd name="T36" fmla="*/ 109 w 142"/>
                <a:gd name="T37" fmla="*/ 45 h 115"/>
                <a:gd name="T38" fmla="*/ 101 w 142"/>
                <a:gd name="T39" fmla="*/ 38 h 115"/>
                <a:gd name="T40" fmla="*/ 101 w 142"/>
                <a:gd name="T41" fmla="*/ 27 h 115"/>
                <a:gd name="T42" fmla="*/ 86 w 142"/>
                <a:gd name="T43" fmla="*/ 45 h 115"/>
                <a:gd name="T44" fmla="*/ 100 w 142"/>
                <a:gd name="T45" fmla="*/ 59 h 115"/>
                <a:gd name="T46" fmla="*/ 101 w 142"/>
                <a:gd name="T47" fmla="*/ 69 h 115"/>
                <a:gd name="T48" fmla="*/ 92 w 142"/>
                <a:gd name="T49" fmla="*/ 109 h 115"/>
                <a:gd name="T50" fmla="*/ 85 w 142"/>
                <a:gd name="T51" fmla="*/ 115 h 115"/>
                <a:gd name="T52" fmla="*/ 77 w 142"/>
                <a:gd name="T53" fmla="*/ 108 h 115"/>
                <a:gd name="T54" fmla="*/ 77 w 142"/>
                <a:gd name="T55" fmla="*/ 106 h 115"/>
                <a:gd name="T56" fmla="*/ 85 w 142"/>
                <a:gd name="T57" fmla="*/ 72 h 115"/>
                <a:gd name="T58" fmla="*/ 66 w 142"/>
                <a:gd name="T59" fmla="*/ 54 h 115"/>
                <a:gd name="T60" fmla="*/ 50 w 142"/>
                <a:gd name="T61" fmla="*/ 72 h 115"/>
                <a:gd name="T62" fmla="*/ 41 w 142"/>
                <a:gd name="T63" fmla="*/ 75 h 115"/>
                <a:gd name="T64" fmla="*/ 8 w 142"/>
                <a:gd name="T65" fmla="*/ 75 h 115"/>
                <a:gd name="T66" fmla="*/ 1 w 142"/>
                <a:gd name="T67" fmla="*/ 69 h 115"/>
                <a:gd name="T68" fmla="*/ 7 w 142"/>
                <a:gd name="T69" fmla="*/ 6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 h="115">
                  <a:moveTo>
                    <a:pt x="7" y="60"/>
                  </a:moveTo>
                  <a:cubicBezTo>
                    <a:pt x="7" y="60"/>
                    <a:pt x="8" y="60"/>
                    <a:pt x="9" y="60"/>
                  </a:cubicBezTo>
                  <a:cubicBezTo>
                    <a:pt x="36" y="60"/>
                    <a:pt x="36" y="60"/>
                    <a:pt x="36" y="60"/>
                  </a:cubicBezTo>
                  <a:cubicBezTo>
                    <a:pt x="77" y="12"/>
                    <a:pt x="77" y="12"/>
                    <a:pt x="77" y="12"/>
                  </a:cubicBezTo>
                  <a:cubicBezTo>
                    <a:pt x="67" y="12"/>
                    <a:pt x="67" y="12"/>
                    <a:pt x="67" y="12"/>
                  </a:cubicBezTo>
                  <a:cubicBezTo>
                    <a:pt x="48" y="34"/>
                    <a:pt x="48" y="34"/>
                    <a:pt x="48" y="34"/>
                  </a:cubicBezTo>
                  <a:cubicBezTo>
                    <a:pt x="47" y="35"/>
                    <a:pt x="45" y="36"/>
                    <a:pt x="43" y="36"/>
                  </a:cubicBezTo>
                  <a:cubicBezTo>
                    <a:pt x="40" y="36"/>
                    <a:pt x="37" y="33"/>
                    <a:pt x="37" y="30"/>
                  </a:cubicBezTo>
                  <a:cubicBezTo>
                    <a:pt x="37" y="28"/>
                    <a:pt x="38" y="26"/>
                    <a:pt x="39" y="25"/>
                  </a:cubicBezTo>
                  <a:cubicBezTo>
                    <a:pt x="59" y="2"/>
                    <a:pt x="59" y="2"/>
                    <a:pt x="59" y="2"/>
                  </a:cubicBezTo>
                  <a:cubicBezTo>
                    <a:pt x="61" y="1"/>
                    <a:pt x="62" y="0"/>
                    <a:pt x="64" y="0"/>
                  </a:cubicBezTo>
                  <a:cubicBezTo>
                    <a:pt x="93" y="0"/>
                    <a:pt x="93" y="0"/>
                    <a:pt x="93" y="0"/>
                  </a:cubicBezTo>
                  <a:cubicBezTo>
                    <a:pt x="93" y="0"/>
                    <a:pt x="112" y="14"/>
                    <a:pt x="114" y="15"/>
                  </a:cubicBezTo>
                  <a:cubicBezTo>
                    <a:pt x="114" y="32"/>
                    <a:pt x="114" y="32"/>
                    <a:pt x="114" y="32"/>
                  </a:cubicBezTo>
                  <a:cubicBezTo>
                    <a:pt x="135" y="32"/>
                    <a:pt x="135" y="32"/>
                    <a:pt x="135" y="32"/>
                  </a:cubicBezTo>
                  <a:cubicBezTo>
                    <a:pt x="137" y="32"/>
                    <a:pt x="138" y="33"/>
                    <a:pt x="139" y="34"/>
                  </a:cubicBezTo>
                  <a:cubicBezTo>
                    <a:pt x="142" y="36"/>
                    <a:pt x="142" y="40"/>
                    <a:pt x="139" y="43"/>
                  </a:cubicBezTo>
                  <a:cubicBezTo>
                    <a:pt x="138" y="44"/>
                    <a:pt x="137" y="44"/>
                    <a:pt x="135" y="45"/>
                  </a:cubicBezTo>
                  <a:cubicBezTo>
                    <a:pt x="109" y="45"/>
                    <a:pt x="109" y="45"/>
                    <a:pt x="109" y="45"/>
                  </a:cubicBezTo>
                  <a:cubicBezTo>
                    <a:pt x="101" y="44"/>
                    <a:pt x="101" y="38"/>
                    <a:pt x="101" y="38"/>
                  </a:cubicBezTo>
                  <a:cubicBezTo>
                    <a:pt x="101" y="27"/>
                    <a:pt x="101" y="27"/>
                    <a:pt x="101" y="27"/>
                  </a:cubicBezTo>
                  <a:cubicBezTo>
                    <a:pt x="86" y="45"/>
                    <a:pt x="86" y="45"/>
                    <a:pt x="86" y="45"/>
                  </a:cubicBezTo>
                  <a:cubicBezTo>
                    <a:pt x="100" y="59"/>
                    <a:pt x="100" y="59"/>
                    <a:pt x="100" y="59"/>
                  </a:cubicBezTo>
                  <a:cubicBezTo>
                    <a:pt x="100" y="59"/>
                    <a:pt x="103" y="62"/>
                    <a:pt x="101" y="69"/>
                  </a:cubicBezTo>
                  <a:cubicBezTo>
                    <a:pt x="92" y="109"/>
                    <a:pt x="92" y="109"/>
                    <a:pt x="92" y="109"/>
                  </a:cubicBezTo>
                  <a:cubicBezTo>
                    <a:pt x="92" y="113"/>
                    <a:pt x="88" y="115"/>
                    <a:pt x="85" y="115"/>
                  </a:cubicBezTo>
                  <a:cubicBezTo>
                    <a:pt x="80" y="115"/>
                    <a:pt x="77" y="112"/>
                    <a:pt x="77" y="108"/>
                  </a:cubicBezTo>
                  <a:cubicBezTo>
                    <a:pt x="77" y="107"/>
                    <a:pt x="77" y="106"/>
                    <a:pt x="77" y="106"/>
                  </a:cubicBezTo>
                  <a:cubicBezTo>
                    <a:pt x="85" y="72"/>
                    <a:pt x="85" y="72"/>
                    <a:pt x="85" y="72"/>
                  </a:cubicBezTo>
                  <a:cubicBezTo>
                    <a:pt x="66" y="54"/>
                    <a:pt x="66" y="54"/>
                    <a:pt x="66" y="54"/>
                  </a:cubicBezTo>
                  <a:cubicBezTo>
                    <a:pt x="50" y="72"/>
                    <a:pt x="50" y="72"/>
                    <a:pt x="50" y="72"/>
                  </a:cubicBezTo>
                  <a:cubicBezTo>
                    <a:pt x="50" y="72"/>
                    <a:pt x="48" y="75"/>
                    <a:pt x="41" y="75"/>
                  </a:cubicBezTo>
                  <a:cubicBezTo>
                    <a:pt x="8" y="75"/>
                    <a:pt x="8" y="75"/>
                    <a:pt x="8" y="75"/>
                  </a:cubicBezTo>
                  <a:cubicBezTo>
                    <a:pt x="5" y="75"/>
                    <a:pt x="2" y="73"/>
                    <a:pt x="1" y="69"/>
                  </a:cubicBezTo>
                  <a:cubicBezTo>
                    <a:pt x="0" y="65"/>
                    <a:pt x="2" y="61"/>
                    <a:pt x="7" y="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32" fontAlgn="auto">
                <a:spcBef>
                  <a:spcPts val="0"/>
                </a:spcBef>
                <a:spcAft>
                  <a:spcPts val="0"/>
                </a:spcAft>
                <a:defRPr/>
              </a:pPr>
              <a:endParaRPr lang="zh-CN" altLang="en-US" sz="2489">
                <a:solidFill>
                  <a:prstClr val="white"/>
                </a:solidFill>
                <a:cs typeface="+mn-ea"/>
                <a:sym typeface="+mn-lt"/>
              </a:endParaRPr>
            </a:p>
          </p:txBody>
        </p:sp>
      </p:grpSp>
    </p:spTree>
    <p:extLst>
      <p:ext uri="{BB962C8B-B14F-4D97-AF65-F5344CB8AC3E}">
        <p14:creationId xmlns:p14="http://schemas.microsoft.com/office/powerpoint/2010/main" val="39831511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400" fill="hold"/>
                                        <p:tgtEl>
                                          <p:spTgt spid="13"/>
                                        </p:tgtEl>
                                        <p:attrNameLst>
                                          <p:attrName>ppt_x</p:attrName>
                                        </p:attrNameLst>
                                      </p:cBhvr>
                                      <p:tavLst>
                                        <p:tav tm="0">
                                          <p:val>
                                            <p:strVal val="0-#ppt_w/2"/>
                                          </p:val>
                                        </p:tav>
                                        <p:tav tm="100000">
                                          <p:val>
                                            <p:strVal val="#ppt_x"/>
                                          </p:val>
                                        </p:tav>
                                      </p:tavLst>
                                    </p:anim>
                                    <p:anim calcmode="lin" valueType="num">
                                      <p:cBhvr additive="base">
                                        <p:cTn id="8" dur="4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400"/>
                            </p:stCondLst>
                            <p:childTnLst>
                              <p:par>
                                <p:cTn id="10" presetID="2" presetClass="entr" presetSubtype="8"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400" fill="hold"/>
                                        <p:tgtEl>
                                          <p:spTgt spid="43"/>
                                        </p:tgtEl>
                                        <p:attrNameLst>
                                          <p:attrName>ppt_x</p:attrName>
                                        </p:attrNameLst>
                                      </p:cBhvr>
                                      <p:tavLst>
                                        <p:tav tm="0">
                                          <p:val>
                                            <p:strVal val="0-#ppt_w/2"/>
                                          </p:val>
                                        </p:tav>
                                        <p:tav tm="100000">
                                          <p:val>
                                            <p:strVal val="#ppt_x"/>
                                          </p:val>
                                        </p:tav>
                                      </p:tavLst>
                                    </p:anim>
                                    <p:anim calcmode="lin" valueType="num">
                                      <p:cBhvr additive="base">
                                        <p:cTn id="13" dur="400" fill="hold"/>
                                        <p:tgtEl>
                                          <p:spTgt spid="43"/>
                                        </p:tgtEl>
                                        <p:attrNameLst>
                                          <p:attrName>ppt_y</p:attrName>
                                        </p:attrNameLst>
                                      </p:cBhvr>
                                      <p:tavLst>
                                        <p:tav tm="0">
                                          <p:val>
                                            <p:strVal val="#ppt_y"/>
                                          </p:val>
                                        </p:tav>
                                        <p:tav tm="100000">
                                          <p:val>
                                            <p:strVal val="#ppt_y"/>
                                          </p:val>
                                        </p:tav>
                                      </p:tavLst>
                                    </p:anim>
                                  </p:childTnLst>
                                </p:cTn>
                              </p:par>
                            </p:childTnLst>
                          </p:cTn>
                        </p:par>
                        <p:par>
                          <p:cTn id="14" fill="hold">
                            <p:stCondLst>
                              <p:cond delay="800"/>
                            </p:stCondLst>
                            <p:childTnLst>
                              <p:par>
                                <p:cTn id="15" presetID="1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400"/>
                                        <p:tgtEl>
                                          <p:spTgt spid="4"/>
                                        </p:tgtEl>
                                        <p:attrNameLst>
                                          <p:attrName>ppt_x</p:attrName>
                                        </p:attrNameLst>
                                      </p:cBhvr>
                                      <p:tavLst>
                                        <p:tav tm="0">
                                          <p:val>
                                            <p:strVal val="#ppt_x-#ppt_w*1.125000"/>
                                          </p:val>
                                        </p:tav>
                                        <p:tav tm="100000">
                                          <p:val>
                                            <p:strVal val="#ppt_x"/>
                                          </p:val>
                                        </p:tav>
                                      </p:tavLst>
                                    </p:anim>
                                    <p:animEffect transition="in" filter="wipe(right)">
                                      <p:cBhvr>
                                        <p:cTn id="18" dur="400"/>
                                        <p:tgtEl>
                                          <p:spTgt spid="4"/>
                                        </p:tgtEl>
                                      </p:cBhvr>
                                    </p:animEffect>
                                  </p:childTnLst>
                                </p:cTn>
                              </p:par>
                            </p:childTnLst>
                          </p:cTn>
                        </p:par>
                        <p:par>
                          <p:cTn id="19" fill="hold">
                            <p:stCondLst>
                              <p:cond delay="1200"/>
                            </p:stCondLst>
                            <p:childTnLst>
                              <p:par>
                                <p:cTn id="20" presetID="1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400"/>
                                        <p:tgtEl>
                                          <p:spTgt spid="10"/>
                                        </p:tgtEl>
                                        <p:attrNameLst>
                                          <p:attrName>ppt_y</p:attrName>
                                        </p:attrNameLst>
                                      </p:cBhvr>
                                      <p:tavLst>
                                        <p:tav tm="0">
                                          <p:val>
                                            <p:strVal val="#ppt_y+#ppt_h*1.125000"/>
                                          </p:val>
                                        </p:tav>
                                        <p:tav tm="100000">
                                          <p:val>
                                            <p:strVal val="#ppt_y"/>
                                          </p:val>
                                        </p:tav>
                                      </p:tavLst>
                                    </p:anim>
                                    <p:animEffect transition="in" filter="wipe(up)">
                                      <p:cBhvr>
                                        <p:cTn id="23" dur="400"/>
                                        <p:tgtEl>
                                          <p:spTgt spid="10"/>
                                        </p:tgtEl>
                                      </p:cBhvr>
                                    </p:animEffect>
                                  </p:childTnLst>
                                </p:cTn>
                              </p:par>
                            </p:childTnLst>
                          </p:cTn>
                        </p:par>
                        <p:par>
                          <p:cTn id="24" fill="hold">
                            <p:stCondLst>
                              <p:cond delay="1600"/>
                            </p:stCondLst>
                            <p:childTnLst>
                              <p:par>
                                <p:cTn id="25" presetID="53" presetClass="entr" presetSubtype="16"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par>
                          <p:cTn id="30" fill="hold">
                            <p:stCondLst>
                              <p:cond delay="2100"/>
                            </p:stCondLst>
                            <p:childTnLst>
                              <p:par>
                                <p:cTn id="31" presetID="12" presetClass="entr" presetSubtype="8"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400"/>
                                        <p:tgtEl>
                                          <p:spTgt spid="5"/>
                                        </p:tgtEl>
                                        <p:attrNameLst>
                                          <p:attrName>ppt_x</p:attrName>
                                        </p:attrNameLst>
                                      </p:cBhvr>
                                      <p:tavLst>
                                        <p:tav tm="0">
                                          <p:val>
                                            <p:strVal val="#ppt_x-#ppt_w*1.125000"/>
                                          </p:val>
                                        </p:tav>
                                        <p:tav tm="100000">
                                          <p:val>
                                            <p:strVal val="#ppt_x"/>
                                          </p:val>
                                        </p:tav>
                                      </p:tavLst>
                                    </p:anim>
                                    <p:animEffect transition="in" filter="wipe(right)">
                                      <p:cBhvr>
                                        <p:cTn id="34" dur="400"/>
                                        <p:tgtEl>
                                          <p:spTgt spid="5"/>
                                        </p:tgtEl>
                                      </p:cBhvr>
                                    </p:animEffect>
                                  </p:childTnLst>
                                </p:cTn>
                              </p:par>
                            </p:childTnLst>
                          </p:cTn>
                        </p:par>
                        <p:par>
                          <p:cTn id="35" fill="hold">
                            <p:stCondLst>
                              <p:cond delay="2500"/>
                            </p:stCondLst>
                            <p:childTnLst>
                              <p:par>
                                <p:cTn id="36" presetID="12" presetClass="entr" presetSubtype="1"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400"/>
                                        <p:tgtEl>
                                          <p:spTgt spid="12"/>
                                        </p:tgtEl>
                                        <p:attrNameLst>
                                          <p:attrName>ppt_y</p:attrName>
                                        </p:attrNameLst>
                                      </p:cBhvr>
                                      <p:tavLst>
                                        <p:tav tm="0">
                                          <p:val>
                                            <p:strVal val="#ppt_y-#ppt_h*1.125000"/>
                                          </p:val>
                                        </p:tav>
                                        <p:tav tm="100000">
                                          <p:val>
                                            <p:strVal val="#ppt_y"/>
                                          </p:val>
                                        </p:tav>
                                      </p:tavLst>
                                    </p:anim>
                                    <p:animEffect transition="in" filter="wipe(down)">
                                      <p:cBhvr>
                                        <p:cTn id="39" dur="400"/>
                                        <p:tgtEl>
                                          <p:spTgt spid="12"/>
                                        </p:tgtEl>
                                      </p:cBhvr>
                                    </p:animEffect>
                                  </p:childTnLst>
                                </p:cTn>
                              </p:par>
                            </p:childTnLst>
                          </p:cTn>
                        </p:par>
                        <p:par>
                          <p:cTn id="40" fill="hold">
                            <p:stCondLst>
                              <p:cond delay="2900"/>
                            </p:stCondLst>
                            <p:childTnLst>
                              <p:par>
                                <p:cTn id="41" presetID="53" presetClass="entr" presetSubtype="16"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400"/>
                            </p:stCondLst>
                            <p:childTnLst>
                              <p:par>
                                <p:cTn id="47" presetID="12" presetClass="entr" presetSubtype="8"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400"/>
                                        <p:tgtEl>
                                          <p:spTgt spid="6"/>
                                        </p:tgtEl>
                                        <p:attrNameLst>
                                          <p:attrName>ppt_x</p:attrName>
                                        </p:attrNameLst>
                                      </p:cBhvr>
                                      <p:tavLst>
                                        <p:tav tm="0">
                                          <p:val>
                                            <p:strVal val="#ppt_x-#ppt_w*1.125000"/>
                                          </p:val>
                                        </p:tav>
                                        <p:tav tm="100000">
                                          <p:val>
                                            <p:strVal val="#ppt_x"/>
                                          </p:val>
                                        </p:tav>
                                      </p:tavLst>
                                    </p:anim>
                                    <p:animEffect transition="in" filter="wipe(right)">
                                      <p:cBhvr>
                                        <p:cTn id="50" dur="400"/>
                                        <p:tgtEl>
                                          <p:spTgt spid="6"/>
                                        </p:tgtEl>
                                      </p:cBhvr>
                                    </p:animEffect>
                                  </p:childTnLst>
                                </p:cTn>
                              </p:par>
                            </p:childTnLst>
                          </p:cTn>
                        </p:par>
                        <p:par>
                          <p:cTn id="51" fill="hold">
                            <p:stCondLst>
                              <p:cond delay="3800"/>
                            </p:stCondLst>
                            <p:childTnLst>
                              <p:par>
                                <p:cTn id="52" presetID="12" presetClass="entr" presetSubtype="4"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400"/>
                                        <p:tgtEl>
                                          <p:spTgt spid="9"/>
                                        </p:tgtEl>
                                        <p:attrNameLst>
                                          <p:attrName>ppt_y</p:attrName>
                                        </p:attrNameLst>
                                      </p:cBhvr>
                                      <p:tavLst>
                                        <p:tav tm="0">
                                          <p:val>
                                            <p:strVal val="#ppt_y+#ppt_h*1.125000"/>
                                          </p:val>
                                        </p:tav>
                                        <p:tav tm="100000">
                                          <p:val>
                                            <p:strVal val="#ppt_y"/>
                                          </p:val>
                                        </p:tav>
                                      </p:tavLst>
                                    </p:anim>
                                    <p:animEffect transition="in" filter="wipe(up)">
                                      <p:cBhvr>
                                        <p:cTn id="55" dur="400"/>
                                        <p:tgtEl>
                                          <p:spTgt spid="9"/>
                                        </p:tgtEl>
                                      </p:cBhvr>
                                    </p:animEffect>
                                  </p:childTnLst>
                                </p:cTn>
                              </p:par>
                            </p:childTnLst>
                          </p:cTn>
                        </p:par>
                        <p:par>
                          <p:cTn id="56" fill="hold">
                            <p:stCondLst>
                              <p:cond delay="4200"/>
                            </p:stCondLst>
                            <p:childTnLst>
                              <p:par>
                                <p:cTn id="57" presetID="53" presetClass="entr" presetSubtype="16" fill="hold" nodeType="after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p:cTn id="59" dur="500" fill="hold"/>
                                        <p:tgtEl>
                                          <p:spTgt spid="29"/>
                                        </p:tgtEl>
                                        <p:attrNameLst>
                                          <p:attrName>ppt_w</p:attrName>
                                        </p:attrNameLst>
                                      </p:cBhvr>
                                      <p:tavLst>
                                        <p:tav tm="0">
                                          <p:val>
                                            <p:fltVal val="0"/>
                                          </p:val>
                                        </p:tav>
                                        <p:tav tm="100000">
                                          <p:val>
                                            <p:strVal val="#ppt_w"/>
                                          </p:val>
                                        </p:tav>
                                      </p:tavLst>
                                    </p:anim>
                                    <p:anim calcmode="lin" valueType="num">
                                      <p:cBhvr>
                                        <p:cTn id="60" dur="500" fill="hold"/>
                                        <p:tgtEl>
                                          <p:spTgt spid="29"/>
                                        </p:tgtEl>
                                        <p:attrNameLst>
                                          <p:attrName>ppt_h</p:attrName>
                                        </p:attrNameLst>
                                      </p:cBhvr>
                                      <p:tavLst>
                                        <p:tav tm="0">
                                          <p:val>
                                            <p:fltVal val="0"/>
                                          </p:val>
                                        </p:tav>
                                        <p:tav tm="100000">
                                          <p:val>
                                            <p:strVal val="#ppt_h"/>
                                          </p:val>
                                        </p:tav>
                                      </p:tavLst>
                                    </p:anim>
                                    <p:animEffect transition="in" filter="fade">
                                      <p:cBhvr>
                                        <p:cTn id="61" dur="500"/>
                                        <p:tgtEl>
                                          <p:spTgt spid="29"/>
                                        </p:tgtEl>
                                      </p:cBhvr>
                                    </p:animEffect>
                                  </p:childTnLst>
                                </p:cTn>
                              </p:par>
                            </p:childTnLst>
                          </p:cTn>
                        </p:par>
                        <p:par>
                          <p:cTn id="62" fill="hold">
                            <p:stCondLst>
                              <p:cond delay="4700"/>
                            </p:stCondLst>
                            <p:childTnLst>
                              <p:par>
                                <p:cTn id="63" presetID="12" presetClass="entr" presetSubtype="8"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additive="base">
                                        <p:cTn id="65" dur="400"/>
                                        <p:tgtEl>
                                          <p:spTgt spid="7"/>
                                        </p:tgtEl>
                                        <p:attrNameLst>
                                          <p:attrName>ppt_x</p:attrName>
                                        </p:attrNameLst>
                                      </p:cBhvr>
                                      <p:tavLst>
                                        <p:tav tm="0">
                                          <p:val>
                                            <p:strVal val="#ppt_x-#ppt_w*1.125000"/>
                                          </p:val>
                                        </p:tav>
                                        <p:tav tm="100000">
                                          <p:val>
                                            <p:strVal val="#ppt_x"/>
                                          </p:val>
                                        </p:tav>
                                      </p:tavLst>
                                    </p:anim>
                                    <p:animEffect transition="in" filter="wipe(right)">
                                      <p:cBhvr>
                                        <p:cTn id="66" dur="400"/>
                                        <p:tgtEl>
                                          <p:spTgt spid="7"/>
                                        </p:tgtEl>
                                      </p:cBhvr>
                                    </p:animEffect>
                                  </p:childTnLst>
                                </p:cTn>
                              </p:par>
                            </p:childTnLst>
                          </p:cTn>
                        </p:par>
                        <p:par>
                          <p:cTn id="67" fill="hold">
                            <p:stCondLst>
                              <p:cond delay="5100"/>
                            </p:stCondLst>
                            <p:childTnLst>
                              <p:par>
                                <p:cTn id="68" presetID="12" presetClass="entr" presetSubtype="1"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 calcmode="lin" valueType="num">
                                      <p:cBhvr additive="base">
                                        <p:cTn id="70" dur="400"/>
                                        <p:tgtEl>
                                          <p:spTgt spid="11"/>
                                        </p:tgtEl>
                                        <p:attrNameLst>
                                          <p:attrName>ppt_y</p:attrName>
                                        </p:attrNameLst>
                                      </p:cBhvr>
                                      <p:tavLst>
                                        <p:tav tm="0">
                                          <p:val>
                                            <p:strVal val="#ppt_y-#ppt_h*1.125000"/>
                                          </p:val>
                                        </p:tav>
                                        <p:tav tm="100000">
                                          <p:val>
                                            <p:strVal val="#ppt_y"/>
                                          </p:val>
                                        </p:tav>
                                      </p:tavLst>
                                    </p:anim>
                                    <p:animEffect transition="in" filter="wipe(down)">
                                      <p:cBhvr>
                                        <p:cTn id="71" dur="400"/>
                                        <p:tgtEl>
                                          <p:spTgt spid="11"/>
                                        </p:tgtEl>
                                      </p:cBhvr>
                                    </p:animEffect>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6000"/>
                            </p:stCondLst>
                            <p:childTnLst>
                              <p:par>
                                <p:cTn id="79" presetID="16" presetClass="entr" presetSubtype="42" fill="hold"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barn(outHorizontal)">
                                      <p:cBhvr>
                                        <p:cTn id="81" dur="400"/>
                                        <p:tgtEl>
                                          <p:spTgt spid="8"/>
                                        </p:tgtEl>
                                      </p:cBhvr>
                                    </p:animEffect>
                                  </p:childTnLst>
                                </p:cTn>
                              </p:par>
                            </p:childTnLst>
                          </p:cTn>
                        </p:par>
                        <p:par>
                          <p:cTn id="82" fill="hold">
                            <p:stCondLst>
                              <p:cond delay="6400"/>
                            </p:stCondLst>
                            <p:childTnLst>
                              <p:par>
                                <p:cTn id="83" presetID="22" presetClass="entr" presetSubtype="8" fill="hold" grpId="0" nodeType="afterEffect">
                                  <p:stCondLst>
                                    <p:cond delay="0"/>
                                  </p:stCondLst>
                                  <p:iterate type="lt">
                                    <p:tmPct val="30000"/>
                                  </p:iterate>
                                  <p:childTnLst>
                                    <p:set>
                                      <p:cBhvr>
                                        <p:cTn id="84" dur="1" fill="hold">
                                          <p:stCondLst>
                                            <p:cond delay="0"/>
                                          </p:stCondLst>
                                        </p:cTn>
                                        <p:tgtEl>
                                          <p:spTgt spid="14"/>
                                        </p:tgtEl>
                                        <p:attrNameLst>
                                          <p:attrName>style.visibility</p:attrName>
                                        </p:attrNameLst>
                                      </p:cBhvr>
                                      <p:to>
                                        <p:strVal val="visible"/>
                                      </p:to>
                                    </p:set>
                                    <p:animEffect transition="in" filter="wipe(left)">
                                      <p:cBhvr>
                                        <p:cTn id="85" dur="50"/>
                                        <p:tgtEl>
                                          <p:spTgt spid="14"/>
                                        </p:tgtEl>
                                      </p:cBhvr>
                                    </p:animEffect>
                                  </p:childTnLst>
                                </p:cTn>
                              </p:par>
                              <p:par>
                                <p:cTn id="86" presetID="36" presetClass="emph" presetSubtype="0" fill="hold" grpId="1" nodeType="withEffect">
                                  <p:stCondLst>
                                    <p:cond delay="0"/>
                                  </p:stCondLst>
                                  <p:iterate type="lt">
                                    <p:tmPct val="30000"/>
                                  </p:iterate>
                                  <p:childTnLst>
                                    <p:animScale>
                                      <p:cBhvr>
                                        <p:cTn id="87" dur="25" autoRev="1" fill="hold">
                                          <p:stCondLst>
                                            <p:cond delay="0"/>
                                          </p:stCondLst>
                                        </p:cTn>
                                        <p:tgtEl>
                                          <p:spTgt spid="14"/>
                                        </p:tgtEl>
                                      </p:cBhvr>
                                      <p:to x="80000" y="100000"/>
                                    </p:animScale>
                                    <p:anim by="(#ppt_w*0.10)" calcmode="lin" valueType="num">
                                      <p:cBhvr>
                                        <p:cTn id="88" dur="25" autoRev="1" fill="hold">
                                          <p:stCondLst>
                                            <p:cond delay="0"/>
                                          </p:stCondLst>
                                        </p:cTn>
                                        <p:tgtEl>
                                          <p:spTgt spid="14"/>
                                        </p:tgtEl>
                                        <p:attrNameLst>
                                          <p:attrName>ppt_x</p:attrName>
                                        </p:attrNameLst>
                                      </p:cBhvr>
                                    </p:anim>
                                    <p:anim by="(-#ppt_w*0.10)" calcmode="lin" valueType="num">
                                      <p:cBhvr>
                                        <p:cTn id="89" dur="25" autoRev="1" fill="hold">
                                          <p:stCondLst>
                                            <p:cond delay="0"/>
                                          </p:stCondLst>
                                        </p:cTn>
                                        <p:tgtEl>
                                          <p:spTgt spid="14"/>
                                        </p:tgtEl>
                                        <p:attrNameLst>
                                          <p:attrName>ppt_y</p:attrName>
                                        </p:attrNameLst>
                                      </p:cBhvr>
                                    </p:anim>
                                    <p:animRot by="-480000">
                                      <p:cBhvr>
                                        <p:cTn id="90" dur="25" autoRev="1"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3" grpId="0" animBg="1"/>
      <p:bldP spid="14" grpId="0"/>
      <p:bldP spid="14"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500" dirty="0">
                <a:solidFill>
                  <a:srgbClr val="333333"/>
                </a:solidFill>
                <a:latin typeface="+mn-lt"/>
                <a:ea typeface="+mn-ea"/>
                <a:cs typeface="+mn-ea"/>
                <a:sym typeface="+mn-lt"/>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1760501" y="1431232"/>
            <a:ext cx="1486292" cy="131728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FF"/>
              </a:solidFill>
              <a:cs typeface="+mn-ea"/>
              <a:sym typeface="+mn-lt"/>
            </a:endParaRPr>
          </a:p>
        </p:txBody>
      </p:sp>
      <p:sp>
        <p:nvSpPr>
          <p:cNvPr id="5" name="Freeform 5"/>
          <p:cNvSpPr>
            <a:spLocks/>
          </p:cNvSpPr>
          <p:nvPr/>
        </p:nvSpPr>
        <p:spPr bwMode="auto">
          <a:xfrm>
            <a:off x="1841371" y="1502907"/>
            <a:ext cx="1324551" cy="11739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1">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FF"/>
              </a:solidFill>
              <a:cs typeface="+mn-ea"/>
              <a:sym typeface="+mn-lt"/>
            </a:endParaRPr>
          </a:p>
        </p:txBody>
      </p:sp>
      <p:sp>
        <p:nvSpPr>
          <p:cNvPr id="6" name="Freeform 5"/>
          <p:cNvSpPr>
            <a:spLocks/>
          </p:cNvSpPr>
          <p:nvPr/>
        </p:nvSpPr>
        <p:spPr bwMode="auto">
          <a:xfrm>
            <a:off x="3828855" y="1431232"/>
            <a:ext cx="1486292" cy="131728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FF"/>
              </a:solidFill>
              <a:cs typeface="+mn-ea"/>
              <a:sym typeface="+mn-lt"/>
            </a:endParaRPr>
          </a:p>
        </p:txBody>
      </p:sp>
      <p:sp>
        <p:nvSpPr>
          <p:cNvPr id="7" name="Freeform 5"/>
          <p:cNvSpPr>
            <a:spLocks/>
          </p:cNvSpPr>
          <p:nvPr/>
        </p:nvSpPr>
        <p:spPr bwMode="auto">
          <a:xfrm>
            <a:off x="3909725" y="1502907"/>
            <a:ext cx="1324551" cy="11739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2">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FF"/>
              </a:solidFill>
              <a:cs typeface="+mn-ea"/>
              <a:sym typeface="+mn-lt"/>
            </a:endParaRPr>
          </a:p>
        </p:txBody>
      </p:sp>
      <p:sp>
        <p:nvSpPr>
          <p:cNvPr id="8" name="Freeform 5"/>
          <p:cNvSpPr>
            <a:spLocks/>
          </p:cNvSpPr>
          <p:nvPr/>
        </p:nvSpPr>
        <p:spPr bwMode="auto">
          <a:xfrm>
            <a:off x="5897209" y="1431232"/>
            <a:ext cx="1486292" cy="131728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FF"/>
              </a:solidFill>
              <a:cs typeface="+mn-ea"/>
              <a:sym typeface="+mn-lt"/>
            </a:endParaRPr>
          </a:p>
        </p:txBody>
      </p:sp>
      <p:sp>
        <p:nvSpPr>
          <p:cNvPr id="9" name="Freeform 5"/>
          <p:cNvSpPr>
            <a:spLocks/>
          </p:cNvSpPr>
          <p:nvPr/>
        </p:nvSpPr>
        <p:spPr bwMode="auto">
          <a:xfrm>
            <a:off x="5978078" y="1502907"/>
            <a:ext cx="1324551" cy="117393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FF"/>
              </a:solidFill>
              <a:cs typeface="+mn-ea"/>
              <a:sym typeface="+mn-lt"/>
            </a:endParaRPr>
          </a:p>
        </p:txBody>
      </p:sp>
      <p:sp>
        <p:nvSpPr>
          <p:cNvPr id="10" name="矩形 9"/>
          <p:cNvSpPr/>
          <p:nvPr/>
        </p:nvSpPr>
        <p:spPr>
          <a:xfrm>
            <a:off x="2102575" y="2110922"/>
            <a:ext cx="755335" cy="323165"/>
          </a:xfrm>
          <a:prstGeom prst="rect">
            <a:avLst/>
          </a:prstGeom>
        </p:spPr>
        <p:txBody>
          <a:bodyPr wrap="none">
            <a:spAutoFit/>
          </a:bodyPr>
          <a:lstStyle/>
          <a:p>
            <a:r>
              <a:rPr lang="en-US" altLang="zh-CN" sz="1500" dirty="0">
                <a:solidFill>
                  <a:schemeClr val="tx1">
                    <a:lumMod val="65000"/>
                    <a:lumOff val="35000"/>
                  </a:schemeClr>
                </a:solidFill>
                <a:latin typeface="+mn-lt"/>
                <a:ea typeface="+mn-ea"/>
                <a:cs typeface="+mn-ea"/>
                <a:sym typeface="+mn-lt"/>
              </a:rPr>
              <a:t>¥13456</a:t>
            </a:r>
            <a:endParaRPr lang="zh-CN" altLang="en-US" sz="150" dirty="0">
              <a:solidFill>
                <a:schemeClr val="tx1">
                  <a:lumMod val="65000"/>
                  <a:lumOff val="35000"/>
                </a:schemeClr>
              </a:solidFill>
              <a:latin typeface="+mn-lt"/>
              <a:ea typeface="+mn-ea"/>
              <a:cs typeface="+mn-ea"/>
              <a:sym typeface="+mn-lt"/>
            </a:endParaRPr>
          </a:p>
        </p:txBody>
      </p:sp>
      <p:sp>
        <p:nvSpPr>
          <p:cNvPr id="11" name="矩形 10"/>
          <p:cNvSpPr/>
          <p:nvPr/>
        </p:nvSpPr>
        <p:spPr>
          <a:xfrm>
            <a:off x="6239283" y="2110922"/>
            <a:ext cx="755335" cy="323165"/>
          </a:xfrm>
          <a:prstGeom prst="rect">
            <a:avLst/>
          </a:prstGeom>
        </p:spPr>
        <p:txBody>
          <a:bodyPr wrap="none">
            <a:spAutoFit/>
          </a:bodyPr>
          <a:lstStyle/>
          <a:p>
            <a:r>
              <a:rPr lang="en-US" altLang="zh-CN" sz="1500" dirty="0">
                <a:solidFill>
                  <a:schemeClr val="tx1">
                    <a:lumMod val="65000"/>
                    <a:lumOff val="35000"/>
                  </a:schemeClr>
                </a:solidFill>
                <a:latin typeface="+mn-lt"/>
                <a:ea typeface="+mn-ea"/>
                <a:cs typeface="+mn-ea"/>
                <a:sym typeface="+mn-lt"/>
              </a:rPr>
              <a:t>¥13456</a:t>
            </a:r>
            <a:endParaRPr lang="zh-CN" altLang="en-US" sz="150" dirty="0">
              <a:solidFill>
                <a:schemeClr val="tx1">
                  <a:lumMod val="65000"/>
                  <a:lumOff val="35000"/>
                </a:schemeClr>
              </a:solidFill>
              <a:latin typeface="+mn-lt"/>
              <a:ea typeface="+mn-ea"/>
              <a:cs typeface="+mn-ea"/>
              <a:sym typeface="+mn-lt"/>
            </a:endParaRPr>
          </a:p>
        </p:txBody>
      </p:sp>
      <p:sp>
        <p:nvSpPr>
          <p:cNvPr id="12" name="矩形 11"/>
          <p:cNvSpPr/>
          <p:nvPr/>
        </p:nvSpPr>
        <p:spPr>
          <a:xfrm>
            <a:off x="4170929" y="2110922"/>
            <a:ext cx="755335" cy="323165"/>
          </a:xfrm>
          <a:prstGeom prst="rect">
            <a:avLst/>
          </a:prstGeom>
        </p:spPr>
        <p:txBody>
          <a:bodyPr wrap="none">
            <a:spAutoFit/>
          </a:bodyPr>
          <a:lstStyle/>
          <a:p>
            <a:r>
              <a:rPr lang="en-US" altLang="zh-CN" sz="1500" dirty="0">
                <a:solidFill>
                  <a:schemeClr val="tx1">
                    <a:lumMod val="65000"/>
                    <a:lumOff val="35000"/>
                  </a:schemeClr>
                </a:solidFill>
                <a:latin typeface="+mn-lt"/>
                <a:ea typeface="+mn-ea"/>
                <a:cs typeface="+mn-ea"/>
                <a:sym typeface="+mn-lt"/>
              </a:rPr>
              <a:t>¥13456</a:t>
            </a:r>
            <a:endParaRPr lang="zh-CN" altLang="en-US" sz="150" dirty="0">
              <a:solidFill>
                <a:schemeClr val="tx1">
                  <a:lumMod val="65000"/>
                  <a:lumOff val="35000"/>
                </a:schemeClr>
              </a:solidFill>
              <a:latin typeface="+mn-lt"/>
              <a:ea typeface="+mn-ea"/>
              <a:cs typeface="+mn-ea"/>
              <a:sym typeface="+mn-lt"/>
            </a:endParaRPr>
          </a:p>
        </p:txBody>
      </p:sp>
      <p:grpSp>
        <p:nvGrpSpPr>
          <p:cNvPr id="13" name="组合 12"/>
          <p:cNvGrpSpPr/>
          <p:nvPr/>
        </p:nvGrpSpPr>
        <p:grpSpPr>
          <a:xfrm>
            <a:off x="6524878" y="1736422"/>
            <a:ext cx="230951" cy="229729"/>
            <a:chOff x="3856417" y="4248125"/>
            <a:chExt cx="409860" cy="407692"/>
          </a:xfrm>
          <a:solidFill>
            <a:schemeClr val="accent3"/>
          </a:solidFill>
        </p:grpSpPr>
        <p:sp>
          <p:nvSpPr>
            <p:cNvPr id="14" name="Freeform 187"/>
            <p:cNvSpPr>
              <a:spLocks/>
            </p:cNvSpPr>
            <p:nvPr/>
          </p:nvSpPr>
          <p:spPr bwMode="auto">
            <a:xfrm>
              <a:off x="3969183" y="4489921"/>
              <a:ext cx="279745" cy="165896"/>
            </a:xfrm>
            <a:custGeom>
              <a:avLst/>
              <a:gdLst>
                <a:gd name="T0" fmla="*/ 76 w 109"/>
                <a:gd name="T1" fmla="*/ 0 h 65"/>
                <a:gd name="T2" fmla="*/ 54 w 109"/>
                <a:gd name="T3" fmla="*/ 0 h 65"/>
                <a:gd name="T4" fmla="*/ 69 w 109"/>
                <a:gd name="T5" fmla="*/ 17 h 65"/>
                <a:gd name="T6" fmla="*/ 76 w 109"/>
                <a:gd name="T7" fmla="*/ 17 h 65"/>
                <a:gd name="T8" fmla="*/ 91 w 109"/>
                <a:gd name="T9" fmla="*/ 32 h 65"/>
                <a:gd name="T10" fmla="*/ 76 w 109"/>
                <a:gd name="T11" fmla="*/ 48 h 65"/>
                <a:gd name="T12" fmla="*/ 32 w 109"/>
                <a:gd name="T13" fmla="*/ 48 h 65"/>
                <a:gd name="T14" fmla="*/ 17 w 109"/>
                <a:gd name="T15" fmla="*/ 32 h 65"/>
                <a:gd name="T16" fmla="*/ 20 w 109"/>
                <a:gd name="T17" fmla="*/ 24 h 65"/>
                <a:gd name="T18" fmla="*/ 1 w 109"/>
                <a:gd name="T19" fmla="*/ 24 h 65"/>
                <a:gd name="T20" fmla="*/ 0 w 109"/>
                <a:gd name="T21" fmla="*/ 32 h 65"/>
                <a:gd name="T22" fmla="*/ 32 w 109"/>
                <a:gd name="T23" fmla="*/ 65 h 65"/>
                <a:gd name="T24" fmla="*/ 76 w 109"/>
                <a:gd name="T25" fmla="*/ 65 h 65"/>
                <a:gd name="T26" fmla="*/ 109 w 109"/>
                <a:gd name="T27" fmla="*/ 32 h 65"/>
                <a:gd name="T28" fmla="*/ 76 w 109"/>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65">
                  <a:moveTo>
                    <a:pt x="76" y="0"/>
                  </a:moveTo>
                  <a:cubicBezTo>
                    <a:pt x="54" y="0"/>
                    <a:pt x="54" y="0"/>
                    <a:pt x="54" y="0"/>
                  </a:cubicBezTo>
                  <a:cubicBezTo>
                    <a:pt x="61" y="4"/>
                    <a:pt x="66" y="10"/>
                    <a:pt x="69" y="17"/>
                  </a:cubicBezTo>
                  <a:cubicBezTo>
                    <a:pt x="76" y="17"/>
                    <a:pt x="76" y="17"/>
                    <a:pt x="76" y="17"/>
                  </a:cubicBezTo>
                  <a:cubicBezTo>
                    <a:pt x="85" y="17"/>
                    <a:pt x="91" y="24"/>
                    <a:pt x="91" y="32"/>
                  </a:cubicBezTo>
                  <a:cubicBezTo>
                    <a:pt x="91" y="41"/>
                    <a:pt x="85" y="48"/>
                    <a:pt x="76" y="48"/>
                  </a:cubicBezTo>
                  <a:cubicBezTo>
                    <a:pt x="32" y="48"/>
                    <a:pt x="32" y="48"/>
                    <a:pt x="32" y="48"/>
                  </a:cubicBezTo>
                  <a:cubicBezTo>
                    <a:pt x="24" y="48"/>
                    <a:pt x="17" y="41"/>
                    <a:pt x="17" y="32"/>
                  </a:cubicBezTo>
                  <a:cubicBezTo>
                    <a:pt x="17" y="29"/>
                    <a:pt x="18" y="26"/>
                    <a:pt x="20" y="24"/>
                  </a:cubicBezTo>
                  <a:cubicBezTo>
                    <a:pt x="1" y="24"/>
                    <a:pt x="1" y="24"/>
                    <a:pt x="1" y="24"/>
                  </a:cubicBezTo>
                  <a:cubicBezTo>
                    <a:pt x="0" y="27"/>
                    <a:pt x="0" y="30"/>
                    <a:pt x="0" y="32"/>
                  </a:cubicBezTo>
                  <a:cubicBezTo>
                    <a:pt x="0" y="50"/>
                    <a:pt x="14" y="65"/>
                    <a:pt x="32" y="65"/>
                  </a:cubicBezTo>
                  <a:cubicBezTo>
                    <a:pt x="76" y="65"/>
                    <a:pt x="76" y="65"/>
                    <a:pt x="76" y="65"/>
                  </a:cubicBezTo>
                  <a:cubicBezTo>
                    <a:pt x="94" y="65"/>
                    <a:pt x="109" y="50"/>
                    <a:pt x="109" y="32"/>
                  </a:cubicBezTo>
                  <a:cubicBezTo>
                    <a:pt x="109" y="15"/>
                    <a:pt x="94" y="0"/>
                    <a:pt x="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15" name="Freeform 188"/>
            <p:cNvSpPr>
              <a:spLocks/>
            </p:cNvSpPr>
            <p:nvPr/>
          </p:nvSpPr>
          <p:spPr bwMode="auto">
            <a:xfrm>
              <a:off x="3856417" y="4489921"/>
              <a:ext cx="279745" cy="165896"/>
            </a:xfrm>
            <a:custGeom>
              <a:avLst/>
              <a:gdLst>
                <a:gd name="T0" fmla="*/ 41 w 109"/>
                <a:gd name="T1" fmla="*/ 48 h 65"/>
                <a:gd name="T2" fmla="*/ 33 w 109"/>
                <a:gd name="T3" fmla="*/ 48 h 65"/>
                <a:gd name="T4" fmla="*/ 18 w 109"/>
                <a:gd name="T5" fmla="*/ 32 h 65"/>
                <a:gd name="T6" fmla="*/ 33 w 109"/>
                <a:gd name="T7" fmla="*/ 17 h 65"/>
                <a:gd name="T8" fmla="*/ 37 w 109"/>
                <a:gd name="T9" fmla="*/ 17 h 65"/>
                <a:gd name="T10" fmla="*/ 77 w 109"/>
                <a:gd name="T11" fmla="*/ 17 h 65"/>
                <a:gd name="T12" fmla="*/ 92 w 109"/>
                <a:gd name="T13" fmla="*/ 32 h 65"/>
                <a:gd name="T14" fmla="*/ 92 w 109"/>
                <a:gd name="T15" fmla="*/ 35 h 65"/>
                <a:gd name="T16" fmla="*/ 89 w 109"/>
                <a:gd name="T17" fmla="*/ 42 h 65"/>
                <a:gd name="T18" fmla="*/ 108 w 109"/>
                <a:gd name="T19" fmla="*/ 42 h 65"/>
                <a:gd name="T20" fmla="*/ 109 w 109"/>
                <a:gd name="T21" fmla="*/ 35 h 65"/>
                <a:gd name="T22" fmla="*/ 109 w 109"/>
                <a:gd name="T23" fmla="*/ 35 h 65"/>
                <a:gd name="T24" fmla="*/ 109 w 109"/>
                <a:gd name="T25" fmla="*/ 32 h 65"/>
                <a:gd name="T26" fmla="*/ 77 w 109"/>
                <a:gd name="T27" fmla="*/ 0 h 65"/>
                <a:gd name="T28" fmla="*/ 37 w 109"/>
                <a:gd name="T29" fmla="*/ 0 h 65"/>
                <a:gd name="T30" fmla="*/ 33 w 109"/>
                <a:gd name="T31" fmla="*/ 0 h 65"/>
                <a:gd name="T32" fmla="*/ 0 w 109"/>
                <a:gd name="T33" fmla="*/ 32 h 65"/>
                <a:gd name="T34" fmla="*/ 33 w 109"/>
                <a:gd name="T35" fmla="*/ 65 h 65"/>
                <a:gd name="T36" fmla="*/ 56 w 109"/>
                <a:gd name="T37" fmla="*/ 65 h 65"/>
                <a:gd name="T38" fmla="*/ 41 w 109"/>
                <a:gd name="T39"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65">
                  <a:moveTo>
                    <a:pt x="41" y="48"/>
                  </a:moveTo>
                  <a:cubicBezTo>
                    <a:pt x="33" y="48"/>
                    <a:pt x="33" y="48"/>
                    <a:pt x="33" y="48"/>
                  </a:cubicBezTo>
                  <a:cubicBezTo>
                    <a:pt x="24" y="48"/>
                    <a:pt x="18" y="41"/>
                    <a:pt x="18" y="32"/>
                  </a:cubicBezTo>
                  <a:cubicBezTo>
                    <a:pt x="18" y="24"/>
                    <a:pt x="24" y="17"/>
                    <a:pt x="33" y="17"/>
                  </a:cubicBezTo>
                  <a:cubicBezTo>
                    <a:pt x="37" y="17"/>
                    <a:pt x="37" y="17"/>
                    <a:pt x="37" y="17"/>
                  </a:cubicBezTo>
                  <a:cubicBezTo>
                    <a:pt x="77" y="17"/>
                    <a:pt x="77" y="17"/>
                    <a:pt x="77" y="17"/>
                  </a:cubicBezTo>
                  <a:cubicBezTo>
                    <a:pt x="85" y="17"/>
                    <a:pt x="92" y="24"/>
                    <a:pt x="92" y="32"/>
                  </a:cubicBezTo>
                  <a:cubicBezTo>
                    <a:pt x="92" y="33"/>
                    <a:pt x="92" y="34"/>
                    <a:pt x="92" y="35"/>
                  </a:cubicBezTo>
                  <a:cubicBezTo>
                    <a:pt x="91" y="38"/>
                    <a:pt x="90" y="40"/>
                    <a:pt x="89" y="42"/>
                  </a:cubicBezTo>
                  <a:cubicBezTo>
                    <a:pt x="108" y="42"/>
                    <a:pt x="108" y="42"/>
                    <a:pt x="108" y="42"/>
                  </a:cubicBezTo>
                  <a:cubicBezTo>
                    <a:pt x="108" y="40"/>
                    <a:pt x="109" y="38"/>
                    <a:pt x="109" y="35"/>
                  </a:cubicBezTo>
                  <a:cubicBezTo>
                    <a:pt x="109" y="35"/>
                    <a:pt x="109" y="35"/>
                    <a:pt x="109" y="35"/>
                  </a:cubicBezTo>
                  <a:cubicBezTo>
                    <a:pt x="109" y="34"/>
                    <a:pt x="109" y="33"/>
                    <a:pt x="109" y="32"/>
                  </a:cubicBezTo>
                  <a:cubicBezTo>
                    <a:pt x="109" y="15"/>
                    <a:pt x="95" y="0"/>
                    <a:pt x="77" y="0"/>
                  </a:cubicBezTo>
                  <a:cubicBezTo>
                    <a:pt x="37" y="0"/>
                    <a:pt x="37" y="0"/>
                    <a:pt x="37" y="0"/>
                  </a:cubicBezTo>
                  <a:cubicBezTo>
                    <a:pt x="33" y="0"/>
                    <a:pt x="33" y="0"/>
                    <a:pt x="33" y="0"/>
                  </a:cubicBezTo>
                  <a:cubicBezTo>
                    <a:pt x="15" y="0"/>
                    <a:pt x="0" y="15"/>
                    <a:pt x="0" y="32"/>
                  </a:cubicBezTo>
                  <a:cubicBezTo>
                    <a:pt x="0" y="50"/>
                    <a:pt x="15" y="65"/>
                    <a:pt x="33" y="65"/>
                  </a:cubicBezTo>
                  <a:cubicBezTo>
                    <a:pt x="56" y="65"/>
                    <a:pt x="56" y="65"/>
                    <a:pt x="56" y="65"/>
                  </a:cubicBezTo>
                  <a:cubicBezTo>
                    <a:pt x="50" y="61"/>
                    <a:pt x="44" y="55"/>
                    <a:pt x="41"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16" name="Freeform 189"/>
            <p:cNvSpPr>
              <a:spLocks noEditPoints="1"/>
            </p:cNvSpPr>
            <p:nvPr/>
          </p:nvSpPr>
          <p:spPr bwMode="auto">
            <a:xfrm>
              <a:off x="3950749" y="4248125"/>
              <a:ext cx="202761" cy="204930"/>
            </a:xfrm>
            <a:custGeom>
              <a:avLst/>
              <a:gdLst>
                <a:gd name="T0" fmla="*/ 40 w 79"/>
                <a:gd name="T1" fmla="*/ 0 h 80"/>
                <a:gd name="T2" fmla="*/ 0 w 79"/>
                <a:gd name="T3" fmla="*/ 40 h 80"/>
                <a:gd name="T4" fmla="*/ 40 w 79"/>
                <a:gd name="T5" fmla="*/ 80 h 80"/>
                <a:gd name="T6" fmla="*/ 79 w 79"/>
                <a:gd name="T7" fmla="*/ 40 h 80"/>
                <a:gd name="T8" fmla="*/ 40 w 79"/>
                <a:gd name="T9" fmla="*/ 0 h 80"/>
                <a:gd name="T10" fmla="*/ 63 w 79"/>
                <a:gd name="T11" fmla="*/ 46 h 80"/>
                <a:gd name="T12" fmla="*/ 46 w 79"/>
                <a:gd name="T13" fmla="*/ 46 h 80"/>
                <a:gd name="T14" fmla="*/ 46 w 79"/>
                <a:gd name="T15" fmla="*/ 63 h 80"/>
                <a:gd name="T16" fmla="*/ 33 w 79"/>
                <a:gd name="T17" fmla="*/ 63 h 80"/>
                <a:gd name="T18" fmla="*/ 33 w 79"/>
                <a:gd name="T19" fmla="*/ 46 h 80"/>
                <a:gd name="T20" fmla="*/ 17 w 79"/>
                <a:gd name="T21" fmla="*/ 46 h 80"/>
                <a:gd name="T22" fmla="*/ 17 w 79"/>
                <a:gd name="T23" fmla="*/ 34 h 80"/>
                <a:gd name="T24" fmla="*/ 33 w 79"/>
                <a:gd name="T25" fmla="*/ 34 h 80"/>
                <a:gd name="T26" fmla="*/ 33 w 79"/>
                <a:gd name="T27" fmla="*/ 17 h 80"/>
                <a:gd name="T28" fmla="*/ 46 w 79"/>
                <a:gd name="T29" fmla="*/ 17 h 80"/>
                <a:gd name="T30" fmla="*/ 46 w 79"/>
                <a:gd name="T31" fmla="*/ 34 h 80"/>
                <a:gd name="T32" fmla="*/ 63 w 79"/>
                <a:gd name="T33" fmla="*/ 34 h 80"/>
                <a:gd name="T34" fmla="*/ 63 w 79"/>
                <a:gd name="T35"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80">
                  <a:moveTo>
                    <a:pt x="40" y="0"/>
                  </a:moveTo>
                  <a:cubicBezTo>
                    <a:pt x="18" y="0"/>
                    <a:pt x="0" y="18"/>
                    <a:pt x="0" y="40"/>
                  </a:cubicBezTo>
                  <a:cubicBezTo>
                    <a:pt x="0" y="62"/>
                    <a:pt x="18" y="80"/>
                    <a:pt x="40" y="80"/>
                  </a:cubicBezTo>
                  <a:cubicBezTo>
                    <a:pt x="62" y="80"/>
                    <a:pt x="79" y="62"/>
                    <a:pt x="79" y="40"/>
                  </a:cubicBezTo>
                  <a:cubicBezTo>
                    <a:pt x="79" y="18"/>
                    <a:pt x="62" y="0"/>
                    <a:pt x="40" y="0"/>
                  </a:cubicBezTo>
                  <a:close/>
                  <a:moveTo>
                    <a:pt x="63" y="46"/>
                  </a:moveTo>
                  <a:cubicBezTo>
                    <a:pt x="46" y="46"/>
                    <a:pt x="46" y="46"/>
                    <a:pt x="46" y="46"/>
                  </a:cubicBezTo>
                  <a:cubicBezTo>
                    <a:pt x="46" y="63"/>
                    <a:pt x="46" y="63"/>
                    <a:pt x="46" y="63"/>
                  </a:cubicBezTo>
                  <a:cubicBezTo>
                    <a:pt x="33" y="63"/>
                    <a:pt x="33" y="63"/>
                    <a:pt x="33" y="63"/>
                  </a:cubicBezTo>
                  <a:cubicBezTo>
                    <a:pt x="33" y="46"/>
                    <a:pt x="33" y="46"/>
                    <a:pt x="33" y="46"/>
                  </a:cubicBezTo>
                  <a:cubicBezTo>
                    <a:pt x="17" y="46"/>
                    <a:pt x="17" y="46"/>
                    <a:pt x="17" y="46"/>
                  </a:cubicBezTo>
                  <a:cubicBezTo>
                    <a:pt x="17" y="34"/>
                    <a:pt x="17" y="34"/>
                    <a:pt x="17" y="34"/>
                  </a:cubicBezTo>
                  <a:cubicBezTo>
                    <a:pt x="33" y="34"/>
                    <a:pt x="33" y="34"/>
                    <a:pt x="33" y="34"/>
                  </a:cubicBezTo>
                  <a:cubicBezTo>
                    <a:pt x="33" y="17"/>
                    <a:pt x="33" y="17"/>
                    <a:pt x="33" y="17"/>
                  </a:cubicBezTo>
                  <a:cubicBezTo>
                    <a:pt x="46" y="17"/>
                    <a:pt x="46" y="17"/>
                    <a:pt x="46" y="17"/>
                  </a:cubicBezTo>
                  <a:cubicBezTo>
                    <a:pt x="46" y="34"/>
                    <a:pt x="46" y="34"/>
                    <a:pt x="46" y="34"/>
                  </a:cubicBezTo>
                  <a:cubicBezTo>
                    <a:pt x="63" y="34"/>
                    <a:pt x="63" y="34"/>
                    <a:pt x="63" y="34"/>
                  </a:cubicBezTo>
                  <a:lnTo>
                    <a:pt x="63"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17" name="Rectangle 190"/>
            <p:cNvSpPr>
              <a:spLocks noChangeArrowheads="1"/>
            </p:cNvSpPr>
            <p:nvPr/>
          </p:nvSpPr>
          <p:spPr bwMode="auto">
            <a:xfrm>
              <a:off x="4200135" y="4356553"/>
              <a:ext cx="30360" cy="101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18" name="Rectangle 191"/>
            <p:cNvSpPr>
              <a:spLocks noChangeArrowheads="1"/>
            </p:cNvSpPr>
            <p:nvPr/>
          </p:nvSpPr>
          <p:spPr bwMode="auto">
            <a:xfrm>
              <a:off x="4164354" y="4392335"/>
              <a:ext cx="101923" cy="303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19" name="Rectangle 192"/>
            <p:cNvSpPr>
              <a:spLocks noChangeArrowheads="1"/>
            </p:cNvSpPr>
            <p:nvPr/>
          </p:nvSpPr>
          <p:spPr bwMode="auto">
            <a:xfrm>
              <a:off x="3879187" y="4386913"/>
              <a:ext cx="18433" cy="618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20" name="Rectangle 193"/>
            <p:cNvSpPr>
              <a:spLocks noChangeArrowheads="1"/>
            </p:cNvSpPr>
            <p:nvPr/>
          </p:nvSpPr>
          <p:spPr bwMode="auto">
            <a:xfrm>
              <a:off x="3858586" y="4407515"/>
              <a:ext cx="61805" cy="173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grpSp>
      <p:grpSp>
        <p:nvGrpSpPr>
          <p:cNvPr id="21" name="组合 20"/>
          <p:cNvGrpSpPr/>
          <p:nvPr/>
        </p:nvGrpSpPr>
        <p:grpSpPr>
          <a:xfrm>
            <a:off x="2366317" y="1694569"/>
            <a:ext cx="273108" cy="313433"/>
            <a:chOff x="2733098" y="4187405"/>
            <a:chExt cx="484675" cy="556238"/>
          </a:xfrm>
          <a:solidFill>
            <a:schemeClr val="accent1"/>
          </a:solidFill>
        </p:grpSpPr>
        <p:sp>
          <p:nvSpPr>
            <p:cNvPr id="22" name="Oval 302"/>
            <p:cNvSpPr>
              <a:spLocks noChangeArrowheads="1"/>
            </p:cNvSpPr>
            <p:nvPr/>
          </p:nvSpPr>
          <p:spPr bwMode="auto">
            <a:xfrm>
              <a:off x="2849117" y="4187405"/>
              <a:ext cx="84574" cy="10734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23" name="Freeform 303"/>
            <p:cNvSpPr>
              <a:spLocks noEditPoints="1"/>
            </p:cNvSpPr>
            <p:nvPr/>
          </p:nvSpPr>
          <p:spPr bwMode="auto">
            <a:xfrm>
              <a:off x="2733098" y="4304508"/>
              <a:ext cx="310105" cy="439135"/>
            </a:xfrm>
            <a:custGeom>
              <a:avLst/>
              <a:gdLst>
                <a:gd name="T0" fmla="*/ 121 w 121"/>
                <a:gd name="T1" fmla="*/ 26 h 171"/>
                <a:gd name="T2" fmla="*/ 120 w 121"/>
                <a:gd name="T3" fmla="*/ 26 h 171"/>
                <a:gd name="T4" fmla="*/ 114 w 121"/>
                <a:gd name="T5" fmla="*/ 21 h 171"/>
                <a:gd name="T6" fmla="*/ 90 w 121"/>
                <a:gd name="T7" fmla="*/ 3 h 171"/>
                <a:gd name="T8" fmla="*/ 84 w 121"/>
                <a:gd name="T9" fmla="*/ 1 h 171"/>
                <a:gd name="T10" fmla="*/ 76 w 121"/>
                <a:gd name="T11" fmla="*/ 1 h 171"/>
                <a:gd name="T12" fmla="*/ 74 w 121"/>
                <a:gd name="T13" fmla="*/ 11 h 171"/>
                <a:gd name="T14" fmla="*/ 67 w 121"/>
                <a:gd name="T15" fmla="*/ 42 h 171"/>
                <a:gd name="T16" fmla="*/ 67 w 121"/>
                <a:gd name="T17" fmla="*/ 7 h 171"/>
                <a:gd name="T18" fmla="*/ 58 w 121"/>
                <a:gd name="T19" fmla="*/ 0 h 171"/>
                <a:gd name="T20" fmla="*/ 58 w 121"/>
                <a:gd name="T21" fmla="*/ 9 h 171"/>
                <a:gd name="T22" fmla="*/ 45 w 121"/>
                <a:gd name="T23" fmla="*/ 18 h 171"/>
                <a:gd name="T24" fmla="*/ 40 w 121"/>
                <a:gd name="T25" fmla="*/ 7 h 171"/>
                <a:gd name="T26" fmla="*/ 47 w 121"/>
                <a:gd name="T27" fmla="*/ 0 h 171"/>
                <a:gd name="T28" fmla="*/ 38 w 121"/>
                <a:gd name="T29" fmla="*/ 1 h 171"/>
                <a:gd name="T30" fmla="*/ 3 w 121"/>
                <a:gd name="T31" fmla="*/ 35 h 171"/>
                <a:gd name="T32" fmla="*/ 3 w 121"/>
                <a:gd name="T33" fmla="*/ 36 h 171"/>
                <a:gd name="T34" fmla="*/ 1 w 121"/>
                <a:gd name="T35" fmla="*/ 48 h 171"/>
                <a:gd name="T36" fmla="*/ 2 w 121"/>
                <a:gd name="T37" fmla="*/ 48 h 171"/>
                <a:gd name="T38" fmla="*/ 2 w 121"/>
                <a:gd name="T39" fmla="*/ 50 h 171"/>
                <a:gd name="T40" fmla="*/ 6 w 121"/>
                <a:gd name="T41" fmla="*/ 57 h 171"/>
                <a:gd name="T42" fmla="*/ 20 w 121"/>
                <a:gd name="T43" fmla="*/ 85 h 171"/>
                <a:gd name="T44" fmla="*/ 33 w 121"/>
                <a:gd name="T45" fmla="*/ 90 h 171"/>
                <a:gd name="T46" fmla="*/ 35 w 121"/>
                <a:gd name="T47" fmla="*/ 90 h 171"/>
                <a:gd name="T48" fmla="*/ 60 w 121"/>
                <a:gd name="T49" fmla="*/ 171 h 171"/>
                <a:gd name="T50" fmla="*/ 56 w 121"/>
                <a:gd name="T51" fmla="*/ 110 h 171"/>
                <a:gd name="T52" fmla="*/ 89 w 121"/>
                <a:gd name="T53" fmla="*/ 33 h 171"/>
                <a:gd name="T54" fmla="*/ 93 w 121"/>
                <a:gd name="T55" fmla="*/ 31 h 171"/>
                <a:gd name="T56" fmla="*/ 75 w 121"/>
                <a:gd name="T57" fmla="*/ 45 h 171"/>
                <a:gd name="T58" fmla="*/ 89 w 121"/>
                <a:gd name="T59" fmla="*/ 33 h 171"/>
                <a:gd name="T60" fmla="*/ 30 w 121"/>
                <a:gd name="T61" fmla="*/ 55 h 171"/>
                <a:gd name="T62" fmla="*/ 24 w 121"/>
                <a:gd name="T63" fmla="*/ 44 h 171"/>
                <a:gd name="T64" fmla="*/ 33 w 121"/>
                <a:gd name="T65" fmla="*/ 6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71">
                  <a:moveTo>
                    <a:pt x="120" y="42"/>
                  </a:moveTo>
                  <a:cubicBezTo>
                    <a:pt x="120" y="35"/>
                    <a:pt x="121" y="24"/>
                    <a:pt x="121" y="26"/>
                  </a:cubicBezTo>
                  <a:cubicBezTo>
                    <a:pt x="121" y="26"/>
                    <a:pt x="121" y="26"/>
                    <a:pt x="121" y="26"/>
                  </a:cubicBezTo>
                  <a:cubicBezTo>
                    <a:pt x="120" y="26"/>
                    <a:pt x="120" y="26"/>
                    <a:pt x="120" y="26"/>
                  </a:cubicBezTo>
                  <a:cubicBezTo>
                    <a:pt x="118" y="24"/>
                    <a:pt x="118" y="24"/>
                    <a:pt x="118" y="24"/>
                  </a:cubicBezTo>
                  <a:cubicBezTo>
                    <a:pt x="114" y="21"/>
                    <a:pt x="114" y="21"/>
                    <a:pt x="114" y="21"/>
                  </a:cubicBezTo>
                  <a:cubicBezTo>
                    <a:pt x="106" y="15"/>
                    <a:pt x="106" y="15"/>
                    <a:pt x="106" y="15"/>
                  </a:cubicBezTo>
                  <a:cubicBezTo>
                    <a:pt x="90" y="3"/>
                    <a:pt x="90" y="3"/>
                    <a:pt x="90" y="3"/>
                  </a:cubicBezTo>
                  <a:cubicBezTo>
                    <a:pt x="88" y="2"/>
                    <a:pt x="86" y="1"/>
                    <a:pt x="84" y="1"/>
                  </a:cubicBezTo>
                  <a:cubicBezTo>
                    <a:pt x="84" y="1"/>
                    <a:pt x="84" y="1"/>
                    <a:pt x="84" y="1"/>
                  </a:cubicBezTo>
                  <a:cubicBezTo>
                    <a:pt x="81" y="1"/>
                    <a:pt x="78" y="1"/>
                    <a:pt x="76" y="0"/>
                  </a:cubicBezTo>
                  <a:cubicBezTo>
                    <a:pt x="76" y="1"/>
                    <a:pt x="76" y="1"/>
                    <a:pt x="76" y="1"/>
                  </a:cubicBezTo>
                  <a:cubicBezTo>
                    <a:pt x="83" y="7"/>
                    <a:pt x="83" y="7"/>
                    <a:pt x="83" y="7"/>
                  </a:cubicBezTo>
                  <a:cubicBezTo>
                    <a:pt x="74" y="11"/>
                    <a:pt x="74" y="11"/>
                    <a:pt x="74" y="11"/>
                  </a:cubicBezTo>
                  <a:cubicBezTo>
                    <a:pt x="78" y="18"/>
                    <a:pt x="78" y="18"/>
                    <a:pt x="78" y="18"/>
                  </a:cubicBezTo>
                  <a:cubicBezTo>
                    <a:pt x="67" y="42"/>
                    <a:pt x="67" y="42"/>
                    <a:pt x="67" y="42"/>
                  </a:cubicBezTo>
                  <a:cubicBezTo>
                    <a:pt x="65" y="9"/>
                    <a:pt x="65" y="9"/>
                    <a:pt x="65" y="9"/>
                  </a:cubicBezTo>
                  <a:cubicBezTo>
                    <a:pt x="67" y="7"/>
                    <a:pt x="67" y="7"/>
                    <a:pt x="67" y="7"/>
                  </a:cubicBezTo>
                  <a:cubicBezTo>
                    <a:pt x="65" y="0"/>
                    <a:pt x="65" y="0"/>
                    <a:pt x="65" y="0"/>
                  </a:cubicBezTo>
                  <a:cubicBezTo>
                    <a:pt x="58" y="0"/>
                    <a:pt x="58" y="0"/>
                    <a:pt x="58" y="0"/>
                  </a:cubicBezTo>
                  <a:cubicBezTo>
                    <a:pt x="56" y="7"/>
                    <a:pt x="56" y="7"/>
                    <a:pt x="56" y="7"/>
                  </a:cubicBezTo>
                  <a:cubicBezTo>
                    <a:pt x="58" y="9"/>
                    <a:pt x="58" y="9"/>
                    <a:pt x="58" y="9"/>
                  </a:cubicBezTo>
                  <a:cubicBezTo>
                    <a:pt x="56" y="42"/>
                    <a:pt x="56" y="42"/>
                    <a:pt x="56" y="42"/>
                  </a:cubicBezTo>
                  <a:cubicBezTo>
                    <a:pt x="45" y="18"/>
                    <a:pt x="45" y="18"/>
                    <a:pt x="45" y="18"/>
                  </a:cubicBezTo>
                  <a:cubicBezTo>
                    <a:pt x="49" y="11"/>
                    <a:pt x="49" y="11"/>
                    <a:pt x="49" y="11"/>
                  </a:cubicBezTo>
                  <a:cubicBezTo>
                    <a:pt x="40" y="7"/>
                    <a:pt x="40" y="7"/>
                    <a:pt x="40" y="7"/>
                  </a:cubicBezTo>
                  <a:cubicBezTo>
                    <a:pt x="47" y="1"/>
                    <a:pt x="47" y="1"/>
                    <a:pt x="47" y="1"/>
                  </a:cubicBezTo>
                  <a:cubicBezTo>
                    <a:pt x="47" y="0"/>
                    <a:pt x="47" y="0"/>
                    <a:pt x="47" y="0"/>
                  </a:cubicBezTo>
                  <a:cubicBezTo>
                    <a:pt x="45" y="1"/>
                    <a:pt x="42" y="1"/>
                    <a:pt x="39" y="1"/>
                  </a:cubicBezTo>
                  <a:cubicBezTo>
                    <a:pt x="39" y="1"/>
                    <a:pt x="39" y="1"/>
                    <a:pt x="38" y="1"/>
                  </a:cubicBezTo>
                  <a:cubicBezTo>
                    <a:pt x="36" y="2"/>
                    <a:pt x="33" y="3"/>
                    <a:pt x="31" y="5"/>
                  </a:cubicBezTo>
                  <a:cubicBezTo>
                    <a:pt x="3" y="35"/>
                    <a:pt x="3" y="35"/>
                    <a:pt x="3" y="35"/>
                  </a:cubicBezTo>
                  <a:cubicBezTo>
                    <a:pt x="3" y="36"/>
                    <a:pt x="3" y="36"/>
                    <a:pt x="3" y="36"/>
                  </a:cubicBezTo>
                  <a:cubicBezTo>
                    <a:pt x="3" y="36"/>
                    <a:pt x="3" y="36"/>
                    <a:pt x="3" y="36"/>
                  </a:cubicBezTo>
                  <a:cubicBezTo>
                    <a:pt x="0" y="60"/>
                    <a:pt x="2" y="42"/>
                    <a:pt x="1" y="48"/>
                  </a:cubicBezTo>
                  <a:cubicBezTo>
                    <a:pt x="1" y="48"/>
                    <a:pt x="1" y="48"/>
                    <a:pt x="1" y="48"/>
                  </a:cubicBezTo>
                  <a:cubicBezTo>
                    <a:pt x="1" y="48"/>
                    <a:pt x="1" y="48"/>
                    <a:pt x="1" y="48"/>
                  </a:cubicBezTo>
                  <a:cubicBezTo>
                    <a:pt x="2" y="48"/>
                    <a:pt x="2" y="48"/>
                    <a:pt x="2" y="48"/>
                  </a:cubicBezTo>
                  <a:cubicBezTo>
                    <a:pt x="2" y="49"/>
                    <a:pt x="2" y="49"/>
                    <a:pt x="2" y="49"/>
                  </a:cubicBezTo>
                  <a:cubicBezTo>
                    <a:pt x="2" y="50"/>
                    <a:pt x="2" y="50"/>
                    <a:pt x="2" y="50"/>
                  </a:cubicBezTo>
                  <a:cubicBezTo>
                    <a:pt x="4" y="52"/>
                    <a:pt x="4" y="52"/>
                    <a:pt x="4" y="52"/>
                  </a:cubicBezTo>
                  <a:cubicBezTo>
                    <a:pt x="6" y="57"/>
                    <a:pt x="6" y="57"/>
                    <a:pt x="6" y="57"/>
                  </a:cubicBezTo>
                  <a:cubicBezTo>
                    <a:pt x="11" y="66"/>
                    <a:pt x="11" y="66"/>
                    <a:pt x="11" y="66"/>
                  </a:cubicBezTo>
                  <a:cubicBezTo>
                    <a:pt x="20" y="85"/>
                    <a:pt x="20" y="85"/>
                    <a:pt x="20" y="85"/>
                  </a:cubicBezTo>
                  <a:cubicBezTo>
                    <a:pt x="24" y="82"/>
                    <a:pt x="29" y="80"/>
                    <a:pt x="33" y="78"/>
                  </a:cubicBezTo>
                  <a:cubicBezTo>
                    <a:pt x="33" y="82"/>
                    <a:pt x="33" y="86"/>
                    <a:pt x="33" y="90"/>
                  </a:cubicBezTo>
                  <a:cubicBezTo>
                    <a:pt x="33" y="90"/>
                    <a:pt x="33" y="90"/>
                    <a:pt x="33" y="90"/>
                  </a:cubicBezTo>
                  <a:cubicBezTo>
                    <a:pt x="33" y="90"/>
                    <a:pt x="34" y="90"/>
                    <a:pt x="35" y="90"/>
                  </a:cubicBezTo>
                  <a:cubicBezTo>
                    <a:pt x="37" y="171"/>
                    <a:pt x="37" y="171"/>
                    <a:pt x="37" y="171"/>
                  </a:cubicBezTo>
                  <a:cubicBezTo>
                    <a:pt x="60" y="171"/>
                    <a:pt x="60" y="171"/>
                    <a:pt x="60" y="171"/>
                  </a:cubicBezTo>
                  <a:cubicBezTo>
                    <a:pt x="61" y="161"/>
                    <a:pt x="61" y="148"/>
                    <a:pt x="61" y="134"/>
                  </a:cubicBezTo>
                  <a:cubicBezTo>
                    <a:pt x="58" y="127"/>
                    <a:pt x="56" y="118"/>
                    <a:pt x="56" y="110"/>
                  </a:cubicBezTo>
                  <a:cubicBezTo>
                    <a:pt x="56" y="74"/>
                    <a:pt x="84" y="44"/>
                    <a:pt x="120" y="42"/>
                  </a:cubicBezTo>
                  <a:close/>
                  <a:moveTo>
                    <a:pt x="89" y="33"/>
                  </a:moveTo>
                  <a:cubicBezTo>
                    <a:pt x="89" y="31"/>
                    <a:pt x="89" y="29"/>
                    <a:pt x="89" y="27"/>
                  </a:cubicBezTo>
                  <a:cubicBezTo>
                    <a:pt x="93" y="31"/>
                    <a:pt x="93" y="31"/>
                    <a:pt x="93" y="31"/>
                  </a:cubicBezTo>
                  <a:cubicBezTo>
                    <a:pt x="96" y="33"/>
                    <a:pt x="96" y="33"/>
                    <a:pt x="96" y="33"/>
                  </a:cubicBezTo>
                  <a:cubicBezTo>
                    <a:pt x="75" y="45"/>
                    <a:pt x="75" y="45"/>
                    <a:pt x="75" y="45"/>
                  </a:cubicBezTo>
                  <a:cubicBezTo>
                    <a:pt x="74" y="42"/>
                    <a:pt x="74" y="42"/>
                    <a:pt x="74" y="42"/>
                  </a:cubicBezTo>
                  <a:lnTo>
                    <a:pt x="89" y="33"/>
                  </a:lnTo>
                  <a:close/>
                  <a:moveTo>
                    <a:pt x="33" y="60"/>
                  </a:moveTo>
                  <a:cubicBezTo>
                    <a:pt x="30" y="55"/>
                    <a:pt x="30" y="55"/>
                    <a:pt x="30" y="55"/>
                  </a:cubicBezTo>
                  <a:cubicBezTo>
                    <a:pt x="25" y="46"/>
                    <a:pt x="25" y="46"/>
                    <a:pt x="25" y="46"/>
                  </a:cubicBezTo>
                  <a:cubicBezTo>
                    <a:pt x="24" y="44"/>
                    <a:pt x="24" y="44"/>
                    <a:pt x="24" y="44"/>
                  </a:cubicBezTo>
                  <a:cubicBezTo>
                    <a:pt x="34" y="31"/>
                    <a:pt x="34" y="31"/>
                    <a:pt x="34" y="31"/>
                  </a:cubicBezTo>
                  <a:cubicBezTo>
                    <a:pt x="34" y="41"/>
                    <a:pt x="33" y="50"/>
                    <a:pt x="33"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24" name="Freeform 304"/>
            <p:cNvSpPr>
              <a:spLocks/>
            </p:cNvSpPr>
            <p:nvPr/>
          </p:nvSpPr>
          <p:spPr bwMode="auto">
            <a:xfrm>
              <a:off x="2897909" y="4668827"/>
              <a:ext cx="60720" cy="74816"/>
            </a:xfrm>
            <a:custGeom>
              <a:avLst/>
              <a:gdLst>
                <a:gd name="T0" fmla="*/ 0 w 24"/>
                <a:gd name="T1" fmla="*/ 0 h 29"/>
                <a:gd name="T2" fmla="*/ 1 w 24"/>
                <a:gd name="T3" fmla="*/ 29 h 29"/>
                <a:gd name="T4" fmla="*/ 24 w 24"/>
                <a:gd name="T5" fmla="*/ 29 h 29"/>
                <a:gd name="T6" fmla="*/ 24 w 24"/>
                <a:gd name="T7" fmla="*/ 26 h 29"/>
                <a:gd name="T8" fmla="*/ 0 w 24"/>
                <a:gd name="T9" fmla="*/ 0 h 29"/>
              </a:gdLst>
              <a:ahLst/>
              <a:cxnLst>
                <a:cxn ang="0">
                  <a:pos x="T0" y="T1"/>
                </a:cxn>
                <a:cxn ang="0">
                  <a:pos x="T2" y="T3"/>
                </a:cxn>
                <a:cxn ang="0">
                  <a:pos x="T4" y="T5"/>
                </a:cxn>
                <a:cxn ang="0">
                  <a:pos x="T6" y="T7"/>
                </a:cxn>
                <a:cxn ang="0">
                  <a:pos x="T8" y="T9"/>
                </a:cxn>
              </a:cxnLst>
              <a:rect l="0" t="0" r="r" b="b"/>
              <a:pathLst>
                <a:path w="24" h="29">
                  <a:moveTo>
                    <a:pt x="0" y="0"/>
                  </a:moveTo>
                  <a:cubicBezTo>
                    <a:pt x="1" y="29"/>
                    <a:pt x="1" y="29"/>
                    <a:pt x="1" y="29"/>
                  </a:cubicBezTo>
                  <a:cubicBezTo>
                    <a:pt x="24" y="29"/>
                    <a:pt x="24" y="29"/>
                    <a:pt x="24" y="29"/>
                  </a:cubicBezTo>
                  <a:cubicBezTo>
                    <a:pt x="24" y="28"/>
                    <a:pt x="24" y="27"/>
                    <a:pt x="24" y="26"/>
                  </a:cubicBezTo>
                  <a:cubicBezTo>
                    <a:pt x="14" y="19"/>
                    <a:pt x="6" y="1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25" name="Freeform 305"/>
            <p:cNvSpPr>
              <a:spLocks/>
            </p:cNvSpPr>
            <p:nvPr/>
          </p:nvSpPr>
          <p:spPr bwMode="auto">
            <a:xfrm>
              <a:off x="3035614" y="4422694"/>
              <a:ext cx="54214" cy="41203"/>
            </a:xfrm>
            <a:custGeom>
              <a:avLst/>
              <a:gdLst>
                <a:gd name="T0" fmla="*/ 43 w 50"/>
                <a:gd name="T1" fmla="*/ 0 h 38"/>
                <a:gd name="T2" fmla="*/ 36 w 50"/>
                <a:gd name="T3" fmla="*/ 0 h 38"/>
                <a:gd name="T4" fmla="*/ 14 w 50"/>
                <a:gd name="T5" fmla="*/ 0 h 38"/>
                <a:gd name="T6" fmla="*/ 7 w 50"/>
                <a:gd name="T7" fmla="*/ 0 h 38"/>
                <a:gd name="T8" fmla="*/ 0 w 50"/>
                <a:gd name="T9" fmla="*/ 38 h 38"/>
                <a:gd name="T10" fmla="*/ 14 w 50"/>
                <a:gd name="T11" fmla="*/ 38 h 38"/>
                <a:gd name="T12" fmla="*/ 36 w 50"/>
                <a:gd name="T13" fmla="*/ 38 h 38"/>
                <a:gd name="T14" fmla="*/ 50 w 50"/>
                <a:gd name="T15" fmla="*/ 38 h 38"/>
                <a:gd name="T16" fmla="*/ 43 w 50"/>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43" y="0"/>
                  </a:moveTo>
                  <a:lnTo>
                    <a:pt x="36" y="0"/>
                  </a:lnTo>
                  <a:lnTo>
                    <a:pt x="14" y="0"/>
                  </a:lnTo>
                  <a:lnTo>
                    <a:pt x="7" y="0"/>
                  </a:lnTo>
                  <a:lnTo>
                    <a:pt x="0" y="38"/>
                  </a:lnTo>
                  <a:lnTo>
                    <a:pt x="14" y="38"/>
                  </a:lnTo>
                  <a:lnTo>
                    <a:pt x="36" y="38"/>
                  </a:lnTo>
                  <a:lnTo>
                    <a:pt x="50" y="38"/>
                  </a:lnTo>
                  <a:lnTo>
                    <a:pt x="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26" name="Freeform 306"/>
            <p:cNvSpPr>
              <a:spLocks/>
            </p:cNvSpPr>
            <p:nvPr/>
          </p:nvSpPr>
          <p:spPr bwMode="auto">
            <a:xfrm>
              <a:off x="2964051" y="4430285"/>
              <a:ext cx="61805" cy="59636"/>
            </a:xfrm>
            <a:custGeom>
              <a:avLst/>
              <a:gdLst>
                <a:gd name="T0" fmla="*/ 33 w 57"/>
                <a:gd name="T1" fmla="*/ 0 h 55"/>
                <a:gd name="T2" fmla="*/ 26 w 57"/>
                <a:gd name="T3" fmla="*/ 5 h 55"/>
                <a:gd name="T4" fmla="*/ 7 w 57"/>
                <a:gd name="T5" fmla="*/ 14 h 55"/>
                <a:gd name="T6" fmla="*/ 0 w 57"/>
                <a:gd name="T7" fmla="*/ 19 h 55"/>
                <a:gd name="T8" fmla="*/ 14 w 57"/>
                <a:gd name="T9" fmla="*/ 55 h 55"/>
                <a:gd name="T10" fmla="*/ 28 w 57"/>
                <a:gd name="T11" fmla="*/ 47 h 55"/>
                <a:gd name="T12" fmla="*/ 45 w 57"/>
                <a:gd name="T13" fmla="*/ 38 h 55"/>
                <a:gd name="T14" fmla="*/ 57 w 57"/>
                <a:gd name="T15" fmla="*/ 31 h 55"/>
                <a:gd name="T16" fmla="*/ 33 w 5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33" y="0"/>
                  </a:moveTo>
                  <a:lnTo>
                    <a:pt x="26" y="5"/>
                  </a:lnTo>
                  <a:lnTo>
                    <a:pt x="7" y="14"/>
                  </a:lnTo>
                  <a:lnTo>
                    <a:pt x="0" y="19"/>
                  </a:lnTo>
                  <a:lnTo>
                    <a:pt x="14" y="55"/>
                  </a:lnTo>
                  <a:lnTo>
                    <a:pt x="28" y="47"/>
                  </a:lnTo>
                  <a:lnTo>
                    <a:pt x="45" y="38"/>
                  </a:lnTo>
                  <a:lnTo>
                    <a:pt x="57" y="31"/>
                  </a:lnTo>
                  <a:lnTo>
                    <a:pt x="3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27" name="Freeform 307"/>
            <p:cNvSpPr>
              <a:spLocks/>
            </p:cNvSpPr>
            <p:nvPr/>
          </p:nvSpPr>
          <p:spPr bwMode="auto">
            <a:xfrm>
              <a:off x="2909837" y="4479077"/>
              <a:ext cx="61805" cy="61805"/>
            </a:xfrm>
            <a:custGeom>
              <a:avLst/>
              <a:gdLst>
                <a:gd name="T0" fmla="*/ 19 w 57"/>
                <a:gd name="T1" fmla="*/ 0 h 57"/>
                <a:gd name="T2" fmla="*/ 15 w 57"/>
                <a:gd name="T3" fmla="*/ 7 h 57"/>
                <a:gd name="T4" fmla="*/ 5 w 57"/>
                <a:gd name="T5" fmla="*/ 26 h 57"/>
                <a:gd name="T6" fmla="*/ 0 w 57"/>
                <a:gd name="T7" fmla="*/ 33 h 57"/>
                <a:gd name="T8" fmla="*/ 31 w 57"/>
                <a:gd name="T9" fmla="*/ 57 h 57"/>
                <a:gd name="T10" fmla="*/ 38 w 57"/>
                <a:gd name="T11" fmla="*/ 45 h 57"/>
                <a:gd name="T12" fmla="*/ 50 w 57"/>
                <a:gd name="T13" fmla="*/ 26 h 57"/>
                <a:gd name="T14" fmla="*/ 57 w 57"/>
                <a:gd name="T15" fmla="*/ 14 h 57"/>
                <a:gd name="T16" fmla="*/ 19 w 57"/>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19" y="0"/>
                  </a:moveTo>
                  <a:lnTo>
                    <a:pt x="15" y="7"/>
                  </a:lnTo>
                  <a:lnTo>
                    <a:pt x="5" y="26"/>
                  </a:lnTo>
                  <a:lnTo>
                    <a:pt x="0" y="33"/>
                  </a:lnTo>
                  <a:lnTo>
                    <a:pt x="31" y="57"/>
                  </a:lnTo>
                  <a:lnTo>
                    <a:pt x="38" y="45"/>
                  </a:lnTo>
                  <a:lnTo>
                    <a:pt x="50" y="26"/>
                  </a:lnTo>
                  <a:lnTo>
                    <a:pt x="57" y="14"/>
                  </a:ln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28" name="Freeform 308"/>
            <p:cNvSpPr>
              <a:spLocks/>
            </p:cNvSpPr>
            <p:nvPr/>
          </p:nvSpPr>
          <p:spPr bwMode="auto">
            <a:xfrm>
              <a:off x="2897909" y="4550640"/>
              <a:ext cx="40119" cy="52046"/>
            </a:xfrm>
            <a:custGeom>
              <a:avLst/>
              <a:gdLst>
                <a:gd name="T0" fmla="*/ 0 w 37"/>
                <a:gd name="T1" fmla="*/ 5 h 48"/>
                <a:gd name="T2" fmla="*/ 0 w 37"/>
                <a:gd name="T3" fmla="*/ 14 h 48"/>
                <a:gd name="T4" fmla="*/ 0 w 37"/>
                <a:gd name="T5" fmla="*/ 33 h 48"/>
                <a:gd name="T6" fmla="*/ 0 w 37"/>
                <a:gd name="T7" fmla="*/ 43 h 48"/>
                <a:gd name="T8" fmla="*/ 37 w 37"/>
                <a:gd name="T9" fmla="*/ 48 h 48"/>
                <a:gd name="T10" fmla="*/ 37 w 37"/>
                <a:gd name="T11" fmla="*/ 33 h 48"/>
                <a:gd name="T12" fmla="*/ 37 w 37"/>
                <a:gd name="T13" fmla="*/ 14 h 48"/>
                <a:gd name="T14" fmla="*/ 37 w 37"/>
                <a:gd name="T15" fmla="*/ 0 h 48"/>
                <a:gd name="T16" fmla="*/ 0 w 37"/>
                <a:gd name="T17"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48">
                  <a:moveTo>
                    <a:pt x="0" y="5"/>
                  </a:moveTo>
                  <a:lnTo>
                    <a:pt x="0" y="14"/>
                  </a:lnTo>
                  <a:lnTo>
                    <a:pt x="0" y="33"/>
                  </a:lnTo>
                  <a:lnTo>
                    <a:pt x="0" y="43"/>
                  </a:lnTo>
                  <a:lnTo>
                    <a:pt x="37" y="48"/>
                  </a:lnTo>
                  <a:lnTo>
                    <a:pt x="37" y="33"/>
                  </a:lnTo>
                  <a:lnTo>
                    <a:pt x="37" y="14"/>
                  </a:lnTo>
                  <a:lnTo>
                    <a:pt x="37" y="0"/>
                  </a:lnTo>
                  <a:lnTo>
                    <a:pt x="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29" name="Freeform 309"/>
            <p:cNvSpPr>
              <a:spLocks/>
            </p:cNvSpPr>
            <p:nvPr/>
          </p:nvSpPr>
          <p:spPr bwMode="auto">
            <a:xfrm>
              <a:off x="2905500" y="4612444"/>
              <a:ext cx="58551" cy="61805"/>
            </a:xfrm>
            <a:custGeom>
              <a:avLst/>
              <a:gdLst>
                <a:gd name="T0" fmla="*/ 0 w 54"/>
                <a:gd name="T1" fmla="*/ 26 h 57"/>
                <a:gd name="T2" fmla="*/ 4 w 54"/>
                <a:gd name="T3" fmla="*/ 33 h 57"/>
                <a:gd name="T4" fmla="*/ 14 w 54"/>
                <a:gd name="T5" fmla="*/ 50 h 57"/>
                <a:gd name="T6" fmla="*/ 19 w 54"/>
                <a:gd name="T7" fmla="*/ 57 h 57"/>
                <a:gd name="T8" fmla="*/ 54 w 54"/>
                <a:gd name="T9" fmla="*/ 43 h 57"/>
                <a:gd name="T10" fmla="*/ 47 w 54"/>
                <a:gd name="T11" fmla="*/ 31 h 57"/>
                <a:gd name="T12" fmla="*/ 37 w 54"/>
                <a:gd name="T13" fmla="*/ 14 h 57"/>
                <a:gd name="T14" fmla="*/ 30 w 54"/>
                <a:gd name="T15" fmla="*/ 0 h 57"/>
                <a:gd name="T16" fmla="*/ 0 w 54"/>
                <a:gd name="T17"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7">
                  <a:moveTo>
                    <a:pt x="0" y="26"/>
                  </a:moveTo>
                  <a:lnTo>
                    <a:pt x="4" y="33"/>
                  </a:lnTo>
                  <a:lnTo>
                    <a:pt x="14" y="50"/>
                  </a:lnTo>
                  <a:lnTo>
                    <a:pt x="19" y="57"/>
                  </a:lnTo>
                  <a:lnTo>
                    <a:pt x="54" y="43"/>
                  </a:lnTo>
                  <a:lnTo>
                    <a:pt x="47" y="31"/>
                  </a:lnTo>
                  <a:lnTo>
                    <a:pt x="37" y="14"/>
                  </a:lnTo>
                  <a:lnTo>
                    <a:pt x="30" y="0"/>
                  </a:lnTo>
                  <a:lnTo>
                    <a:pt x="0"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30" name="Freeform 310"/>
            <p:cNvSpPr>
              <a:spLocks/>
            </p:cNvSpPr>
            <p:nvPr/>
          </p:nvSpPr>
          <p:spPr bwMode="auto">
            <a:xfrm>
              <a:off x="2954292" y="4668827"/>
              <a:ext cx="60720" cy="58551"/>
            </a:xfrm>
            <a:custGeom>
              <a:avLst/>
              <a:gdLst>
                <a:gd name="T0" fmla="*/ 0 w 56"/>
                <a:gd name="T1" fmla="*/ 35 h 54"/>
                <a:gd name="T2" fmla="*/ 7 w 56"/>
                <a:gd name="T3" fmla="*/ 40 h 54"/>
                <a:gd name="T4" fmla="*/ 26 w 56"/>
                <a:gd name="T5" fmla="*/ 50 h 54"/>
                <a:gd name="T6" fmla="*/ 30 w 56"/>
                <a:gd name="T7" fmla="*/ 54 h 54"/>
                <a:gd name="T8" fmla="*/ 56 w 56"/>
                <a:gd name="T9" fmla="*/ 24 h 54"/>
                <a:gd name="T10" fmla="*/ 45 w 56"/>
                <a:gd name="T11" fmla="*/ 17 h 54"/>
                <a:gd name="T12" fmla="*/ 26 w 56"/>
                <a:gd name="T13" fmla="*/ 7 h 54"/>
                <a:gd name="T14" fmla="*/ 14 w 56"/>
                <a:gd name="T15" fmla="*/ 0 h 54"/>
                <a:gd name="T16" fmla="*/ 0 w 56"/>
                <a:gd name="T1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0" y="35"/>
                  </a:moveTo>
                  <a:lnTo>
                    <a:pt x="7" y="40"/>
                  </a:lnTo>
                  <a:lnTo>
                    <a:pt x="26" y="50"/>
                  </a:lnTo>
                  <a:lnTo>
                    <a:pt x="30" y="54"/>
                  </a:lnTo>
                  <a:lnTo>
                    <a:pt x="56" y="24"/>
                  </a:lnTo>
                  <a:lnTo>
                    <a:pt x="45" y="17"/>
                  </a:lnTo>
                  <a:lnTo>
                    <a:pt x="26" y="7"/>
                  </a:lnTo>
                  <a:lnTo>
                    <a:pt x="14" y="0"/>
                  </a:lnTo>
                  <a:lnTo>
                    <a:pt x="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31" name="Freeform 311"/>
            <p:cNvSpPr>
              <a:spLocks/>
            </p:cNvSpPr>
            <p:nvPr/>
          </p:nvSpPr>
          <p:spPr bwMode="auto">
            <a:xfrm>
              <a:off x="3022602" y="4699187"/>
              <a:ext cx="54214" cy="44456"/>
            </a:xfrm>
            <a:custGeom>
              <a:avLst/>
              <a:gdLst>
                <a:gd name="T0" fmla="*/ 8 w 50"/>
                <a:gd name="T1" fmla="*/ 41 h 41"/>
                <a:gd name="T2" fmla="*/ 15 w 50"/>
                <a:gd name="T3" fmla="*/ 41 h 41"/>
                <a:gd name="T4" fmla="*/ 36 w 50"/>
                <a:gd name="T5" fmla="*/ 41 h 41"/>
                <a:gd name="T6" fmla="*/ 43 w 50"/>
                <a:gd name="T7" fmla="*/ 41 h 41"/>
                <a:gd name="T8" fmla="*/ 50 w 50"/>
                <a:gd name="T9" fmla="*/ 0 h 41"/>
                <a:gd name="T10" fmla="*/ 36 w 50"/>
                <a:gd name="T11" fmla="*/ 0 h 41"/>
                <a:gd name="T12" fmla="*/ 15 w 50"/>
                <a:gd name="T13" fmla="*/ 0 h 41"/>
                <a:gd name="T14" fmla="*/ 0 w 50"/>
                <a:gd name="T15" fmla="*/ 0 h 41"/>
                <a:gd name="T16" fmla="*/ 8 w 50"/>
                <a:gd name="T1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1">
                  <a:moveTo>
                    <a:pt x="8" y="41"/>
                  </a:moveTo>
                  <a:lnTo>
                    <a:pt x="15" y="41"/>
                  </a:lnTo>
                  <a:lnTo>
                    <a:pt x="36" y="41"/>
                  </a:lnTo>
                  <a:lnTo>
                    <a:pt x="43" y="41"/>
                  </a:lnTo>
                  <a:lnTo>
                    <a:pt x="50" y="0"/>
                  </a:lnTo>
                  <a:lnTo>
                    <a:pt x="36" y="0"/>
                  </a:lnTo>
                  <a:lnTo>
                    <a:pt x="15" y="0"/>
                  </a:lnTo>
                  <a:lnTo>
                    <a:pt x="0" y="0"/>
                  </a:lnTo>
                  <a:lnTo>
                    <a:pt x="8"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32" name="Freeform 312"/>
            <p:cNvSpPr>
              <a:spLocks/>
            </p:cNvSpPr>
            <p:nvPr/>
          </p:nvSpPr>
          <p:spPr bwMode="auto">
            <a:xfrm>
              <a:off x="3087659" y="4674248"/>
              <a:ext cx="60720" cy="58551"/>
            </a:xfrm>
            <a:custGeom>
              <a:avLst/>
              <a:gdLst>
                <a:gd name="T0" fmla="*/ 26 w 56"/>
                <a:gd name="T1" fmla="*/ 54 h 54"/>
                <a:gd name="T2" fmla="*/ 30 w 56"/>
                <a:gd name="T3" fmla="*/ 52 h 54"/>
                <a:gd name="T4" fmla="*/ 49 w 56"/>
                <a:gd name="T5" fmla="*/ 40 h 54"/>
                <a:gd name="T6" fmla="*/ 56 w 56"/>
                <a:gd name="T7" fmla="*/ 38 h 54"/>
                <a:gd name="T8" fmla="*/ 42 w 56"/>
                <a:gd name="T9" fmla="*/ 0 h 54"/>
                <a:gd name="T10" fmla="*/ 30 w 56"/>
                <a:gd name="T11" fmla="*/ 7 h 54"/>
                <a:gd name="T12" fmla="*/ 11 w 56"/>
                <a:gd name="T13" fmla="*/ 19 h 54"/>
                <a:gd name="T14" fmla="*/ 0 w 56"/>
                <a:gd name="T15" fmla="*/ 26 h 54"/>
                <a:gd name="T16" fmla="*/ 26 w 56"/>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4">
                  <a:moveTo>
                    <a:pt x="26" y="54"/>
                  </a:moveTo>
                  <a:lnTo>
                    <a:pt x="30" y="52"/>
                  </a:lnTo>
                  <a:lnTo>
                    <a:pt x="49" y="40"/>
                  </a:lnTo>
                  <a:lnTo>
                    <a:pt x="56" y="38"/>
                  </a:lnTo>
                  <a:lnTo>
                    <a:pt x="42" y="0"/>
                  </a:lnTo>
                  <a:lnTo>
                    <a:pt x="30" y="7"/>
                  </a:lnTo>
                  <a:lnTo>
                    <a:pt x="11" y="19"/>
                  </a:lnTo>
                  <a:lnTo>
                    <a:pt x="0" y="26"/>
                  </a:lnTo>
                  <a:lnTo>
                    <a:pt x="26"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33" name="Freeform 313"/>
            <p:cNvSpPr>
              <a:spLocks/>
            </p:cNvSpPr>
            <p:nvPr/>
          </p:nvSpPr>
          <p:spPr bwMode="auto">
            <a:xfrm>
              <a:off x="3144042" y="4625456"/>
              <a:ext cx="58551" cy="58551"/>
            </a:xfrm>
            <a:custGeom>
              <a:avLst/>
              <a:gdLst>
                <a:gd name="T0" fmla="*/ 35 w 54"/>
                <a:gd name="T1" fmla="*/ 54 h 54"/>
                <a:gd name="T2" fmla="*/ 40 w 54"/>
                <a:gd name="T3" fmla="*/ 47 h 54"/>
                <a:gd name="T4" fmla="*/ 49 w 54"/>
                <a:gd name="T5" fmla="*/ 31 h 54"/>
                <a:gd name="T6" fmla="*/ 54 w 54"/>
                <a:gd name="T7" fmla="*/ 23 h 54"/>
                <a:gd name="T8" fmla="*/ 23 w 54"/>
                <a:gd name="T9" fmla="*/ 0 h 54"/>
                <a:gd name="T10" fmla="*/ 16 w 54"/>
                <a:gd name="T11" fmla="*/ 12 h 54"/>
                <a:gd name="T12" fmla="*/ 7 w 54"/>
                <a:gd name="T13" fmla="*/ 28 h 54"/>
                <a:gd name="T14" fmla="*/ 0 w 54"/>
                <a:gd name="T15" fmla="*/ 40 h 54"/>
                <a:gd name="T16" fmla="*/ 35 w 54"/>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4">
                  <a:moveTo>
                    <a:pt x="35" y="54"/>
                  </a:moveTo>
                  <a:lnTo>
                    <a:pt x="40" y="47"/>
                  </a:lnTo>
                  <a:lnTo>
                    <a:pt x="49" y="31"/>
                  </a:lnTo>
                  <a:lnTo>
                    <a:pt x="54" y="23"/>
                  </a:lnTo>
                  <a:lnTo>
                    <a:pt x="23" y="0"/>
                  </a:lnTo>
                  <a:lnTo>
                    <a:pt x="16" y="12"/>
                  </a:lnTo>
                  <a:lnTo>
                    <a:pt x="7" y="28"/>
                  </a:lnTo>
                  <a:lnTo>
                    <a:pt x="0" y="40"/>
                  </a:lnTo>
                  <a:lnTo>
                    <a:pt x="35"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34" name="Freeform 314"/>
            <p:cNvSpPr>
              <a:spLocks/>
            </p:cNvSpPr>
            <p:nvPr/>
          </p:nvSpPr>
          <p:spPr bwMode="auto">
            <a:xfrm>
              <a:off x="3174402" y="4563651"/>
              <a:ext cx="43371" cy="50962"/>
            </a:xfrm>
            <a:custGeom>
              <a:avLst/>
              <a:gdLst>
                <a:gd name="T0" fmla="*/ 40 w 40"/>
                <a:gd name="T1" fmla="*/ 43 h 47"/>
                <a:gd name="T2" fmla="*/ 40 w 40"/>
                <a:gd name="T3" fmla="*/ 33 h 47"/>
                <a:gd name="T4" fmla="*/ 40 w 40"/>
                <a:gd name="T5" fmla="*/ 14 h 47"/>
                <a:gd name="T6" fmla="*/ 40 w 40"/>
                <a:gd name="T7" fmla="*/ 5 h 47"/>
                <a:gd name="T8" fmla="*/ 0 w 40"/>
                <a:gd name="T9" fmla="*/ 0 h 47"/>
                <a:gd name="T10" fmla="*/ 0 w 40"/>
                <a:gd name="T11" fmla="*/ 14 h 47"/>
                <a:gd name="T12" fmla="*/ 0 w 40"/>
                <a:gd name="T13" fmla="*/ 33 h 47"/>
                <a:gd name="T14" fmla="*/ 0 w 40"/>
                <a:gd name="T15" fmla="*/ 47 h 47"/>
                <a:gd name="T16" fmla="*/ 40 w 40"/>
                <a:gd name="T17"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40" y="43"/>
                  </a:moveTo>
                  <a:lnTo>
                    <a:pt x="40" y="33"/>
                  </a:lnTo>
                  <a:lnTo>
                    <a:pt x="40" y="14"/>
                  </a:lnTo>
                  <a:lnTo>
                    <a:pt x="40" y="5"/>
                  </a:lnTo>
                  <a:lnTo>
                    <a:pt x="0" y="0"/>
                  </a:lnTo>
                  <a:lnTo>
                    <a:pt x="0" y="14"/>
                  </a:lnTo>
                  <a:lnTo>
                    <a:pt x="0" y="33"/>
                  </a:lnTo>
                  <a:lnTo>
                    <a:pt x="0" y="47"/>
                  </a:lnTo>
                  <a:lnTo>
                    <a:pt x="4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35" name="Freeform 315"/>
            <p:cNvSpPr>
              <a:spLocks/>
            </p:cNvSpPr>
            <p:nvPr/>
          </p:nvSpPr>
          <p:spPr bwMode="auto">
            <a:xfrm>
              <a:off x="3148379" y="4492088"/>
              <a:ext cx="59636" cy="58551"/>
            </a:xfrm>
            <a:custGeom>
              <a:avLst/>
              <a:gdLst>
                <a:gd name="T0" fmla="*/ 55 w 55"/>
                <a:gd name="T1" fmla="*/ 31 h 54"/>
                <a:gd name="T2" fmla="*/ 52 w 55"/>
                <a:gd name="T3" fmla="*/ 24 h 54"/>
                <a:gd name="T4" fmla="*/ 40 w 55"/>
                <a:gd name="T5" fmla="*/ 7 h 54"/>
                <a:gd name="T6" fmla="*/ 38 w 55"/>
                <a:gd name="T7" fmla="*/ 0 h 54"/>
                <a:gd name="T8" fmla="*/ 0 w 55"/>
                <a:gd name="T9" fmla="*/ 14 h 54"/>
                <a:gd name="T10" fmla="*/ 7 w 55"/>
                <a:gd name="T11" fmla="*/ 26 h 54"/>
                <a:gd name="T12" fmla="*/ 17 w 55"/>
                <a:gd name="T13" fmla="*/ 42 h 54"/>
                <a:gd name="T14" fmla="*/ 24 w 55"/>
                <a:gd name="T15" fmla="*/ 54 h 54"/>
                <a:gd name="T16" fmla="*/ 55 w 55"/>
                <a:gd name="T1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4">
                  <a:moveTo>
                    <a:pt x="55" y="31"/>
                  </a:moveTo>
                  <a:lnTo>
                    <a:pt x="52" y="24"/>
                  </a:lnTo>
                  <a:lnTo>
                    <a:pt x="40" y="7"/>
                  </a:lnTo>
                  <a:lnTo>
                    <a:pt x="38" y="0"/>
                  </a:lnTo>
                  <a:lnTo>
                    <a:pt x="0" y="14"/>
                  </a:lnTo>
                  <a:lnTo>
                    <a:pt x="7" y="26"/>
                  </a:lnTo>
                  <a:lnTo>
                    <a:pt x="17" y="42"/>
                  </a:lnTo>
                  <a:lnTo>
                    <a:pt x="24" y="54"/>
                  </a:lnTo>
                  <a:lnTo>
                    <a:pt x="5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36" name="Freeform 316"/>
            <p:cNvSpPr>
              <a:spLocks/>
            </p:cNvSpPr>
            <p:nvPr/>
          </p:nvSpPr>
          <p:spPr bwMode="auto">
            <a:xfrm>
              <a:off x="3097418" y="4437874"/>
              <a:ext cx="61805" cy="59636"/>
            </a:xfrm>
            <a:custGeom>
              <a:avLst/>
              <a:gdLst>
                <a:gd name="T0" fmla="*/ 57 w 57"/>
                <a:gd name="T1" fmla="*/ 17 h 55"/>
                <a:gd name="T2" fmla="*/ 50 w 57"/>
                <a:gd name="T3" fmla="*/ 14 h 55"/>
                <a:gd name="T4" fmla="*/ 33 w 57"/>
                <a:gd name="T5" fmla="*/ 3 h 55"/>
                <a:gd name="T6" fmla="*/ 26 w 57"/>
                <a:gd name="T7" fmla="*/ 0 h 55"/>
                <a:gd name="T8" fmla="*/ 0 w 57"/>
                <a:gd name="T9" fmla="*/ 31 h 55"/>
                <a:gd name="T10" fmla="*/ 14 w 57"/>
                <a:gd name="T11" fmla="*/ 38 h 55"/>
                <a:gd name="T12" fmla="*/ 31 w 57"/>
                <a:gd name="T13" fmla="*/ 48 h 55"/>
                <a:gd name="T14" fmla="*/ 43 w 57"/>
                <a:gd name="T15" fmla="*/ 55 h 55"/>
                <a:gd name="T16" fmla="*/ 57 w 57"/>
                <a:gd name="T17"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5">
                  <a:moveTo>
                    <a:pt x="57" y="17"/>
                  </a:moveTo>
                  <a:lnTo>
                    <a:pt x="50" y="14"/>
                  </a:lnTo>
                  <a:lnTo>
                    <a:pt x="33" y="3"/>
                  </a:lnTo>
                  <a:lnTo>
                    <a:pt x="26" y="0"/>
                  </a:lnTo>
                  <a:lnTo>
                    <a:pt x="0" y="31"/>
                  </a:lnTo>
                  <a:lnTo>
                    <a:pt x="14" y="38"/>
                  </a:lnTo>
                  <a:lnTo>
                    <a:pt x="31" y="48"/>
                  </a:lnTo>
                  <a:lnTo>
                    <a:pt x="43" y="55"/>
                  </a:lnTo>
                  <a:lnTo>
                    <a:pt x="5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37" name="Freeform 317"/>
            <p:cNvSpPr>
              <a:spLocks noEditPoints="1"/>
            </p:cNvSpPr>
            <p:nvPr/>
          </p:nvSpPr>
          <p:spPr bwMode="auto">
            <a:xfrm>
              <a:off x="2926101" y="4448717"/>
              <a:ext cx="263481" cy="266734"/>
            </a:xfrm>
            <a:custGeom>
              <a:avLst/>
              <a:gdLst>
                <a:gd name="T0" fmla="*/ 51 w 103"/>
                <a:gd name="T1" fmla="*/ 104 h 104"/>
                <a:gd name="T2" fmla="*/ 0 w 103"/>
                <a:gd name="T3" fmla="*/ 52 h 104"/>
                <a:gd name="T4" fmla="*/ 51 w 103"/>
                <a:gd name="T5" fmla="*/ 0 h 104"/>
                <a:gd name="T6" fmla="*/ 103 w 103"/>
                <a:gd name="T7" fmla="*/ 52 h 104"/>
                <a:gd name="T8" fmla="*/ 51 w 103"/>
                <a:gd name="T9" fmla="*/ 104 h 104"/>
                <a:gd name="T10" fmla="*/ 51 w 103"/>
                <a:gd name="T11" fmla="*/ 16 h 104"/>
                <a:gd name="T12" fmla="*/ 15 w 103"/>
                <a:gd name="T13" fmla="*/ 52 h 104"/>
                <a:gd name="T14" fmla="*/ 51 w 103"/>
                <a:gd name="T15" fmla="*/ 89 h 104"/>
                <a:gd name="T16" fmla="*/ 87 w 103"/>
                <a:gd name="T17" fmla="*/ 52 h 104"/>
                <a:gd name="T18" fmla="*/ 51 w 103"/>
                <a:gd name="T19" fmla="*/ 1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104"/>
                  </a:moveTo>
                  <a:cubicBezTo>
                    <a:pt x="23" y="104"/>
                    <a:pt x="0" y="81"/>
                    <a:pt x="0" y="52"/>
                  </a:cubicBezTo>
                  <a:cubicBezTo>
                    <a:pt x="0" y="24"/>
                    <a:pt x="23" y="0"/>
                    <a:pt x="51" y="0"/>
                  </a:cubicBezTo>
                  <a:cubicBezTo>
                    <a:pt x="80" y="0"/>
                    <a:pt x="103" y="24"/>
                    <a:pt x="103" y="52"/>
                  </a:cubicBezTo>
                  <a:cubicBezTo>
                    <a:pt x="103" y="81"/>
                    <a:pt x="80" y="104"/>
                    <a:pt x="51" y="104"/>
                  </a:cubicBezTo>
                  <a:close/>
                  <a:moveTo>
                    <a:pt x="51" y="16"/>
                  </a:moveTo>
                  <a:cubicBezTo>
                    <a:pt x="31" y="16"/>
                    <a:pt x="15" y="32"/>
                    <a:pt x="15" y="52"/>
                  </a:cubicBezTo>
                  <a:cubicBezTo>
                    <a:pt x="15" y="73"/>
                    <a:pt x="31" y="89"/>
                    <a:pt x="51" y="89"/>
                  </a:cubicBezTo>
                  <a:cubicBezTo>
                    <a:pt x="71" y="89"/>
                    <a:pt x="87" y="73"/>
                    <a:pt x="87" y="52"/>
                  </a:cubicBezTo>
                  <a:cubicBezTo>
                    <a:pt x="87" y="32"/>
                    <a:pt x="71" y="16"/>
                    <a:pt x="51"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38" name="Oval 318"/>
            <p:cNvSpPr>
              <a:spLocks noChangeArrowheads="1"/>
            </p:cNvSpPr>
            <p:nvPr/>
          </p:nvSpPr>
          <p:spPr bwMode="auto">
            <a:xfrm>
              <a:off x="2999832" y="4525702"/>
              <a:ext cx="112766" cy="11276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grpSp>
      <p:grpSp>
        <p:nvGrpSpPr>
          <p:cNvPr id="39" name="组合 38"/>
          <p:cNvGrpSpPr/>
          <p:nvPr/>
        </p:nvGrpSpPr>
        <p:grpSpPr>
          <a:xfrm>
            <a:off x="4428868" y="1741616"/>
            <a:ext cx="321986" cy="219341"/>
            <a:chOff x="4895160" y="4287159"/>
            <a:chExt cx="571418" cy="389258"/>
          </a:xfrm>
          <a:solidFill>
            <a:schemeClr val="accent2"/>
          </a:solidFill>
        </p:grpSpPr>
        <p:sp>
          <p:nvSpPr>
            <p:cNvPr id="40"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41"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42"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43"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44"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45"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46" name="Freeform 333"/>
            <p:cNvSpPr>
              <a:spLocks/>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47" name="Freeform 334"/>
            <p:cNvSpPr>
              <a:spLocks/>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48" name="Freeform 335"/>
            <p:cNvSpPr>
              <a:spLocks/>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grpSp>
      <p:grpSp>
        <p:nvGrpSpPr>
          <p:cNvPr id="49" name="组合 48"/>
          <p:cNvGrpSpPr/>
          <p:nvPr/>
        </p:nvGrpSpPr>
        <p:grpSpPr>
          <a:xfrm>
            <a:off x="1593902" y="3025138"/>
            <a:ext cx="1762338" cy="614792"/>
            <a:chOff x="2061936" y="5263650"/>
            <a:chExt cx="2349784" cy="819723"/>
          </a:xfrm>
        </p:grpSpPr>
        <p:sp>
          <p:nvSpPr>
            <p:cNvPr id="50" name="文本框 49"/>
            <p:cNvSpPr txBox="1"/>
            <p:nvPr/>
          </p:nvSpPr>
          <p:spPr bwMode="auto">
            <a:xfrm>
              <a:off x="2217364" y="5498597"/>
              <a:ext cx="2038928" cy="584776"/>
            </a:xfrm>
            <a:prstGeom prst="rect">
              <a:avLst/>
            </a:prstGeom>
            <a:noFill/>
          </p:spPr>
          <p:txBody>
            <a:bodyPr wrap="square">
              <a:spAutoFit/>
            </a:bodyPr>
            <a:lstStyle/>
            <a:p>
              <a:pPr>
                <a:lnSpc>
                  <a:spcPct val="125000"/>
                </a:lnSpc>
              </a:pPr>
              <a:r>
                <a:rPr lang="zh-CN" altLang="en-US" sz="900" dirty="0">
                  <a:solidFill>
                    <a:srgbClr val="000000"/>
                  </a:solidFill>
                  <a:latin typeface="+mn-lt"/>
                  <a:ea typeface="+mn-ea"/>
                  <a:cs typeface="+mn-ea"/>
                  <a:sym typeface="+mn-lt"/>
                </a:rPr>
                <a:t>此处添加详细文本描述，建议与标题相关并符合</a:t>
              </a:r>
              <a:endParaRPr lang="en-US" altLang="zh-CN" sz="900" dirty="0">
                <a:solidFill>
                  <a:srgbClr val="000000"/>
                </a:solidFill>
                <a:latin typeface="+mn-lt"/>
                <a:ea typeface="+mn-ea"/>
                <a:cs typeface="+mn-ea"/>
                <a:sym typeface="+mn-lt"/>
              </a:endParaRPr>
            </a:p>
          </p:txBody>
        </p:sp>
        <p:sp>
          <p:nvSpPr>
            <p:cNvPr id="51" name="文本框 50"/>
            <p:cNvSpPr txBox="1"/>
            <p:nvPr/>
          </p:nvSpPr>
          <p:spPr bwMode="auto">
            <a:xfrm>
              <a:off x="2061936" y="5263650"/>
              <a:ext cx="2349784" cy="369332"/>
            </a:xfrm>
            <a:prstGeom prst="rect">
              <a:avLst/>
            </a:prstGeom>
            <a:noFill/>
          </p:spPr>
          <p:txBody>
            <a:bodyPr wrap="square">
              <a:spAutoFit/>
            </a:bodyPr>
            <a:lstStyle/>
            <a:p>
              <a:pPr algn="ctr">
                <a:defRPr/>
              </a:pPr>
              <a:r>
                <a:rPr lang="zh-CN" altLang="en-US" sz="1200" spc="75" dirty="0">
                  <a:solidFill>
                    <a:schemeClr val="tx1">
                      <a:lumMod val="65000"/>
                      <a:lumOff val="35000"/>
                    </a:schemeClr>
                  </a:solidFill>
                  <a:latin typeface="+mn-lt"/>
                  <a:ea typeface="+mn-ea"/>
                  <a:cs typeface="+mn-ea"/>
                  <a:sym typeface="+mn-lt"/>
                </a:rPr>
                <a:t>在此添加标题</a:t>
              </a:r>
            </a:p>
          </p:txBody>
        </p:sp>
      </p:grpSp>
      <p:grpSp>
        <p:nvGrpSpPr>
          <p:cNvPr id="52" name="组合 51"/>
          <p:cNvGrpSpPr/>
          <p:nvPr/>
        </p:nvGrpSpPr>
        <p:grpSpPr>
          <a:xfrm>
            <a:off x="3688463" y="3025139"/>
            <a:ext cx="1762338" cy="614790"/>
            <a:chOff x="2061936" y="5263650"/>
            <a:chExt cx="2349784" cy="819720"/>
          </a:xfrm>
        </p:grpSpPr>
        <p:sp>
          <p:nvSpPr>
            <p:cNvPr id="53" name="文本框 52"/>
            <p:cNvSpPr txBox="1"/>
            <p:nvPr/>
          </p:nvSpPr>
          <p:spPr bwMode="auto">
            <a:xfrm>
              <a:off x="2217364" y="5498594"/>
              <a:ext cx="2038928" cy="584776"/>
            </a:xfrm>
            <a:prstGeom prst="rect">
              <a:avLst/>
            </a:prstGeom>
            <a:noFill/>
          </p:spPr>
          <p:txBody>
            <a:bodyPr wrap="square">
              <a:spAutoFit/>
            </a:bodyPr>
            <a:lstStyle/>
            <a:p>
              <a:pPr>
                <a:lnSpc>
                  <a:spcPct val="125000"/>
                </a:lnSpc>
              </a:pPr>
              <a:r>
                <a:rPr lang="zh-CN" altLang="en-US" sz="900" dirty="0">
                  <a:solidFill>
                    <a:srgbClr val="000000"/>
                  </a:solidFill>
                  <a:latin typeface="+mn-lt"/>
                  <a:ea typeface="+mn-ea"/>
                  <a:cs typeface="+mn-ea"/>
                  <a:sym typeface="+mn-lt"/>
                </a:rPr>
                <a:t>此处添加详细文本描述，建议与标题相关并符合</a:t>
              </a:r>
              <a:endParaRPr lang="en-US" altLang="zh-CN" sz="900" dirty="0">
                <a:solidFill>
                  <a:srgbClr val="000000"/>
                </a:solidFill>
                <a:latin typeface="+mn-lt"/>
                <a:ea typeface="+mn-ea"/>
                <a:cs typeface="+mn-ea"/>
                <a:sym typeface="+mn-lt"/>
              </a:endParaRPr>
            </a:p>
          </p:txBody>
        </p:sp>
        <p:sp>
          <p:nvSpPr>
            <p:cNvPr id="54" name="文本框 53"/>
            <p:cNvSpPr txBox="1"/>
            <p:nvPr/>
          </p:nvSpPr>
          <p:spPr bwMode="auto">
            <a:xfrm>
              <a:off x="2061936" y="5263650"/>
              <a:ext cx="2349784" cy="369332"/>
            </a:xfrm>
            <a:prstGeom prst="rect">
              <a:avLst/>
            </a:prstGeom>
            <a:noFill/>
          </p:spPr>
          <p:txBody>
            <a:bodyPr wrap="square">
              <a:spAutoFit/>
            </a:bodyPr>
            <a:lstStyle/>
            <a:p>
              <a:pPr algn="ctr">
                <a:defRPr/>
              </a:pPr>
              <a:r>
                <a:rPr lang="zh-CN" altLang="en-US" sz="1200" spc="75" dirty="0">
                  <a:solidFill>
                    <a:schemeClr val="tx1">
                      <a:lumMod val="65000"/>
                      <a:lumOff val="35000"/>
                    </a:schemeClr>
                  </a:solidFill>
                  <a:latin typeface="+mn-lt"/>
                  <a:ea typeface="+mn-ea"/>
                  <a:cs typeface="+mn-ea"/>
                  <a:sym typeface="+mn-lt"/>
                </a:rPr>
                <a:t>在此添加标题</a:t>
              </a:r>
            </a:p>
          </p:txBody>
        </p:sp>
      </p:grpSp>
      <p:grpSp>
        <p:nvGrpSpPr>
          <p:cNvPr id="55" name="组合 54"/>
          <p:cNvGrpSpPr/>
          <p:nvPr/>
        </p:nvGrpSpPr>
        <p:grpSpPr>
          <a:xfrm>
            <a:off x="5753990" y="3025139"/>
            <a:ext cx="1762338" cy="614790"/>
            <a:chOff x="2061936" y="5263650"/>
            <a:chExt cx="2349784" cy="819720"/>
          </a:xfrm>
        </p:grpSpPr>
        <p:sp>
          <p:nvSpPr>
            <p:cNvPr id="56" name="文本框 55"/>
            <p:cNvSpPr txBox="1"/>
            <p:nvPr/>
          </p:nvSpPr>
          <p:spPr bwMode="auto">
            <a:xfrm>
              <a:off x="2217364" y="5498594"/>
              <a:ext cx="2038928" cy="584776"/>
            </a:xfrm>
            <a:prstGeom prst="rect">
              <a:avLst/>
            </a:prstGeom>
            <a:noFill/>
          </p:spPr>
          <p:txBody>
            <a:bodyPr wrap="square">
              <a:spAutoFit/>
            </a:bodyPr>
            <a:lstStyle/>
            <a:p>
              <a:pPr>
                <a:lnSpc>
                  <a:spcPct val="125000"/>
                </a:lnSpc>
              </a:pPr>
              <a:r>
                <a:rPr lang="zh-CN" altLang="en-US" sz="900" dirty="0">
                  <a:solidFill>
                    <a:srgbClr val="000000"/>
                  </a:solidFill>
                  <a:latin typeface="+mn-lt"/>
                  <a:ea typeface="+mn-ea"/>
                  <a:cs typeface="+mn-ea"/>
                  <a:sym typeface="+mn-lt"/>
                </a:rPr>
                <a:t>此处添加详细文本描述，建议与标题相关并符合</a:t>
              </a:r>
              <a:endParaRPr lang="en-US" altLang="zh-CN" sz="900" dirty="0">
                <a:solidFill>
                  <a:srgbClr val="000000"/>
                </a:solidFill>
                <a:latin typeface="+mn-lt"/>
                <a:ea typeface="+mn-ea"/>
                <a:cs typeface="+mn-ea"/>
                <a:sym typeface="+mn-lt"/>
              </a:endParaRPr>
            </a:p>
          </p:txBody>
        </p:sp>
        <p:sp>
          <p:nvSpPr>
            <p:cNvPr id="57" name="文本框 56"/>
            <p:cNvSpPr txBox="1"/>
            <p:nvPr/>
          </p:nvSpPr>
          <p:spPr bwMode="auto">
            <a:xfrm>
              <a:off x="2061936" y="5263650"/>
              <a:ext cx="2349784" cy="369332"/>
            </a:xfrm>
            <a:prstGeom prst="rect">
              <a:avLst/>
            </a:prstGeom>
            <a:noFill/>
          </p:spPr>
          <p:txBody>
            <a:bodyPr wrap="square">
              <a:spAutoFit/>
            </a:bodyPr>
            <a:lstStyle/>
            <a:p>
              <a:pPr algn="ctr">
                <a:defRPr/>
              </a:pPr>
              <a:r>
                <a:rPr lang="zh-CN" altLang="en-US" sz="1200" spc="75" dirty="0">
                  <a:solidFill>
                    <a:schemeClr val="tx1">
                      <a:lumMod val="65000"/>
                      <a:lumOff val="35000"/>
                    </a:schemeClr>
                  </a:solidFill>
                  <a:latin typeface="+mn-lt"/>
                  <a:ea typeface="+mn-ea"/>
                  <a:cs typeface="+mn-ea"/>
                  <a:sym typeface="+mn-lt"/>
                </a:rPr>
                <a:t>在此添加标题</a:t>
              </a:r>
            </a:p>
          </p:txBody>
        </p:sp>
      </p:grpSp>
      <p:cxnSp>
        <p:nvCxnSpPr>
          <p:cNvPr id="58" name="直接连接符 57"/>
          <p:cNvCxnSpPr/>
          <p:nvPr/>
        </p:nvCxnSpPr>
        <p:spPr>
          <a:xfrm>
            <a:off x="1059503" y="3962841"/>
            <a:ext cx="7024995"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31461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40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900"/>
                            </p:stCondLst>
                            <p:childTnLst>
                              <p:par>
                                <p:cTn id="21" presetID="21"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500"/>
                                        <p:tgtEl>
                                          <p:spTgt spid="5"/>
                                        </p:tgtEl>
                                      </p:cBhvr>
                                    </p:animEffect>
                                  </p:childTnLst>
                                </p:cTn>
                              </p:par>
                              <p:par>
                                <p:cTn id="24" presetID="21" presetClass="entr" presetSubtype="1" fill="hold" grpId="0" nodeType="withEffect">
                                  <p:stCondLst>
                                    <p:cond delay="200"/>
                                  </p:stCondLst>
                                  <p:childTnLst>
                                    <p:set>
                                      <p:cBhvr>
                                        <p:cTn id="25" dur="1" fill="hold">
                                          <p:stCondLst>
                                            <p:cond delay="0"/>
                                          </p:stCondLst>
                                        </p:cTn>
                                        <p:tgtEl>
                                          <p:spTgt spid="7"/>
                                        </p:tgtEl>
                                        <p:attrNameLst>
                                          <p:attrName>style.visibility</p:attrName>
                                        </p:attrNameLst>
                                      </p:cBhvr>
                                      <p:to>
                                        <p:strVal val="visible"/>
                                      </p:to>
                                    </p:set>
                                    <p:animEffect transition="in" filter="wheel(1)">
                                      <p:cBhvr>
                                        <p:cTn id="26" dur="500"/>
                                        <p:tgtEl>
                                          <p:spTgt spid="7"/>
                                        </p:tgtEl>
                                      </p:cBhvr>
                                    </p:animEffect>
                                  </p:childTnLst>
                                </p:cTn>
                              </p:par>
                              <p:par>
                                <p:cTn id="27" presetID="21" presetClass="entr" presetSubtype="1" fill="hold" grpId="0" nodeType="withEffect">
                                  <p:stCondLst>
                                    <p:cond delay="400"/>
                                  </p:stCondLst>
                                  <p:childTnLst>
                                    <p:set>
                                      <p:cBhvr>
                                        <p:cTn id="28" dur="1" fill="hold">
                                          <p:stCondLst>
                                            <p:cond delay="0"/>
                                          </p:stCondLst>
                                        </p:cTn>
                                        <p:tgtEl>
                                          <p:spTgt spid="9"/>
                                        </p:tgtEl>
                                        <p:attrNameLst>
                                          <p:attrName>style.visibility</p:attrName>
                                        </p:attrNameLst>
                                      </p:cBhvr>
                                      <p:to>
                                        <p:strVal val="visible"/>
                                      </p:to>
                                    </p:set>
                                    <p:animEffect transition="in" filter="wheel(1)">
                                      <p:cBhvr>
                                        <p:cTn id="29" dur="500"/>
                                        <p:tgtEl>
                                          <p:spTgt spid="9"/>
                                        </p:tgtEl>
                                      </p:cBhvr>
                                    </p:animEffect>
                                  </p:childTnLst>
                                </p:cTn>
                              </p:par>
                            </p:childTnLst>
                          </p:cTn>
                        </p:par>
                        <p:par>
                          <p:cTn id="30" fill="hold">
                            <p:stCondLst>
                              <p:cond delay="1800"/>
                            </p:stCondLst>
                            <p:childTnLst>
                              <p:par>
                                <p:cTn id="31" presetID="45" presetClass="entr" presetSubtype="0"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anim calcmode="lin" valueType="num">
                                      <p:cBhvr>
                                        <p:cTn id="34" dur="500" fill="hold"/>
                                        <p:tgtEl>
                                          <p:spTgt spid="21"/>
                                        </p:tgtEl>
                                        <p:attrNameLst>
                                          <p:attrName>ppt_w</p:attrName>
                                        </p:attrNameLst>
                                      </p:cBhvr>
                                      <p:tavLst>
                                        <p:tav tm="0" fmla="#ppt_w*sin(2.5*pi*$)">
                                          <p:val>
                                            <p:fltVal val="0"/>
                                          </p:val>
                                        </p:tav>
                                        <p:tav tm="100000">
                                          <p:val>
                                            <p:fltVal val="1"/>
                                          </p:val>
                                        </p:tav>
                                      </p:tavLst>
                                    </p:anim>
                                    <p:anim calcmode="lin" valueType="num">
                                      <p:cBhvr>
                                        <p:cTn id="35" dur="500" fill="hold"/>
                                        <p:tgtEl>
                                          <p:spTgt spid="21"/>
                                        </p:tgtEl>
                                        <p:attrNameLst>
                                          <p:attrName>ppt_h</p:attrName>
                                        </p:attrNameLst>
                                      </p:cBhvr>
                                      <p:tavLst>
                                        <p:tav tm="0">
                                          <p:val>
                                            <p:strVal val="#ppt_h"/>
                                          </p:val>
                                        </p:tav>
                                        <p:tav tm="100000">
                                          <p:val>
                                            <p:strVal val="#ppt_h"/>
                                          </p:val>
                                        </p:tav>
                                      </p:tavLst>
                                    </p:anim>
                                  </p:childTnLst>
                                </p:cTn>
                              </p:par>
                              <p:par>
                                <p:cTn id="36" presetID="53" presetClass="entr" presetSubtype="16" fill="hold" grpId="0" nodeType="withEffect">
                                  <p:stCondLst>
                                    <p:cond delay="0"/>
                                  </p:stCondLst>
                                  <p:iterate type="lt">
                                    <p:tmPct val="10000"/>
                                  </p:iterate>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par>
                          <p:cTn id="41" fill="hold">
                            <p:stCondLst>
                              <p:cond delay="2550"/>
                            </p:stCondLst>
                            <p:childTnLst>
                              <p:par>
                                <p:cTn id="42" presetID="16" presetClass="entr" presetSubtype="37" fill="hold"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barn(outVertical)">
                                      <p:cBhvr>
                                        <p:cTn id="44" dur="500"/>
                                        <p:tgtEl>
                                          <p:spTgt spid="49"/>
                                        </p:tgtEl>
                                      </p:cBhvr>
                                    </p:animEffect>
                                  </p:childTnLst>
                                </p:cTn>
                              </p:par>
                            </p:childTnLst>
                          </p:cTn>
                        </p:par>
                        <p:par>
                          <p:cTn id="45" fill="hold">
                            <p:stCondLst>
                              <p:cond delay="3050"/>
                            </p:stCondLst>
                            <p:childTnLst>
                              <p:par>
                                <p:cTn id="46" presetID="45" presetClass="entr" presetSubtype="0" fill="hold"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anim calcmode="lin" valueType="num">
                                      <p:cBhvr>
                                        <p:cTn id="49" dur="500" fill="hold"/>
                                        <p:tgtEl>
                                          <p:spTgt spid="39"/>
                                        </p:tgtEl>
                                        <p:attrNameLst>
                                          <p:attrName>ppt_w</p:attrName>
                                        </p:attrNameLst>
                                      </p:cBhvr>
                                      <p:tavLst>
                                        <p:tav tm="0" fmla="#ppt_w*sin(2.5*pi*$)">
                                          <p:val>
                                            <p:fltVal val="0"/>
                                          </p:val>
                                        </p:tav>
                                        <p:tav tm="100000">
                                          <p:val>
                                            <p:fltVal val="1"/>
                                          </p:val>
                                        </p:tav>
                                      </p:tavLst>
                                    </p:anim>
                                    <p:anim calcmode="lin" valueType="num">
                                      <p:cBhvr>
                                        <p:cTn id="50" dur="500" fill="hold"/>
                                        <p:tgtEl>
                                          <p:spTgt spid="39"/>
                                        </p:tgtEl>
                                        <p:attrNameLst>
                                          <p:attrName>ppt_h</p:attrName>
                                        </p:attrNameLst>
                                      </p:cBhvr>
                                      <p:tavLst>
                                        <p:tav tm="0">
                                          <p:val>
                                            <p:strVal val="#ppt_h"/>
                                          </p:val>
                                        </p:tav>
                                        <p:tav tm="100000">
                                          <p:val>
                                            <p:strVal val="#ppt_h"/>
                                          </p:val>
                                        </p:tav>
                                      </p:tavLst>
                                    </p:anim>
                                  </p:childTnLst>
                                </p:cTn>
                              </p:par>
                              <p:par>
                                <p:cTn id="51" presetID="53" presetClass="entr" presetSubtype="16" fill="hold" grpId="0" nodeType="withEffect">
                                  <p:stCondLst>
                                    <p:cond delay="0"/>
                                  </p:stCondLst>
                                  <p:iterate type="lt">
                                    <p:tmPct val="10000"/>
                                  </p:iterate>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Effect transition="in" filter="fade">
                                      <p:cBhvr>
                                        <p:cTn id="55" dur="500"/>
                                        <p:tgtEl>
                                          <p:spTgt spid="12"/>
                                        </p:tgtEl>
                                      </p:cBhvr>
                                    </p:animEffect>
                                  </p:childTnLst>
                                </p:cTn>
                              </p:par>
                            </p:childTnLst>
                          </p:cTn>
                        </p:par>
                        <p:par>
                          <p:cTn id="56" fill="hold">
                            <p:stCondLst>
                              <p:cond delay="3800"/>
                            </p:stCondLst>
                            <p:childTnLst>
                              <p:par>
                                <p:cTn id="57" presetID="16" presetClass="entr" presetSubtype="37" fill="hold" nodeType="after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barn(outVertical)">
                                      <p:cBhvr>
                                        <p:cTn id="59" dur="500"/>
                                        <p:tgtEl>
                                          <p:spTgt spid="52"/>
                                        </p:tgtEl>
                                      </p:cBhvr>
                                    </p:animEffect>
                                  </p:childTnLst>
                                </p:cTn>
                              </p:par>
                            </p:childTnLst>
                          </p:cTn>
                        </p:par>
                        <p:par>
                          <p:cTn id="60" fill="hold">
                            <p:stCondLst>
                              <p:cond delay="4300"/>
                            </p:stCondLst>
                            <p:childTnLst>
                              <p:par>
                                <p:cTn id="61" presetID="45" presetClass="entr" presetSubtype="0" fill="hold" nodeType="after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anim calcmode="lin" valueType="num">
                                      <p:cBhvr>
                                        <p:cTn id="64" dur="500" fill="hold"/>
                                        <p:tgtEl>
                                          <p:spTgt spid="13"/>
                                        </p:tgtEl>
                                        <p:attrNameLst>
                                          <p:attrName>ppt_w</p:attrName>
                                        </p:attrNameLst>
                                      </p:cBhvr>
                                      <p:tavLst>
                                        <p:tav tm="0" fmla="#ppt_w*sin(2.5*pi*$)">
                                          <p:val>
                                            <p:fltVal val="0"/>
                                          </p:val>
                                        </p:tav>
                                        <p:tav tm="100000">
                                          <p:val>
                                            <p:fltVal val="1"/>
                                          </p:val>
                                        </p:tav>
                                      </p:tavLst>
                                    </p:anim>
                                    <p:anim calcmode="lin" valueType="num">
                                      <p:cBhvr>
                                        <p:cTn id="65" dur="500" fill="hold"/>
                                        <p:tgtEl>
                                          <p:spTgt spid="13"/>
                                        </p:tgtEl>
                                        <p:attrNameLst>
                                          <p:attrName>ppt_h</p:attrName>
                                        </p:attrNameLst>
                                      </p:cBhvr>
                                      <p:tavLst>
                                        <p:tav tm="0">
                                          <p:val>
                                            <p:strVal val="#ppt_h"/>
                                          </p:val>
                                        </p:tav>
                                        <p:tav tm="100000">
                                          <p:val>
                                            <p:strVal val="#ppt_h"/>
                                          </p:val>
                                        </p:tav>
                                      </p:tavLst>
                                    </p:anim>
                                  </p:childTnLst>
                                </p:cTn>
                              </p:par>
                              <p:par>
                                <p:cTn id="66" presetID="53" presetClass="entr" presetSubtype="16" fill="hold" grpId="0" nodeType="withEffect">
                                  <p:stCondLst>
                                    <p:cond delay="0"/>
                                  </p:stCondLst>
                                  <p:iterate type="lt">
                                    <p:tmPct val="10000"/>
                                  </p:iterate>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childTnLst>
                          </p:cTn>
                        </p:par>
                        <p:par>
                          <p:cTn id="71" fill="hold">
                            <p:stCondLst>
                              <p:cond delay="5050"/>
                            </p:stCondLst>
                            <p:childTnLst>
                              <p:par>
                                <p:cTn id="72" presetID="16" presetClass="entr" presetSubtype="37" fill="hold" nodeType="afterEffect">
                                  <p:stCondLst>
                                    <p:cond delay="0"/>
                                  </p:stCondLst>
                                  <p:childTnLst>
                                    <p:set>
                                      <p:cBhvr>
                                        <p:cTn id="73" dur="1" fill="hold">
                                          <p:stCondLst>
                                            <p:cond delay="0"/>
                                          </p:stCondLst>
                                        </p:cTn>
                                        <p:tgtEl>
                                          <p:spTgt spid="55"/>
                                        </p:tgtEl>
                                        <p:attrNameLst>
                                          <p:attrName>style.visibility</p:attrName>
                                        </p:attrNameLst>
                                      </p:cBhvr>
                                      <p:to>
                                        <p:strVal val="visible"/>
                                      </p:to>
                                    </p:set>
                                    <p:animEffect transition="in" filter="barn(outVertical)">
                                      <p:cBhvr>
                                        <p:cTn id="74" dur="500"/>
                                        <p:tgtEl>
                                          <p:spTgt spid="55"/>
                                        </p:tgtEl>
                                      </p:cBhvr>
                                    </p:animEffect>
                                  </p:childTnLst>
                                </p:cTn>
                              </p:par>
                            </p:childTnLst>
                          </p:cTn>
                        </p:par>
                        <p:par>
                          <p:cTn id="75" fill="hold">
                            <p:stCondLst>
                              <p:cond delay="5550"/>
                            </p:stCondLst>
                            <p:childTnLst>
                              <p:par>
                                <p:cTn id="76" presetID="16" presetClass="entr" presetSubtype="37" fill="hold"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barn(outVertical)">
                                      <p:cBhvr>
                                        <p:cTn id="78"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508233" y="1713485"/>
            <a:ext cx="7283274" cy="1250527"/>
          </a:xfrm>
          <a:prstGeom prst="rect">
            <a:avLst/>
          </a:prstGeom>
          <a:solidFill>
            <a:srgbClr val="093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867" b="1" dirty="0">
              <a:solidFill>
                <a:srgbClr val="FFFF00"/>
              </a:solidFill>
              <a:cs typeface="+mn-ea"/>
              <a:sym typeface="+mn-lt"/>
            </a:endParaRPr>
          </a:p>
        </p:txBody>
      </p:sp>
      <p:sp>
        <p:nvSpPr>
          <p:cNvPr id="12" name="TextBox 11"/>
          <p:cNvSpPr txBox="1"/>
          <p:nvPr/>
        </p:nvSpPr>
        <p:spPr>
          <a:xfrm>
            <a:off x="3455959" y="1707654"/>
            <a:ext cx="2954655" cy="1077218"/>
          </a:xfrm>
          <a:prstGeom prst="rect">
            <a:avLst/>
          </a:prstGeom>
          <a:noFill/>
        </p:spPr>
        <p:txBody>
          <a:bodyPr wrap="none" rtlCol="0">
            <a:spAutoFit/>
          </a:bodyPr>
          <a:lstStyle/>
          <a:p>
            <a:pPr marL="0" lvl="1" algn="ctr"/>
            <a:r>
              <a:rPr lang="zh-CN" altLang="en-US" sz="1400" b="1" dirty="0">
                <a:solidFill>
                  <a:schemeClr val="bg1"/>
                </a:solidFill>
                <a:latin typeface="+mn-lt"/>
                <a:ea typeface="+mn-ea"/>
                <a:cs typeface="+mn-ea"/>
                <a:sym typeface="+mn-lt"/>
              </a:rPr>
              <a:t> </a:t>
            </a:r>
            <a:r>
              <a:rPr lang="zh-CN" altLang="en-US" sz="2800" b="1" dirty="0">
                <a:solidFill>
                  <a:schemeClr val="bg1"/>
                </a:solidFill>
                <a:latin typeface="+mn-lt"/>
                <a:ea typeface="+mn-ea"/>
                <a:cs typeface="+mn-ea"/>
                <a:sym typeface="+mn-lt"/>
              </a:rPr>
              <a:t>第四部分</a:t>
            </a:r>
            <a:endParaRPr lang="en-US" altLang="zh-CN" sz="2800" b="1" dirty="0">
              <a:solidFill>
                <a:schemeClr val="bg1"/>
              </a:solidFill>
              <a:latin typeface="+mn-lt"/>
              <a:ea typeface="+mn-ea"/>
              <a:cs typeface="+mn-ea"/>
              <a:sym typeface="+mn-lt"/>
            </a:endParaRPr>
          </a:p>
          <a:p>
            <a:pPr marL="0" lvl="1" algn="ctr"/>
            <a:r>
              <a:rPr lang="zh-CN" altLang="en-US" sz="3600" b="1" dirty="0">
                <a:solidFill>
                  <a:schemeClr val="bg1"/>
                </a:solidFill>
                <a:latin typeface="+mn-lt"/>
                <a:ea typeface="+mn-ea"/>
                <a:cs typeface="+mn-ea"/>
                <a:sym typeface="+mn-lt"/>
              </a:rPr>
              <a:t>标题文字内容</a:t>
            </a:r>
            <a:endParaRPr lang="en-US" altLang="zh-CN" sz="3600" b="1" dirty="0">
              <a:solidFill>
                <a:schemeClr val="bg1"/>
              </a:solidFill>
              <a:latin typeface="+mn-lt"/>
              <a:ea typeface="+mn-ea"/>
              <a:cs typeface="+mn-ea"/>
              <a:sym typeface="+mn-lt"/>
            </a:endParaRPr>
          </a:p>
        </p:txBody>
      </p:sp>
      <p:grpSp>
        <p:nvGrpSpPr>
          <p:cNvPr id="16" name="组合 15"/>
          <p:cNvGrpSpPr/>
          <p:nvPr/>
        </p:nvGrpSpPr>
        <p:grpSpPr>
          <a:xfrm>
            <a:off x="728136" y="1704012"/>
            <a:ext cx="1260000" cy="1260000"/>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cs typeface="+mn-ea"/>
                <a:sym typeface="+mn-lt"/>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cs typeface="+mn-ea"/>
                <a:sym typeface="+mn-lt"/>
              </a:endParaRPr>
            </a:p>
          </p:txBody>
        </p:sp>
      </p:grpSp>
      <p:sp>
        <p:nvSpPr>
          <p:cNvPr id="25" name="TextBox 24"/>
          <p:cNvSpPr txBox="1"/>
          <p:nvPr/>
        </p:nvSpPr>
        <p:spPr>
          <a:xfrm>
            <a:off x="3455970" y="3037809"/>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mn-lt"/>
                <a:ea typeface="+mn-ea"/>
                <a:cs typeface="+mn-ea"/>
                <a:sym typeface="+mn-lt"/>
              </a:rPr>
              <a:t>※ </a:t>
            </a:r>
            <a:r>
              <a:rPr lang="zh-CN" altLang="en-US" sz="1200" dirty="0">
                <a:solidFill>
                  <a:srgbClr val="080808"/>
                </a:solidFill>
                <a:latin typeface="+mn-lt"/>
                <a:ea typeface="+mn-ea"/>
                <a:cs typeface="+mn-ea"/>
                <a:sym typeface="+mn-lt"/>
              </a:rPr>
              <a:t>添加内容</a:t>
            </a:r>
          </a:p>
        </p:txBody>
      </p:sp>
      <p:sp>
        <p:nvSpPr>
          <p:cNvPr id="26" name="TextBox 25"/>
          <p:cNvSpPr txBox="1"/>
          <p:nvPr/>
        </p:nvSpPr>
        <p:spPr>
          <a:xfrm>
            <a:off x="4508641" y="3037809"/>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n-lt"/>
                <a:ea typeface="+mn-ea"/>
                <a:cs typeface="+mn-ea"/>
                <a:sym typeface="+mn-lt"/>
              </a:rPr>
              <a:t>※ </a:t>
            </a:r>
            <a:r>
              <a:rPr lang="zh-CN" altLang="en-US" sz="1200" dirty="0">
                <a:solidFill>
                  <a:srgbClr val="080808"/>
                </a:solidFill>
                <a:latin typeface="+mn-lt"/>
                <a:ea typeface="+mn-ea"/>
                <a:cs typeface="+mn-ea"/>
                <a:sym typeface="+mn-lt"/>
              </a:rPr>
              <a:t>添加内容</a:t>
            </a:r>
          </a:p>
        </p:txBody>
      </p:sp>
      <p:sp>
        <p:nvSpPr>
          <p:cNvPr id="27" name="TextBox 26"/>
          <p:cNvSpPr txBox="1"/>
          <p:nvPr/>
        </p:nvSpPr>
        <p:spPr>
          <a:xfrm>
            <a:off x="5518667" y="3037809"/>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mn-lt"/>
                <a:ea typeface="+mn-ea"/>
                <a:cs typeface="+mn-ea"/>
                <a:sym typeface="+mn-lt"/>
              </a:rPr>
              <a:t>※ </a:t>
            </a:r>
            <a:r>
              <a:rPr lang="zh-CN" altLang="en-US" sz="1200" dirty="0">
                <a:solidFill>
                  <a:srgbClr val="080808"/>
                </a:solidFill>
                <a:latin typeface="+mn-lt"/>
                <a:ea typeface="+mn-ea"/>
                <a:cs typeface="+mn-ea"/>
                <a:sym typeface="+mn-lt"/>
              </a:rPr>
              <a:t>添加内容</a:t>
            </a:r>
          </a:p>
        </p:txBody>
      </p:sp>
      <p:sp>
        <p:nvSpPr>
          <p:cNvPr id="28" name="TextBox 27"/>
          <p:cNvSpPr txBox="1"/>
          <p:nvPr/>
        </p:nvSpPr>
        <p:spPr>
          <a:xfrm>
            <a:off x="3455970" y="3384880"/>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n-lt"/>
                <a:ea typeface="+mn-ea"/>
                <a:cs typeface="+mn-ea"/>
                <a:sym typeface="+mn-lt"/>
              </a:rPr>
              <a:t>※ </a:t>
            </a:r>
            <a:r>
              <a:rPr lang="zh-CN" altLang="en-US" sz="1200" dirty="0">
                <a:solidFill>
                  <a:srgbClr val="080808"/>
                </a:solidFill>
                <a:latin typeface="+mn-lt"/>
                <a:ea typeface="+mn-ea"/>
                <a:cs typeface="+mn-ea"/>
                <a:sym typeface="+mn-lt"/>
              </a:rPr>
              <a:t>添加内容</a:t>
            </a:r>
          </a:p>
        </p:txBody>
      </p:sp>
      <p:sp>
        <p:nvSpPr>
          <p:cNvPr id="29" name="TextBox 28"/>
          <p:cNvSpPr txBox="1"/>
          <p:nvPr/>
        </p:nvSpPr>
        <p:spPr>
          <a:xfrm>
            <a:off x="4508642" y="3384880"/>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n-lt"/>
                <a:ea typeface="+mn-ea"/>
                <a:cs typeface="+mn-ea"/>
                <a:sym typeface="+mn-lt"/>
              </a:rPr>
              <a:t>※ </a:t>
            </a:r>
            <a:r>
              <a:rPr lang="zh-CN" altLang="en-US" sz="1200" dirty="0">
                <a:solidFill>
                  <a:srgbClr val="080808"/>
                </a:solidFill>
                <a:latin typeface="+mn-lt"/>
                <a:ea typeface="+mn-ea"/>
                <a:cs typeface="+mn-ea"/>
                <a:sym typeface="+mn-lt"/>
              </a:rPr>
              <a:t>添加内容</a:t>
            </a:r>
          </a:p>
        </p:txBody>
      </p:sp>
      <p:sp>
        <p:nvSpPr>
          <p:cNvPr id="30" name="TextBox 29"/>
          <p:cNvSpPr txBox="1"/>
          <p:nvPr/>
        </p:nvSpPr>
        <p:spPr>
          <a:xfrm>
            <a:off x="5518281" y="3384880"/>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n-lt"/>
                <a:ea typeface="+mn-ea"/>
                <a:cs typeface="+mn-ea"/>
                <a:sym typeface="+mn-lt"/>
              </a:rPr>
              <a:t>※ </a:t>
            </a:r>
            <a:r>
              <a:rPr lang="zh-CN" altLang="en-US" sz="1200" dirty="0">
                <a:solidFill>
                  <a:srgbClr val="080808"/>
                </a:solidFill>
                <a:latin typeface="+mn-lt"/>
                <a:ea typeface="+mn-ea"/>
                <a:cs typeface="+mn-ea"/>
                <a:sym typeface="+mn-lt"/>
              </a:rPr>
              <a:t>添加内容</a:t>
            </a:r>
          </a:p>
        </p:txBody>
      </p:sp>
      <p:sp>
        <p:nvSpPr>
          <p:cNvPr id="75" name="TextBox 13"/>
          <p:cNvSpPr txBox="1"/>
          <p:nvPr/>
        </p:nvSpPr>
        <p:spPr>
          <a:xfrm>
            <a:off x="906713" y="1949291"/>
            <a:ext cx="902846" cy="769441"/>
          </a:xfrm>
          <a:prstGeom prst="rect">
            <a:avLst/>
          </a:prstGeom>
          <a:noFill/>
        </p:spPr>
        <p:txBody>
          <a:bodyPr wrap="square" lIns="0" tIns="0" rIns="0" bIns="0" rtlCol="0">
            <a:spAutoFit/>
          </a:bodyPr>
          <a:lstStyle/>
          <a:p>
            <a:r>
              <a:rPr lang="en-US" altLang="zh-CN" sz="5000" b="1" dirty="0">
                <a:solidFill>
                  <a:schemeClr val="accent1"/>
                </a:solidFill>
                <a:latin typeface="+mn-lt"/>
                <a:ea typeface="+mn-ea"/>
                <a:cs typeface="+mn-ea"/>
                <a:sym typeface="+mn-lt"/>
              </a:rPr>
              <a:t>04</a:t>
            </a:r>
            <a:endParaRPr lang="zh-CN" altLang="en-US" sz="5000" b="1" dirty="0">
              <a:solidFill>
                <a:schemeClr val="accent1"/>
              </a:solidFill>
              <a:latin typeface="+mn-lt"/>
              <a:ea typeface="+mn-ea"/>
              <a:cs typeface="+mn-ea"/>
              <a:sym typeface="+mn-lt"/>
            </a:endParaRPr>
          </a:p>
        </p:txBody>
      </p:sp>
    </p:spTree>
    <p:extLst>
      <p:ext uri="{BB962C8B-B14F-4D97-AF65-F5344CB8AC3E}">
        <p14:creationId xmlns:p14="http://schemas.microsoft.com/office/powerpoint/2010/main" val="990571601"/>
      </p:ext>
    </p:extLst>
  </p:cSld>
  <p:clrMapOvr>
    <a:masterClrMapping/>
  </p:clrMapOvr>
  <mc:AlternateContent xmlns:mc="http://schemas.openxmlformats.org/markup-compatibility/2006" xmlns:p14="http://schemas.microsoft.com/office/powerpoint/2010/main">
    <mc:Choice Requires="p14">
      <p:transition spd="slow" p14:dur="3900">
        <p14:glitter dir="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anim calcmode="lin" valueType="num">
                                      <p:cBhvr>
                                        <p:cTn id="8" dur="500" fill="hold"/>
                                        <p:tgtEl>
                                          <p:spTgt spid="75"/>
                                        </p:tgtEl>
                                        <p:attrNameLst>
                                          <p:attrName>ppt_x</p:attrName>
                                        </p:attrNameLst>
                                      </p:cBhvr>
                                      <p:tavLst>
                                        <p:tav tm="0">
                                          <p:val>
                                            <p:strVal val="#ppt_x"/>
                                          </p:val>
                                        </p:tav>
                                        <p:tav tm="100000">
                                          <p:val>
                                            <p:strVal val="#ppt_x"/>
                                          </p:val>
                                        </p:tav>
                                      </p:tavLst>
                                    </p:anim>
                                    <p:anim calcmode="lin" valueType="num">
                                      <p:cBhvr>
                                        <p:cTn id="9" dur="500" fill="hold"/>
                                        <p:tgtEl>
                                          <p:spTgt spid="7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p:tgtEl>
                                          <p:spTgt spid="12"/>
                                        </p:tgtEl>
                                        <p:attrNameLst>
                                          <p:attrName>ppt_x</p:attrName>
                                        </p:attrNameLst>
                                      </p:cBhvr>
                                      <p:tavLst>
                                        <p:tav tm="0">
                                          <p:val>
                                            <p:strVal val="#ppt_x-#ppt_w*1.125000"/>
                                          </p:val>
                                        </p:tav>
                                        <p:tav tm="100000">
                                          <p:val>
                                            <p:strVal val="#ppt_x"/>
                                          </p:val>
                                        </p:tav>
                                      </p:tavLst>
                                    </p:anim>
                                    <p:animEffect transition="in" filter="wipe(right)">
                                      <p:cBhvr>
                                        <p:cTn id="18" dur="500"/>
                                        <p:tgtEl>
                                          <p:spTgt spid="12"/>
                                        </p:tgtEl>
                                      </p:cBhvr>
                                    </p:animEffect>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ppt_x"/>
                                          </p:val>
                                        </p:tav>
                                        <p:tav tm="100000">
                                          <p:val>
                                            <p:strVal val="#ppt_x"/>
                                          </p:val>
                                        </p:tav>
                                      </p:tavLst>
                                    </p:anim>
                                    <p:anim calcmode="lin" valueType="num">
                                      <p:cBhvr additive="base">
                                        <p:cTn id="23" dur="500" fill="hold"/>
                                        <p:tgtEl>
                                          <p:spTgt spid="2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20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40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500" fill="hold"/>
                                        <p:tgtEl>
                                          <p:spTgt spid="27"/>
                                        </p:tgtEl>
                                        <p:attrNameLst>
                                          <p:attrName>ppt_x</p:attrName>
                                        </p:attrNameLst>
                                      </p:cBhvr>
                                      <p:tavLst>
                                        <p:tav tm="0">
                                          <p:val>
                                            <p:strVal val="#ppt_x"/>
                                          </p:val>
                                        </p:tav>
                                        <p:tav tm="100000">
                                          <p:val>
                                            <p:strVal val="#ppt_x"/>
                                          </p:val>
                                        </p:tav>
                                      </p:tavLst>
                                    </p:anim>
                                    <p:anim calcmode="lin" valueType="num">
                                      <p:cBhvr additive="base">
                                        <p:cTn id="31" dur="500" fill="hold"/>
                                        <p:tgtEl>
                                          <p:spTgt spid="27"/>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60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500" fill="hold"/>
                                        <p:tgtEl>
                                          <p:spTgt spid="28"/>
                                        </p:tgtEl>
                                        <p:attrNameLst>
                                          <p:attrName>ppt_x</p:attrName>
                                        </p:attrNameLst>
                                      </p:cBhvr>
                                      <p:tavLst>
                                        <p:tav tm="0">
                                          <p:val>
                                            <p:strVal val="#ppt_x"/>
                                          </p:val>
                                        </p:tav>
                                        <p:tav tm="100000">
                                          <p:val>
                                            <p:strVal val="#ppt_x"/>
                                          </p:val>
                                        </p:tav>
                                      </p:tavLst>
                                    </p:anim>
                                    <p:anim calcmode="lin" valueType="num">
                                      <p:cBhvr additive="base">
                                        <p:cTn id="35" dur="500" fill="hold"/>
                                        <p:tgtEl>
                                          <p:spTgt spid="2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80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fill="hold"/>
                                        <p:tgtEl>
                                          <p:spTgt spid="29"/>
                                        </p:tgtEl>
                                        <p:attrNameLst>
                                          <p:attrName>ppt_x</p:attrName>
                                        </p:attrNameLst>
                                      </p:cBhvr>
                                      <p:tavLst>
                                        <p:tav tm="0">
                                          <p:val>
                                            <p:strVal val="#ppt_x"/>
                                          </p:val>
                                        </p:tav>
                                        <p:tav tm="100000">
                                          <p:val>
                                            <p:strVal val="#ppt_x"/>
                                          </p:val>
                                        </p:tav>
                                      </p:tavLst>
                                    </p:anim>
                                    <p:anim calcmode="lin" valueType="num">
                                      <p:cBhvr additive="base">
                                        <p:cTn id="39" dur="500" fill="hold"/>
                                        <p:tgtEl>
                                          <p:spTgt spid="2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00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ppt_x"/>
                                          </p:val>
                                        </p:tav>
                                        <p:tav tm="100000">
                                          <p:val>
                                            <p:strVal val="#ppt_x"/>
                                          </p:val>
                                        </p:tav>
                                      </p:tavLst>
                                    </p:anim>
                                    <p:anim calcmode="lin" valueType="num">
                                      <p:cBhvr additive="base">
                                        <p:cTn id="4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p:bldP spid="25" grpId="0"/>
      <p:bldP spid="26" grpId="0"/>
      <p:bldP spid="27" grpId="0"/>
      <p:bldP spid="28" grpId="0"/>
      <p:bldP spid="29" grpId="0"/>
      <p:bldP spid="30"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500" dirty="0">
                <a:solidFill>
                  <a:srgbClr val="333333"/>
                </a:solidFill>
                <a:latin typeface="+mn-lt"/>
                <a:ea typeface="+mn-ea"/>
                <a:cs typeface="+mn-ea"/>
                <a:sym typeface="+mn-lt"/>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a:off x="1621610" y="1250443"/>
            <a:ext cx="1716709" cy="3122331"/>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FF"/>
              </a:solidFill>
              <a:cs typeface="+mn-ea"/>
              <a:sym typeface="+mn-lt"/>
            </a:endParaRPr>
          </a:p>
        </p:txBody>
      </p:sp>
      <p:sp>
        <p:nvSpPr>
          <p:cNvPr id="5" name="圆角矩形 4"/>
          <p:cNvSpPr/>
          <p:nvPr/>
        </p:nvSpPr>
        <p:spPr>
          <a:xfrm>
            <a:off x="5805682" y="1250443"/>
            <a:ext cx="1716709" cy="3122331"/>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FF"/>
              </a:solidFill>
              <a:cs typeface="+mn-ea"/>
              <a:sym typeface="+mn-lt"/>
            </a:endParaRPr>
          </a:p>
        </p:txBody>
      </p:sp>
      <p:grpSp>
        <p:nvGrpSpPr>
          <p:cNvPr id="6" name="组合 5"/>
          <p:cNvGrpSpPr/>
          <p:nvPr/>
        </p:nvGrpSpPr>
        <p:grpSpPr>
          <a:xfrm>
            <a:off x="1606363" y="1208043"/>
            <a:ext cx="1747199" cy="1747199"/>
            <a:chOff x="4184106" y="2952206"/>
            <a:chExt cx="3823790" cy="3823790"/>
          </a:xfrm>
        </p:grpSpPr>
        <p:sp>
          <p:nvSpPr>
            <p:cNvPr id="7" name="椭圆 6"/>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grpSp>
          <p:nvGrpSpPr>
            <p:cNvPr id="8" name="组合 7"/>
            <p:cNvGrpSpPr/>
            <p:nvPr/>
          </p:nvGrpSpPr>
          <p:grpSpPr>
            <a:xfrm>
              <a:off x="4710169" y="3478269"/>
              <a:ext cx="2771663" cy="2771663"/>
              <a:chOff x="2193191" y="1899415"/>
              <a:chExt cx="2421376" cy="2421376"/>
            </a:xfrm>
            <a:effectLst/>
          </p:grpSpPr>
          <p:sp>
            <p:nvSpPr>
              <p:cNvPr id="9" name="椭圆 8"/>
              <p:cNvSpPr/>
              <p:nvPr/>
            </p:nvSpPr>
            <p:spPr>
              <a:xfrm>
                <a:off x="2193191" y="1899415"/>
                <a:ext cx="2421376" cy="2421376"/>
              </a:xfrm>
              <a:prstGeom prst="ellipse">
                <a:avLst/>
              </a:pr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sp>
            <p:nvSpPr>
              <p:cNvPr id="10" name="椭圆 9"/>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grpSp>
      </p:grpSp>
      <p:grpSp>
        <p:nvGrpSpPr>
          <p:cNvPr id="11" name="组合 10"/>
          <p:cNvGrpSpPr/>
          <p:nvPr/>
        </p:nvGrpSpPr>
        <p:grpSpPr>
          <a:xfrm>
            <a:off x="1598793" y="3290527"/>
            <a:ext cx="1762338" cy="614792"/>
            <a:chOff x="2061936" y="5263650"/>
            <a:chExt cx="2349784" cy="819723"/>
          </a:xfrm>
        </p:grpSpPr>
        <p:sp>
          <p:nvSpPr>
            <p:cNvPr id="12" name="文本框 11"/>
            <p:cNvSpPr txBox="1"/>
            <p:nvPr/>
          </p:nvSpPr>
          <p:spPr bwMode="auto">
            <a:xfrm>
              <a:off x="2217364" y="5498597"/>
              <a:ext cx="2038928" cy="584776"/>
            </a:xfrm>
            <a:prstGeom prst="rect">
              <a:avLst/>
            </a:prstGeom>
            <a:noFill/>
          </p:spPr>
          <p:txBody>
            <a:bodyPr wrap="square">
              <a:spAutoFit/>
            </a:bodyPr>
            <a:lstStyle/>
            <a:p>
              <a:pPr>
                <a:lnSpc>
                  <a:spcPct val="125000"/>
                </a:lnSpc>
              </a:pPr>
              <a:r>
                <a:rPr lang="zh-CN" altLang="en-US" sz="900" dirty="0">
                  <a:solidFill>
                    <a:srgbClr val="000000"/>
                  </a:solidFill>
                  <a:latin typeface="+mn-lt"/>
                  <a:ea typeface="+mn-ea"/>
                  <a:cs typeface="+mn-ea"/>
                  <a:sym typeface="+mn-lt"/>
                </a:rPr>
                <a:t>此处添加详细文本描述，建议与标题相关并符合</a:t>
              </a:r>
              <a:endParaRPr lang="en-US" altLang="zh-CN" sz="900" dirty="0">
                <a:solidFill>
                  <a:srgbClr val="000000"/>
                </a:solidFill>
                <a:latin typeface="+mn-lt"/>
                <a:ea typeface="+mn-ea"/>
                <a:cs typeface="+mn-ea"/>
                <a:sym typeface="+mn-lt"/>
              </a:endParaRPr>
            </a:p>
          </p:txBody>
        </p:sp>
        <p:sp>
          <p:nvSpPr>
            <p:cNvPr id="13" name="文本框 12"/>
            <p:cNvSpPr txBox="1"/>
            <p:nvPr/>
          </p:nvSpPr>
          <p:spPr bwMode="auto">
            <a:xfrm>
              <a:off x="2061936" y="5263650"/>
              <a:ext cx="2349784" cy="369332"/>
            </a:xfrm>
            <a:prstGeom prst="rect">
              <a:avLst/>
            </a:prstGeom>
            <a:noFill/>
          </p:spPr>
          <p:txBody>
            <a:bodyPr wrap="square">
              <a:spAutoFit/>
            </a:bodyPr>
            <a:lstStyle/>
            <a:p>
              <a:pPr algn="ctr">
                <a:defRPr/>
              </a:pPr>
              <a:r>
                <a:rPr lang="zh-CN" altLang="en-US" sz="1200" spc="75" dirty="0">
                  <a:solidFill>
                    <a:schemeClr val="accent1"/>
                  </a:solidFill>
                  <a:latin typeface="+mn-lt"/>
                  <a:ea typeface="+mn-ea"/>
                  <a:cs typeface="+mn-ea"/>
                  <a:sym typeface="+mn-lt"/>
                </a:rPr>
                <a:t>在此添加标题</a:t>
              </a:r>
            </a:p>
          </p:txBody>
        </p:sp>
      </p:grpSp>
      <p:cxnSp>
        <p:nvCxnSpPr>
          <p:cNvPr id="14" name="直接连接符 13"/>
          <p:cNvCxnSpPr/>
          <p:nvPr/>
        </p:nvCxnSpPr>
        <p:spPr>
          <a:xfrm>
            <a:off x="1867748" y="3081738"/>
            <a:ext cx="1224429"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5789200" y="1208043"/>
            <a:ext cx="1747199" cy="1747199"/>
            <a:chOff x="4184106" y="2952206"/>
            <a:chExt cx="3823790" cy="3823790"/>
          </a:xfrm>
        </p:grpSpPr>
        <p:sp>
          <p:nvSpPr>
            <p:cNvPr id="16" name="椭圆 15"/>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grpSp>
          <p:nvGrpSpPr>
            <p:cNvPr id="17" name="组合 16"/>
            <p:cNvGrpSpPr/>
            <p:nvPr/>
          </p:nvGrpSpPr>
          <p:grpSpPr>
            <a:xfrm>
              <a:off x="4710169" y="3478269"/>
              <a:ext cx="2771663" cy="2771663"/>
              <a:chOff x="2193191" y="1899415"/>
              <a:chExt cx="2421376" cy="2421376"/>
            </a:xfrm>
            <a:effectLst/>
          </p:grpSpPr>
          <p:sp>
            <p:nvSpPr>
              <p:cNvPr id="18" name="椭圆 17"/>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sp>
            <p:nvSpPr>
              <p:cNvPr id="19" name="椭圆 18"/>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cs typeface="+mn-ea"/>
                  <a:sym typeface="+mn-lt"/>
                </a:endParaRPr>
              </a:p>
            </p:txBody>
          </p:sp>
        </p:grpSp>
      </p:grpSp>
      <p:grpSp>
        <p:nvGrpSpPr>
          <p:cNvPr id="20" name="组合 19"/>
          <p:cNvGrpSpPr/>
          <p:nvPr/>
        </p:nvGrpSpPr>
        <p:grpSpPr>
          <a:xfrm>
            <a:off x="5781631" y="3290528"/>
            <a:ext cx="1762338" cy="614790"/>
            <a:chOff x="2061936" y="5263650"/>
            <a:chExt cx="2349784" cy="819720"/>
          </a:xfrm>
        </p:grpSpPr>
        <p:sp>
          <p:nvSpPr>
            <p:cNvPr id="21" name="文本框 20"/>
            <p:cNvSpPr txBox="1"/>
            <p:nvPr/>
          </p:nvSpPr>
          <p:spPr bwMode="auto">
            <a:xfrm>
              <a:off x="2217364" y="5498594"/>
              <a:ext cx="2038928" cy="584776"/>
            </a:xfrm>
            <a:prstGeom prst="rect">
              <a:avLst/>
            </a:prstGeom>
            <a:noFill/>
          </p:spPr>
          <p:txBody>
            <a:bodyPr wrap="square">
              <a:spAutoFit/>
            </a:bodyPr>
            <a:lstStyle/>
            <a:p>
              <a:pPr>
                <a:lnSpc>
                  <a:spcPct val="125000"/>
                </a:lnSpc>
              </a:pPr>
              <a:r>
                <a:rPr lang="zh-CN" altLang="en-US" sz="900" dirty="0">
                  <a:solidFill>
                    <a:srgbClr val="000000"/>
                  </a:solidFill>
                  <a:latin typeface="+mn-lt"/>
                  <a:ea typeface="+mn-ea"/>
                  <a:cs typeface="+mn-ea"/>
                  <a:sym typeface="+mn-lt"/>
                </a:rPr>
                <a:t>此处添加详细文本描述，建议与标题相关并符合</a:t>
              </a:r>
              <a:endParaRPr lang="en-US" altLang="zh-CN" sz="900" dirty="0">
                <a:solidFill>
                  <a:srgbClr val="000000"/>
                </a:solidFill>
                <a:latin typeface="+mn-lt"/>
                <a:ea typeface="+mn-ea"/>
                <a:cs typeface="+mn-ea"/>
                <a:sym typeface="+mn-lt"/>
              </a:endParaRPr>
            </a:p>
          </p:txBody>
        </p:sp>
        <p:sp>
          <p:nvSpPr>
            <p:cNvPr id="22" name="文本框 21"/>
            <p:cNvSpPr txBox="1"/>
            <p:nvPr/>
          </p:nvSpPr>
          <p:spPr bwMode="auto">
            <a:xfrm>
              <a:off x="2061936" y="5263650"/>
              <a:ext cx="2349784" cy="369332"/>
            </a:xfrm>
            <a:prstGeom prst="rect">
              <a:avLst/>
            </a:prstGeom>
            <a:noFill/>
          </p:spPr>
          <p:txBody>
            <a:bodyPr wrap="square">
              <a:spAutoFit/>
            </a:bodyPr>
            <a:lstStyle/>
            <a:p>
              <a:pPr algn="ctr">
                <a:defRPr/>
              </a:pPr>
              <a:r>
                <a:rPr lang="zh-CN" altLang="en-US" sz="1200" spc="75" dirty="0">
                  <a:solidFill>
                    <a:schemeClr val="accent3"/>
                  </a:solidFill>
                  <a:latin typeface="+mn-lt"/>
                  <a:ea typeface="+mn-ea"/>
                  <a:cs typeface="+mn-ea"/>
                  <a:sym typeface="+mn-lt"/>
                </a:rPr>
                <a:t>在此添加标题</a:t>
              </a:r>
            </a:p>
          </p:txBody>
        </p:sp>
      </p:grpSp>
      <p:cxnSp>
        <p:nvCxnSpPr>
          <p:cNvPr id="23" name="直接连接符 22"/>
          <p:cNvCxnSpPr/>
          <p:nvPr/>
        </p:nvCxnSpPr>
        <p:spPr>
          <a:xfrm>
            <a:off x="6050585" y="3081738"/>
            <a:ext cx="1224429"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右箭头 23"/>
          <p:cNvSpPr/>
          <p:nvPr/>
        </p:nvSpPr>
        <p:spPr>
          <a:xfrm flipH="1">
            <a:off x="3679476" y="1932302"/>
            <a:ext cx="1785049" cy="255944"/>
          </a:xfrm>
          <a:prstGeom prst="rightArrow">
            <a:avLst>
              <a:gd name="adj1" fmla="val 55075"/>
              <a:gd name="adj2" fmla="val 6184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25" name="右箭头 24"/>
          <p:cNvSpPr/>
          <p:nvPr/>
        </p:nvSpPr>
        <p:spPr>
          <a:xfrm>
            <a:off x="3679476" y="3434971"/>
            <a:ext cx="1785049" cy="255944"/>
          </a:xfrm>
          <a:prstGeom prst="rightArrow">
            <a:avLst>
              <a:gd name="adj1" fmla="val 55075"/>
              <a:gd name="adj2" fmla="val 618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grpSp>
        <p:nvGrpSpPr>
          <p:cNvPr id="26" name="组合 25"/>
          <p:cNvGrpSpPr/>
          <p:nvPr/>
        </p:nvGrpSpPr>
        <p:grpSpPr>
          <a:xfrm>
            <a:off x="3718963" y="2515806"/>
            <a:ext cx="1706075" cy="722342"/>
            <a:chOff x="1502659" y="4629752"/>
            <a:chExt cx="2067969" cy="963121"/>
          </a:xfrm>
        </p:grpSpPr>
        <p:sp>
          <p:nvSpPr>
            <p:cNvPr id="27" name="文本框 26"/>
            <p:cNvSpPr txBox="1"/>
            <p:nvPr/>
          </p:nvSpPr>
          <p:spPr bwMode="auto">
            <a:xfrm>
              <a:off x="1502659" y="5008098"/>
              <a:ext cx="2067969" cy="584775"/>
            </a:xfrm>
            <a:prstGeom prst="rect">
              <a:avLst/>
            </a:prstGeom>
            <a:noFill/>
          </p:spPr>
          <p:txBody>
            <a:bodyPr wrap="square">
              <a:spAutoFit/>
            </a:bodyPr>
            <a:lstStyle/>
            <a:p>
              <a:pPr algn="ctr">
                <a:lnSpc>
                  <a:spcPct val="125000"/>
                </a:lnSpc>
              </a:pPr>
              <a:r>
                <a:rPr lang="zh-CN" altLang="en-US" sz="900" dirty="0">
                  <a:solidFill>
                    <a:srgbClr val="000000"/>
                  </a:solidFill>
                  <a:latin typeface="+mn-lt"/>
                  <a:ea typeface="+mn-ea"/>
                  <a:cs typeface="+mn-ea"/>
                  <a:sym typeface="+mn-lt"/>
                </a:rPr>
                <a:t>此处添加详细文本描述，建议与标题相关并符合</a:t>
              </a:r>
              <a:endParaRPr lang="en-US" altLang="zh-CN" sz="900" dirty="0">
                <a:solidFill>
                  <a:srgbClr val="000000"/>
                </a:solidFill>
                <a:latin typeface="+mn-lt"/>
                <a:ea typeface="+mn-ea"/>
                <a:cs typeface="+mn-ea"/>
                <a:sym typeface="+mn-lt"/>
              </a:endParaRPr>
            </a:p>
          </p:txBody>
        </p:sp>
        <p:sp>
          <p:nvSpPr>
            <p:cNvPr id="28" name="文本框 27"/>
            <p:cNvSpPr txBox="1"/>
            <p:nvPr/>
          </p:nvSpPr>
          <p:spPr bwMode="auto">
            <a:xfrm>
              <a:off x="1555947" y="4629752"/>
              <a:ext cx="1961390" cy="492442"/>
            </a:xfrm>
            <a:prstGeom prst="rect">
              <a:avLst/>
            </a:prstGeom>
            <a:noFill/>
          </p:spPr>
          <p:txBody>
            <a:bodyPr wrap="square">
              <a:spAutoFit/>
            </a:bodyPr>
            <a:lstStyle/>
            <a:p>
              <a:pPr algn="ctr">
                <a:defRPr/>
              </a:pPr>
              <a:r>
                <a:rPr lang="zh-CN" altLang="en-US" sz="1800" spc="75" dirty="0">
                  <a:solidFill>
                    <a:schemeClr val="tx1">
                      <a:lumMod val="65000"/>
                      <a:lumOff val="35000"/>
                    </a:schemeClr>
                  </a:solidFill>
                  <a:latin typeface="+mn-lt"/>
                  <a:ea typeface="+mn-ea"/>
                  <a:cs typeface="+mn-ea"/>
                  <a:sym typeface="+mn-lt"/>
                </a:rPr>
                <a:t>在此添加标题</a:t>
              </a:r>
            </a:p>
          </p:txBody>
        </p:sp>
      </p:grpSp>
      <p:grpSp>
        <p:nvGrpSpPr>
          <p:cNvPr id="29" name="组合 28"/>
          <p:cNvGrpSpPr/>
          <p:nvPr/>
        </p:nvGrpSpPr>
        <p:grpSpPr>
          <a:xfrm>
            <a:off x="6421995" y="1854435"/>
            <a:ext cx="481610" cy="454415"/>
            <a:chOff x="3098700" y="5569159"/>
            <a:chExt cx="642147" cy="605886"/>
          </a:xfrm>
          <a:solidFill>
            <a:schemeClr val="accent3"/>
          </a:solidFill>
        </p:grpSpPr>
        <p:sp>
          <p:nvSpPr>
            <p:cNvPr id="30" name="Freeform 349"/>
            <p:cNvSpPr>
              <a:spLocks/>
            </p:cNvSpPr>
            <p:nvPr/>
          </p:nvSpPr>
          <p:spPr bwMode="auto">
            <a:xfrm>
              <a:off x="3119543" y="5569159"/>
              <a:ext cx="621304" cy="392027"/>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31" name="Freeform 350"/>
            <p:cNvSpPr>
              <a:spLocks/>
            </p:cNvSpPr>
            <p:nvPr/>
          </p:nvSpPr>
          <p:spPr bwMode="auto">
            <a:xfrm>
              <a:off x="3098700" y="5880953"/>
              <a:ext cx="565341" cy="294092"/>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32" name="Freeform 351"/>
            <p:cNvSpPr>
              <a:spLocks noEditPoints="1"/>
            </p:cNvSpPr>
            <p:nvPr/>
          </p:nvSpPr>
          <p:spPr bwMode="auto">
            <a:xfrm>
              <a:off x="3217193" y="5689366"/>
              <a:ext cx="380606" cy="371184"/>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33" name="Freeform 352"/>
            <p:cNvSpPr>
              <a:spLocks noEditPoints="1"/>
            </p:cNvSpPr>
            <p:nvPr/>
          </p:nvSpPr>
          <p:spPr bwMode="auto">
            <a:xfrm>
              <a:off x="3319126" y="5787872"/>
              <a:ext cx="176170" cy="174742"/>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34" name="Oval 353"/>
            <p:cNvSpPr>
              <a:spLocks noChangeArrowheads="1"/>
            </p:cNvSpPr>
            <p:nvPr/>
          </p:nvSpPr>
          <p:spPr bwMode="auto">
            <a:xfrm>
              <a:off x="3375945" y="5844406"/>
              <a:ext cx="62530" cy="6081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grpSp>
      <p:grpSp>
        <p:nvGrpSpPr>
          <p:cNvPr id="35" name="组合 34"/>
          <p:cNvGrpSpPr/>
          <p:nvPr/>
        </p:nvGrpSpPr>
        <p:grpSpPr>
          <a:xfrm>
            <a:off x="2306391" y="1863987"/>
            <a:ext cx="387965" cy="435313"/>
            <a:chOff x="3199776" y="780891"/>
            <a:chExt cx="470261" cy="527652"/>
          </a:xfrm>
          <a:solidFill>
            <a:schemeClr val="accent1"/>
          </a:solidFill>
        </p:grpSpPr>
        <p:sp>
          <p:nvSpPr>
            <p:cNvPr id="36" name="Freeform 433"/>
            <p:cNvSpPr>
              <a:spLocks noEditPoints="1"/>
            </p:cNvSpPr>
            <p:nvPr/>
          </p:nvSpPr>
          <p:spPr bwMode="auto">
            <a:xfrm>
              <a:off x="3262591" y="927080"/>
              <a:ext cx="64814" cy="65671"/>
            </a:xfrm>
            <a:custGeom>
              <a:avLst/>
              <a:gdLst>
                <a:gd name="T0" fmla="*/ 96 w 96"/>
                <a:gd name="T1" fmla="*/ 48 h 97"/>
                <a:gd name="T2" fmla="*/ 48 w 96"/>
                <a:gd name="T3" fmla="*/ 0 h 97"/>
                <a:gd name="T4" fmla="*/ 0 w 96"/>
                <a:gd name="T5" fmla="*/ 48 h 97"/>
                <a:gd name="T6" fmla="*/ 48 w 96"/>
                <a:gd name="T7" fmla="*/ 97 h 97"/>
                <a:gd name="T8" fmla="*/ 96 w 96"/>
                <a:gd name="T9" fmla="*/ 48 h 97"/>
                <a:gd name="T10" fmla="*/ 28 w 96"/>
                <a:gd name="T11" fmla="*/ 71 h 97"/>
                <a:gd name="T12" fmla="*/ 31 w 96"/>
                <a:gd name="T13" fmla="*/ 61 h 97"/>
                <a:gd name="T14" fmla="*/ 45 w 96"/>
                <a:gd name="T15" fmla="*/ 65 h 97"/>
                <a:gd name="T16" fmla="*/ 53 w 96"/>
                <a:gd name="T17" fmla="*/ 60 h 97"/>
                <a:gd name="T18" fmla="*/ 44 w 96"/>
                <a:gd name="T19" fmla="*/ 52 h 97"/>
                <a:gd name="T20" fmla="*/ 29 w 96"/>
                <a:gd name="T21" fmla="*/ 37 h 97"/>
                <a:gd name="T22" fmla="*/ 43 w 96"/>
                <a:gd name="T23" fmla="*/ 21 h 97"/>
                <a:gd name="T24" fmla="*/ 43 w 96"/>
                <a:gd name="T25" fmla="*/ 13 h 97"/>
                <a:gd name="T26" fmla="*/ 52 w 96"/>
                <a:gd name="T27" fmla="*/ 13 h 97"/>
                <a:gd name="T28" fmla="*/ 52 w 96"/>
                <a:gd name="T29" fmla="*/ 21 h 97"/>
                <a:gd name="T30" fmla="*/ 64 w 96"/>
                <a:gd name="T31" fmla="*/ 24 h 97"/>
                <a:gd name="T32" fmla="*/ 62 w 96"/>
                <a:gd name="T33" fmla="*/ 33 h 97"/>
                <a:gd name="T34" fmla="*/ 49 w 96"/>
                <a:gd name="T35" fmla="*/ 30 h 97"/>
                <a:gd name="T36" fmla="*/ 42 w 96"/>
                <a:gd name="T37" fmla="*/ 35 h 97"/>
                <a:gd name="T38" fmla="*/ 52 w 96"/>
                <a:gd name="T39" fmla="*/ 42 h 97"/>
                <a:gd name="T40" fmla="*/ 66 w 96"/>
                <a:gd name="T41" fmla="*/ 58 h 97"/>
                <a:gd name="T42" fmla="*/ 51 w 96"/>
                <a:gd name="T43" fmla="*/ 74 h 97"/>
                <a:gd name="T44" fmla="*/ 51 w 96"/>
                <a:gd name="T45" fmla="*/ 83 h 97"/>
                <a:gd name="T46" fmla="*/ 43 w 96"/>
                <a:gd name="T47" fmla="*/ 83 h 97"/>
                <a:gd name="T48" fmla="*/ 43 w 96"/>
                <a:gd name="T49" fmla="*/ 75 h 97"/>
                <a:gd name="T50" fmla="*/ 28 w 96"/>
                <a:gd name="T51" fmla="*/ 7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97">
                  <a:moveTo>
                    <a:pt x="96" y="48"/>
                  </a:moveTo>
                  <a:cubicBezTo>
                    <a:pt x="96" y="21"/>
                    <a:pt x="75" y="0"/>
                    <a:pt x="48" y="0"/>
                  </a:cubicBezTo>
                  <a:cubicBezTo>
                    <a:pt x="22" y="0"/>
                    <a:pt x="0" y="21"/>
                    <a:pt x="0" y="48"/>
                  </a:cubicBezTo>
                  <a:cubicBezTo>
                    <a:pt x="0" y="75"/>
                    <a:pt x="22" y="97"/>
                    <a:pt x="48" y="97"/>
                  </a:cubicBezTo>
                  <a:cubicBezTo>
                    <a:pt x="75" y="97"/>
                    <a:pt x="96" y="75"/>
                    <a:pt x="96" y="48"/>
                  </a:cubicBezTo>
                  <a:close/>
                  <a:moveTo>
                    <a:pt x="28" y="71"/>
                  </a:moveTo>
                  <a:cubicBezTo>
                    <a:pt x="31" y="61"/>
                    <a:pt x="31" y="61"/>
                    <a:pt x="31" y="61"/>
                  </a:cubicBezTo>
                  <a:cubicBezTo>
                    <a:pt x="34" y="63"/>
                    <a:pt x="39" y="65"/>
                    <a:pt x="45" y="65"/>
                  </a:cubicBezTo>
                  <a:cubicBezTo>
                    <a:pt x="50" y="65"/>
                    <a:pt x="53" y="63"/>
                    <a:pt x="53" y="60"/>
                  </a:cubicBezTo>
                  <a:cubicBezTo>
                    <a:pt x="53" y="56"/>
                    <a:pt x="51" y="54"/>
                    <a:pt x="44" y="52"/>
                  </a:cubicBezTo>
                  <a:cubicBezTo>
                    <a:pt x="35" y="49"/>
                    <a:pt x="29" y="45"/>
                    <a:pt x="29" y="37"/>
                  </a:cubicBezTo>
                  <a:cubicBezTo>
                    <a:pt x="29" y="29"/>
                    <a:pt x="34" y="23"/>
                    <a:pt x="43" y="21"/>
                  </a:cubicBezTo>
                  <a:cubicBezTo>
                    <a:pt x="43" y="13"/>
                    <a:pt x="43" y="13"/>
                    <a:pt x="43" y="13"/>
                  </a:cubicBezTo>
                  <a:cubicBezTo>
                    <a:pt x="52" y="13"/>
                    <a:pt x="52" y="13"/>
                    <a:pt x="52" y="13"/>
                  </a:cubicBezTo>
                  <a:cubicBezTo>
                    <a:pt x="52" y="21"/>
                    <a:pt x="52" y="21"/>
                    <a:pt x="52" y="21"/>
                  </a:cubicBezTo>
                  <a:cubicBezTo>
                    <a:pt x="57" y="21"/>
                    <a:pt x="61" y="22"/>
                    <a:pt x="64" y="24"/>
                  </a:cubicBezTo>
                  <a:cubicBezTo>
                    <a:pt x="62" y="33"/>
                    <a:pt x="62" y="33"/>
                    <a:pt x="62" y="33"/>
                  </a:cubicBezTo>
                  <a:cubicBezTo>
                    <a:pt x="59" y="32"/>
                    <a:pt x="55" y="30"/>
                    <a:pt x="49" y="30"/>
                  </a:cubicBezTo>
                  <a:cubicBezTo>
                    <a:pt x="44" y="30"/>
                    <a:pt x="42" y="33"/>
                    <a:pt x="42" y="35"/>
                  </a:cubicBezTo>
                  <a:cubicBezTo>
                    <a:pt x="42" y="38"/>
                    <a:pt x="45" y="40"/>
                    <a:pt x="52" y="42"/>
                  </a:cubicBezTo>
                  <a:cubicBezTo>
                    <a:pt x="62" y="46"/>
                    <a:pt x="66" y="51"/>
                    <a:pt x="66" y="58"/>
                  </a:cubicBezTo>
                  <a:cubicBezTo>
                    <a:pt x="66" y="66"/>
                    <a:pt x="61" y="73"/>
                    <a:pt x="51" y="74"/>
                  </a:cubicBezTo>
                  <a:cubicBezTo>
                    <a:pt x="51" y="83"/>
                    <a:pt x="51" y="83"/>
                    <a:pt x="51" y="83"/>
                  </a:cubicBezTo>
                  <a:cubicBezTo>
                    <a:pt x="43" y="83"/>
                    <a:pt x="43" y="83"/>
                    <a:pt x="43" y="83"/>
                  </a:cubicBezTo>
                  <a:cubicBezTo>
                    <a:pt x="43" y="75"/>
                    <a:pt x="43" y="75"/>
                    <a:pt x="43" y="75"/>
                  </a:cubicBezTo>
                  <a:cubicBezTo>
                    <a:pt x="37" y="75"/>
                    <a:pt x="32" y="73"/>
                    <a:pt x="28"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37" name="Freeform 434"/>
            <p:cNvSpPr>
              <a:spLocks noEditPoints="1"/>
            </p:cNvSpPr>
            <p:nvPr/>
          </p:nvSpPr>
          <p:spPr bwMode="auto">
            <a:xfrm>
              <a:off x="3367094" y="867120"/>
              <a:ext cx="140479" cy="141621"/>
            </a:xfrm>
            <a:custGeom>
              <a:avLst/>
              <a:gdLst>
                <a:gd name="T0" fmla="*/ 104 w 208"/>
                <a:gd name="T1" fmla="*/ 0 h 210"/>
                <a:gd name="T2" fmla="*/ 0 w 208"/>
                <a:gd name="T3" fmla="*/ 105 h 210"/>
                <a:gd name="T4" fmla="*/ 104 w 208"/>
                <a:gd name="T5" fmla="*/ 210 h 210"/>
                <a:gd name="T6" fmla="*/ 208 w 208"/>
                <a:gd name="T7" fmla="*/ 105 h 210"/>
                <a:gd name="T8" fmla="*/ 104 w 208"/>
                <a:gd name="T9" fmla="*/ 0 h 210"/>
                <a:gd name="T10" fmla="*/ 111 w 208"/>
                <a:gd name="T11" fmla="*/ 161 h 210"/>
                <a:gd name="T12" fmla="*/ 111 w 208"/>
                <a:gd name="T13" fmla="*/ 180 h 210"/>
                <a:gd name="T14" fmla="*/ 92 w 208"/>
                <a:gd name="T15" fmla="*/ 180 h 210"/>
                <a:gd name="T16" fmla="*/ 92 w 208"/>
                <a:gd name="T17" fmla="*/ 163 h 210"/>
                <a:gd name="T18" fmla="*/ 61 w 208"/>
                <a:gd name="T19" fmla="*/ 155 h 210"/>
                <a:gd name="T20" fmla="*/ 66 w 208"/>
                <a:gd name="T21" fmla="*/ 133 h 210"/>
                <a:gd name="T22" fmla="*/ 97 w 208"/>
                <a:gd name="T23" fmla="*/ 141 h 210"/>
                <a:gd name="T24" fmla="*/ 115 w 208"/>
                <a:gd name="T25" fmla="*/ 130 h 210"/>
                <a:gd name="T26" fmla="*/ 95 w 208"/>
                <a:gd name="T27" fmla="*/ 114 h 210"/>
                <a:gd name="T28" fmla="*/ 62 w 208"/>
                <a:gd name="T29" fmla="*/ 80 h 210"/>
                <a:gd name="T30" fmla="*/ 93 w 208"/>
                <a:gd name="T31" fmla="*/ 47 h 210"/>
                <a:gd name="T32" fmla="*/ 93 w 208"/>
                <a:gd name="T33" fmla="*/ 30 h 210"/>
                <a:gd name="T34" fmla="*/ 111 w 208"/>
                <a:gd name="T35" fmla="*/ 30 h 210"/>
                <a:gd name="T36" fmla="*/ 111 w 208"/>
                <a:gd name="T37" fmla="*/ 46 h 210"/>
                <a:gd name="T38" fmla="*/ 138 w 208"/>
                <a:gd name="T39" fmla="*/ 52 h 210"/>
                <a:gd name="T40" fmla="*/ 133 w 208"/>
                <a:gd name="T41" fmla="*/ 73 h 210"/>
                <a:gd name="T42" fmla="*/ 106 w 208"/>
                <a:gd name="T43" fmla="*/ 66 h 210"/>
                <a:gd name="T44" fmla="*/ 90 w 208"/>
                <a:gd name="T45" fmla="*/ 77 h 210"/>
                <a:gd name="T46" fmla="*/ 113 w 208"/>
                <a:gd name="T47" fmla="*/ 93 h 210"/>
                <a:gd name="T48" fmla="*/ 143 w 208"/>
                <a:gd name="T49" fmla="*/ 127 h 210"/>
                <a:gd name="T50" fmla="*/ 111 w 208"/>
                <a:gd name="T51" fmla="*/ 16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8" h="210">
                  <a:moveTo>
                    <a:pt x="104" y="0"/>
                  </a:moveTo>
                  <a:cubicBezTo>
                    <a:pt x="47" y="0"/>
                    <a:pt x="0" y="47"/>
                    <a:pt x="0" y="105"/>
                  </a:cubicBezTo>
                  <a:cubicBezTo>
                    <a:pt x="0" y="163"/>
                    <a:pt x="47" y="210"/>
                    <a:pt x="104" y="210"/>
                  </a:cubicBezTo>
                  <a:cubicBezTo>
                    <a:pt x="162" y="210"/>
                    <a:pt x="208" y="163"/>
                    <a:pt x="208" y="105"/>
                  </a:cubicBezTo>
                  <a:cubicBezTo>
                    <a:pt x="208" y="47"/>
                    <a:pt x="162" y="0"/>
                    <a:pt x="104" y="0"/>
                  </a:cubicBezTo>
                  <a:close/>
                  <a:moveTo>
                    <a:pt x="111" y="161"/>
                  </a:moveTo>
                  <a:cubicBezTo>
                    <a:pt x="111" y="180"/>
                    <a:pt x="111" y="180"/>
                    <a:pt x="111" y="180"/>
                  </a:cubicBezTo>
                  <a:cubicBezTo>
                    <a:pt x="92" y="180"/>
                    <a:pt x="92" y="180"/>
                    <a:pt x="92" y="180"/>
                  </a:cubicBezTo>
                  <a:cubicBezTo>
                    <a:pt x="92" y="163"/>
                    <a:pt x="92" y="163"/>
                    <a:pt x="92" y="163"/>
                  </a:cubicBezTo>
                  <a:cubicBezTo>
                    <a:pt x="80" y="162"/>
                    <a:pt x="68" y="159"/>
                    <a:pt x="61" y="155"/>
                  </a:cubicBezTo>
                  <a:cubicBezTo>
                    <a:pt x="66" y="133"/>
                    <a:pt x="66" y="133"/>
                    <a:pt x="66" y="133"/>
                  </a:cubicBezTo>
                  <a:cubicBezTo>
                    <a:pt x="74" y="138"/>
                    <a:pt x="85" y="141"/>
                    <a:pt x="97" y="141"/>
                  </a:cubicBezTo>
                  <a:cubicBezTo>
                    <a:pt x="108" y="141"/>
                    <a:pt x="115" y="137"/>
                    <a:pt x="115" y="130"/>
                  </a:cubicBezTo>
                  <a:cubicBezTo>
                    <a:pt x="115" y="123"/>
                    <a:pt x="109" y="118"/>
                    <a:pt x="95" y="114"/>
                  </a:cubicBezTo>
                  <a:cubicBezTo>
                    <a:pt x="76" y="107"/>
                    <a:pt x="62" y="98"/>
                    <a:pt x="62" y="80"/>
                  </a:cubicBezTo>
                  <a:cubicBezTo>
                    <a:pt x="62" y="64"/>
                    <a:pt x="74" y="51"/>
                    <a:pt x="93" y="47"/>
                  </a:cubicBezTo>
                  <a:cubicBezTo>
                    <a:pt x="93" y="30"/>
                    <a:pt x="93" y="30"/>
                    <a:pt x="93" y="30"/>
                  </a:cubicBezTo>
                  <a:cubicBezTo>
                    <a:pt x="111" y="30"/>
                    <a:pt x="111" y="30"/>
                    <a:pt x="111" y="30"/>
                  </a:cubicBezTo>
                  <a:cubicBezTo>
                    <a:pt x="111" y="46"/>
                    <a:pt x="111" y="46"/>
                    <a:pt x="111" y="46"/>
                  </a:cubicBezTo>
                  <a:cubicBezTo>
                    <a:pt x="124" y="46"/>
                    <a:pt x="132" y="49"/>
                    <a:pt x="138" y="52"/>
                  </a:cubicBezTo>
                  <a:cubicBezTo>
                    <a:pt x="133" y="73"/>
                    <a:pt x="133" y="73"/>
                    <a:pt x="133" y="73"/>
                  </a:cubicBezTo>
                  <a:cubicBezTo>
                    <a:pt x="128" y="71"/>
                    <a:pt x="120" y="66"/>
                    <a:pt x="106" y="66"/>
                  </a:cubicBezTo>
                  <a:cubicBezTo>
                    <a:pt x="94" y="66"/>
                    <a:pt x="90" y="72"/>
                    <a:pt x="90" y="77"/>
                  </a:cubicBezTo>
                  <a:cubicBezTo>
                    <a:pt x="90" y="83"/>
                    <a:pt x="97" y="87"/>
                    <a:pt x="113" y="93"/>
                  </a:cubicBezTo>
                  <a:cubicBezTo>
                    <a:pt x="135" y="100"/>
                    <a:pt x="143" y="111"/>
                    <a:pt x="143" y="127"/>
                  </a:cubicBezTo>
                  <a:cubicBezTo>
                    <a:pt x="143" y="144"/>
                    <a:pt x="132" y="158"/>
                    <a:pt x="111" y="1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38" name="Freeform 435"/>
            <p:cNvSpPr>
              <a:spLocks noEditPoints="1"/>
            </p:cNvSpPr>
            <p:nvPr/>
          </p:nvSpPr>
          <p:spPr bwMode="auto">
            <a:xfrm>
              <a:off x="3282007" y="1022446"/>
              <a:ext cx="89941" cy="91083"/>
            </a:xfrm>
            <a:custGeom>
              <a:avLst/>
              <a:gdLst>
                <a:gd name="T0" fmla="*/ 67 w 133"/>
                <a:gd name="T1" fmla="*/ 0 h 135"/>
                <a:gd name="T2" fmla="*/ 0 w 133"/>
                <a:gd name="T3" fmla="*/ 68 h 135"/>
                <a:gd name="T4" fmla="*/ 67 w 133"/>
                <a:gd name="T5" fmla="*/ 135 h 135"/>
                <a:gd name="T6" fmla="*/ 133 w 133"/>
                <a:gd name="T7" fmla="*/ 68 h 135"/>
                <a:gd name="T8" fmla="*/ 67 w 133"/>
                <a:gd name="T9" fmla="*/ 0 h 135"/>
                <a:gd name="T10" fmla="*/ 71 w 133"/>
                <a:gd name="T11" fmla="*/ 104 h 135"/>
                <a:gd name="T12" fmla="*/ 71 w 133"/>
                <a:gd name="T13" fmla="*/ 116 h 135"/>
                <a:gd name="T14" fmla="*/ 59 w 133"/>
                <a:gd name="T15" fmla="*/ 116 h 135"/>
                <a:gd name="T16" fmla="*/ 59 w 133"/>
                <a:gd name="T17" fmla="*/ 105 h 135"/>
                <a:gd name="T18" fmla="*/ 39 w 133"/>
                <a:gd name="T19" fmla="*/ 100 h 135"/>
                <a:gd name="T20" fmla="*/ 43 w 133"/>
                <a:gd name="T21" fmla="*/ 86 h 135"/>
                <a:gd name="T22" fmla="*/ 62 w 133"/>
                <a:gd name="T23" fmla="*/ 91 h 135"/>
                <a:gd name="T24" fmla="*/ 74 w 133"/>
                <a:gd name="T25" fmla="*/ 84 h 135"/>
                <a:gd name="T26" fmla="*/ 61 w 133"/>
                <a:gd name="T27" fmla="*/ 73 h 135"/>
                <a:gd name="T28" fmla="*/ 40 w 133"/>
                <a:gd name="T29" fmla="*/ 52 h 135"/>
                <a:gd name="T30" fmla="*/ 60 w 133"/>
                <a:gd name="T31" fmla="*/ 31 h 135"/>
                <a:gd name="T32" fmla="*/ 60 w 133"/>
                <a:gd name="T33" fmla="*/ 20 h 135"/>
                <a:gd name="T34" fmla="*/ 72 w 133"/>
                <a:gd name="T35" fmla="*/ 20 h 135"/>
                <a:gd name="T36" fmla="*/ 72 w 133"/>
                <a:gd name="T37" fmla="*/ 30 h 135"/>
                <a:gd name="T38" fmla="*/ 89 w 133"/>
                <a:gd name="T39" fmla="*/ 34 h 135"/>
                <a:gd name="T40" fmla="*/ 85 w 133"/>
                <a:gd name="T41" fmla="*/ 47 h 135"/>
                <a:gd name="T42" fmla="*/ 68 w 133"/>
                <a:gd name="T43" fmla="*/ 43 h 135"/>
                <a:gd name="T44" fmla="*/ 58 w 133"/>
                <a:gd name="T45" fmla="*/ 50 h 135"/>
                <a:gd name="T46" fmla="*/ 72 w 133"/>
                <a:gd name="T47" fmla="*/ 60 h 135"/>
                <a:gd name="T48" fmla="*/ 92 w 133"/>
                <a:gd name="T49" fmla="*/ 82 h 135"/>
                <a:gd name="T50" fmla="*/ 71 w 133"/>
                <a:gd name="T51" fmla="*/ 10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135">
                  <a:moveTo>
                    <a:pt x="67" y="0"/>
                  </a:moveTo>
                  <a:cubicBezTo>
                    <a:pt x="30" y="0"/>
                    <a:pt x="0" y="31"/>
                    <a:pt x="0" y="68"/>
                  </a:cubicBezTo>
                  <a:cubicBezTo>
                    <a:pt x="0" y="105"/>
                    <a:pt x="30" y="135"/>
                    <a:pt x="67" y="135"/>
                  </a:cubicBezTo>
                  <a:cubicBezTo>
                    <a:pt x="104" y="135"/>
                    <a:pt x="133" y="105"/>
                    <a:pt x="133" y="68"/>
                  </a:cubicBezTo>
                  <a:cubicBezTo>
                    <a:pt x="133" y="31"/>
                    <a:pt x="104" y="0"/>
                    <a:pt x="67" y="0"/>
                  </a:cubicBezTo>
                  <a:close/>
                  <a:moveTo>
                    <a:pt x="71" y="104"/>
                  </a:moveTo>
                  <a:cubicBezTo>
                    <a:pt x="71" y="116"/>
                    <a:pt x="71" y="116"/>
                    <a:pt x="71" y="116"/>
                  </a:cubicBezTo>
                  <a:cubicBezTo>
                    <a:pt x="59" y="116"/>
                    <a:pt x="59" y="116"/>
                    <a:pt x="59" y="116"/>
                  </a:cubicBezTo>
                  <a:cubicBezTo>
                    <a:pt x="59" y="105"/>
                    <a:pt x="59" y="105"/>
                    <a:pt x="59" y="105"/>
                  </a:cubicBezTo>
                  <a:cubicBezTo>
                    <a:pt x="51" y="104"/>
                    <a:pt x="44" y="102"/>
                    <a:pt x="39" y="100"/>
                  </a:cubicBezTo>
                  <a:cubicBezTo>
                    <a:pt x="43" y="86"/>
                    <a:pt x="43" y="86"/>
                    <a:pt x="43" y="86"/>
                  </a:cubicBezTo>
                  <a:cubicBezTo>
                    <a:pt x="48" y="88"/>
                    <a:pt x="55" y="91"/>
                    <a:pt x="62" y="91"/>
                  </a:cubicBezTo>
                  <a:cubicBezTo>
                    <a:pt x="69" y="91"/>
                    <a:pt x="74" y="88"/>
                    <a:pt x="74" y="84"/>
                  </a:cubicBezTo>
                  <a:cubicBezTo>
                    <a:pt x="74" y="79"/>
                    <a:pt x="70" y="76"/>
                    <a:pt x="61" y="73"/>
                  </a:cubicBezTo>
                  <a:cubicBezTo>
                    <a:pt x="49" y="69"/>
                    <a:pt x="40" y="63"/>
                    <a:pt x="40" y="52"/>
                  </a:cubicBezTo>
                  <a:cubicBezTo>
                    <a:pt x="40" y="41"/>
                    <a:pt x="47" y="33"/>
                    <a:pt x="60" y="31"/>
                  </a:cubicBezTo>
                  <a:cubicBezTo>
                    <a:pt x="60" y="20"/>
                    <a:pt x="60" y="20"/>
                    <a:pt x="60" y="20"/>
                  </a:cubicBezTo>
                  <a:cubicBezTo>
                    <a:pt x="72" y="20"/>
                    <a:pt x="72" y="20"/>
                    <a:pt x="72" y="20"/>
                  </a:cubicBezTo>
                  <a:cubicBezTo>
                    <a:pt x="72" y="30"/>
                    <a:pt x="72" y="30"/>
                    <a:pt x="72" y="30"/>
                  </a:cubicBezTo>
                  <a:cubicBezTo>
                    <a:pt x="79" y="30"/>
                    <a:pt x="85" y="32"/>
                    <a:pt x="89" y="34"/>
                  </a:cubicBezTo>
                  <a:cubicBezTo>
                    <a:pt x="85" y="47"/>
                    <a:pt x="85" y="47"/>
                    <a:pt x="85" y="47"/>
                  </a:cubicBezTo>
                  <a:cubicBezTo>
                    <a:pt x="82" y="46"/>
                    <a:pt x="77" y="43"/>
                    <a:pt x="68" y="43"/>
                  </a:cubicBezTo>
                  <a:cubicBezTo>
                    <a:pt x="61" y="43"/>
                    <a:pt x="58" y="46"/>
                    <a:pt x="58" y="50"/>
                  </a:cubicBezTo>
                  <a:cubicBezTo>
                    <a:pt x="58" y="54"/>
                    <a:pt x="62" y="56"/>
                    <a:pt x="72" y="60"/>
                  </a:cubicBezTo>
                  <a:cubicBezTo>
                    <a:pt x="86" y="65"/>
                    <a:pt x="92" y="71"/>
                    <a:pt x="92" y="82"/>
                  </a:cubicBezTo>
                  <a:cubicBezTo>
                    <a:pt x="92" y="93"/>
                    <a:pt x="85" y="101"/>
                    <a:pt x="71"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39" name="Freeform 436"/>
            <p:cNvSpPr>
              <a:spLocks noEditPoints="1"/>
            </p:cNvSpPr>
            <p:nvPr/>
          </p:nvSpPr>
          <p:spPr bwMode="auto">
            <a:xfrm>
              <a:off x="3199776" y="780891"/>
              <a:ext cx="470261" cy="527652"/>
            </a:xfrm>
            <a:custGeom>
              <a:avLst/>
              <a:gdLst>
                <a:gd name="T0" fmla="*/ 652 w 697"/>
                <a:gd name="T1" fmla="*/ 426 h 782"/>
                <a:gd name="T2" fmla="*/ 601 w 697"/>
                <a:gd name="T3" fmla="*/ 366 h 782"/>
                <a:gd name="T4" fmla="*/ 603 w 697"/>
                <a:gd name="T5" fmla="*/ 267 h 782"/>
                <a:gd name="T6" fmla="*/ 585 w 697"/>
                <a:gd name="T7" fmla="*/ 182 h 782"/>
                <a:gd name="T8" fmla="*/ 509 w 697"/>
                <a:gd name="T9" fmla="*/ 80 h 782"/>
                <a:gd name="T10" fmla="*/ 298 w 697"/>
                <a:gd name="T11" fmla="*/ 0 h 782"/>
                <a:gd name="T12" fmla="*/ 0 w 697"/>
                <a:gd name="T13" fmla="*/ 273 h 782"/>
                <a:gd name="T14" fmla="*/ 2 w 697"/>
                <a:gd name="T15" fmla="*/ 302 h 782"/>
                <a:gd name="T16" fmla="*/ 82 w 697"/>
                <a:gd name="T17" fmla="*/ 533 h 782"/>
                <a:gd name="T18" fmla="*/ 0 w 697"/>
                <a:gd name="T19" fmla="*/ 781 h 782"/>
                <a:gd name="T20" fmla="*/ 362 w 697"/>
                <a:gd name="T21" fmla="*/ 782 h 782"/>
                <a:gd name="T22" fmla="*/ 433 w 697"/>
                <a:gd name="T23" fmla="*/ 674 h 782"/>
                <a:gd name="T24" fmla="*/ 545 w 697"/>
                <a:gd name="T25" fmla="*/ 675 h 782"/>
                <a:gd name="T26" fmla="*/ 563 w 697"/>
                <a:gd name="T27" fmla="*/ 673 h 782"/>
                <a:gd name="T28" fmla="*/ 564 w 697"/>
                <a:gd name="T29" fmla="*/ 673 h 782"/>
                <a:gd name="T30" fmla="*/ 564 w 697"/>
                <a:gd name="T31" fmla="*/ 673 h 782"/>
                <a:gd name="T32" fmla="*/ 571 w 697"/>
                <a:gd name="T33" fmla="*/ 601 h 782"/>
                <a:gd name="T34" fmla="*/ 595 w 697"/>
                <a:gd name="T35" fmla="*/ 577 h 782"/>
                <a:gd name="T36" fmla="*/ 595 w 697"/>
                <a:gd name="T37" fmla="*/ 575 h 782"/>
                <a:gd name="T38" fmla="*/ 561 w 697"/>
                <a:gd name="T39" fmla="*/ 554 h 782"/>
                <a:gd name="T40" fmla="*/ 570 w 697"/>
                <a:gd name="T41" fmla="*/ 554 h 782"/>
                <a:gd name="T42" fmla="*/ 598 w 697"/>
                <a:gd name="T43" fmla="*/ 536 h 782"/>
                <a:gd name="T44" fmla="*/ 598 w 697"/>
                <a:gd name="T45" fmla="*/ 535 h 782"/>
                <a:gd name="T46" fmla="*/ 595 w 697"/>
                <a:gd name="T47" fmla="*/ 527 h 782"/>
                <a:gd name="T48" fmla="*/ 611 w 697"/>
                <a:gd name="T49" fmla="*/ 461 h 782"/>
                <a:gd name="T50" fmla="*/ 652 w 697"/>
                <a:gd name="T51" fmla="*/ 426 h 782"/>
                <a:gd name="T52" fmla="*/ 78 w 697"/>
                <a:gd name="T53" fmla="*/ 265 h 782"/>
                <a:gd name="T54" fmla="*/ 141 w 697"/>
                <a:gd name="T55" fmla="*/ 201 h 782"/>
                <a:gd name="T56" fmla="*/ 205 w 697"/>
                <a:gd name="T57" fmla="*/ 265 h 782"/>
                <a:gd name="T58" fmla="*/ 141 w 697"/>
                <a:gd name="T59" fmla="*/ 329 h 782"/>
                <a:gd name="T60" fmla="*/ 78 w 697"/>
                <a:gd name="T61" fmla="*/ 265 h 782"/>
                <a:gd name="T62" fmla="*/ 189 w 697"/>
                <a:gd name="T63" fmla="*/ 514 h 782"/>
                <a:gd name="T64" fmla="*/ 101 w 697"/>
                <a:gd name="T65" fmla="*/ 426 h 782"/>
                <a:gd name="T66" fmla="*/ 189 w 697"/>
                <a:gd name="T67" fmla="*/ 337 h 782"/>
                <a:gd name="T68" fmla="*/ 276 w 697"/>
                <a:gd name="T69" fmla="*/ 426 h 782"/>
                <a:gd name="T70" fmla="*/ 189 w 697"/>
                <a:gd name="T71" fmla="*/ 514 h 782"/>
                <a:gd name="T72" fmla="*/ 352 w 697"/>
                <a:gd name="T73" fmla="*/ 371 h 782"/>
                <a:gd name="T74" fmla="*/ 215 w 697"/>
                <a:gd name="T75" fmla="*/ 233 h 782"/>
                <a:gd name="T76" fmla="*/ 352 w 697"/>
                <a:gd name="T77" fmla="*/ 95 h 782"/>
                <a:gd name="T78" fmla="*/ 489 w 697"/>
                <a:gd name="T79" fmla="*/ 233 h 782"/>
                <a:gd name="T80" fmla="*/ 352 w 697"/>
                <a:gd name="T81" fmla="*/ 371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7" h="782">
                  <a:moveTo>
                    <a:pt x="652" y="426"/>
                  </a:moveTo>
                  <a:cubicBezTo>
                    <a:pt x="636" y="408"/>
                    <a:pt x="611" y="388"/>
                    <a:pt x="601" y="366"/>
                  </a:cubicBezTo>
                  <a:cubicBezTo>
                    <a:pt x="587" y="333"/>
                    <a:pt x="603" y="301"/>
                    <a:pt x="603" y="267"/>
                  </a:cubicBezTo>
                  <a:cubicBezTo>
                    <a:pt x="602" y="240"/>
                    <a:pt x="594" y="207"/>
                    <a:pt x="585" y="182"/>
                  </a:cubicBezTo>
                  <a:cubicBezTo>
                    <a:pt x="570" y="141"/>
                    <a:pt x="543" y="107"/>
                    <a:pt x="509" y="80"/>
                  </a:cubicBezTo>
                  <a:cubicBezTo>
                    <a:pt x="456" y="31"/>
                    <a:pt x="381" y="0"/>
                    <a:pt x="298" y="0"/>
                  </a:cubicBezTo>
                  <a:cubicBezTo>
                    <a:pt x="133" y="0"/>
                    <a:pt x="0" y="122"/>
                    <a:pt x="0" y="273"/>
                  </a:cubicBezTo>
                  <a:cubicBezTo>
                    <a:pt x="0" y="283"/>
                    <a:pt x="1" y="293"/>
                    <a:pt x="2" y="302"/>
                  </a:cubicBezTo>
                  <a:cubicBezTo>
                    <a:pt x="3" y="368"/>
                    <a:pt x="23" y="446"/>
                    <a:pt x="82" y="533"/>
                  </a:cubicBezTo>
                  <a:cubicBezTo>
                    <a:pt x="82" y="533"/>
                    <a:pt x="164" y="697"/>
                    <a:pt x="0" y="781"/>
                  </a:cubicBezTo>
                  <a:cubicBezTo>
                    <a:pt x="362" y="782"/>
                    <a:pt x="362" y="782"/>
                    <a:pt x="362" y="782"/>
                  </a:cubicBezTo>
                  <a:cubicBezTo>
                    <a:pt x="362" y="782"/>
                    <a:pt x="389" y="674"/>
                    <a:pt x="433" y="674"/>
                  </a:cubicBezTo>
                  <a:cubicBezTo>
                    <a:pt x="470" y="674"/>
                    <a:pt x="508" y="677"/>
                    <a:pt x="545" y="675"/>
                  </a:cubicBezTo>
                  <a:cubicBezTo>
                    <a:pt x="553" y="676"/>
                    <a:pt x="558" y="675"/>
                    <a:pt x="563" y="673"/>
                  </a:cubicBezTo>
                  <a:cubicBezTo>
                    <a:pt x="564" y="673"/>
                    <a:pt x="564" y="673"/>
                    <a:pt x="564" y="673"/>
                  </a:cubicBezTo>
                  <a:cubicBezTo>
                    <a:pt x="564" y="673"/>
                    <a:pt x="564" y="673"/>
                    <a:pt x="564" y="673"/>
                  </a:cubicBezTo>
                  <a:cubicBezTo>
                    <a:pt x="589" y="660"/>
                    <a:pt x="571" y="601"/>
                    <a:pt x="571" y="601"/>
                  </a:cubicBezTo>
                  <a:cubicBezTo>
                    <a:pt x="586" y="595"/>
                    <a:pt x="595" y="585"/>
                    <a:pt x="595" y="577"/>
                  </a:cubicBezTo>
                  <a:cubicBezTo>
                    <a:pt x="595" y="575"/>
                    <a:pt x="595" y="575"/>
                    <a:pt x="595" y="575"/>
                  </a:cubicBezTo>
                  <a:cubicBezTo>
                    <a:pt x="595" y="565"/>
                    <a:pt x="581" y="557"/>
                    <a:pt x="561" y="554"/>
                  </a:cubicBezTo>
                  <a:cubicBezTo>
                    <a:pt x="570" y="554"/>
                    <a:pt x="570" y="554"/>
                    <a:pt x="570" y="554"/>
                  </a:cubicBezTo>
                  <a:cubicBezTo>
                    <a:pt x="585" y="554"/>
                    <a:pt x="598" y="546"/>
                    <a:pt x="598" y="536"/>
                  </a:cubicBezTo>
                  <a:cubicBezTo>
                    <a:pt x="598" y="535"/>
                    <a:pt x="598" y="535"/>
                    <a:pt x="598" y="535"/>
                  </a:cubicBezTo>
                  <a:cubicBezTo>
                    <a:pt x="598" y="532"/>
                    <a:pt x="597" y="529"/>
                    <a:pt x="595" y="527"/>
                  </a:cubicBezTo>
                  <a:cubicBezTo>
                    <a:pt x="598" y="514"/>
                    <a:pt x="609" y="461"/>
                    <a:pt x="611" y="461"/>
                  </a:cubicBezTo>
                  <a:cubicBezTo>
                    <a:pt x="697" y="457"/>
                    <a:pt x="652" y="426"/>
                    <a:pt x="652" y="426"/>
                  </a:cubicBezTo>
                  <a:close/>
                  <a:moveTo>
                    <a:pt x="78" y="265"/>
                  </a:moveTo>
                  <a:cubicBezTo>
                    <a:pt x="78" y="230"/>
                    <a:pt x="106" y="201"/>
                    <a:pt x="141" y="201"/>
                  </a:cubicBezTo>
                  <a:cubicBezTo>
                    <a:pt x="176" y="201"/>
                    <a:pt x="205" y="230"/>
                    <a:pt x="205" y="265"/>
                  </a:cubicBezTo>
                  <a:cubicBezTo>
                    <a:pt x="205" y="300"/>
                    <a:pt x="176" y="329"/>
                    <a:pt x="141" y="329"/>
                  </a:cubicBezTo>
                  <a:cubicBezTo>
                    <a:pt x="106" y="329"/>
                    <a:pt x="78" y="300"/>
                    <a:pt x="78" y="265"/>
                  </a:cubicBezTo>
                  <a:close/>
                  <a:moveTo>
                    <a:pt x="189" y="514"/>
                  </a:moveTo>
                  <a:cubicBezTo>
                    <a:pt x="141" y="514"/>
                    <a:pt x="101" y="474"/>
                    <a:pt x="101" y="426"/>
                  </a:cubicBezTo>
                  <a:cubicBezTo>
                    <a:pt x="101" y="377"/>
                    <a:pt x="141" y="337"/>
                    <a:pt x="189" y="337"/>
                  </a:cubicBezTo>
                  <a:cubicBezTo>
                    <a:pt x="237" y="337"/>
                    <a:pt x="276" y="377"/>
                    <a:pt x="276" y="426"/>
                  </a:cubicBezTo>
                  <a:cubicBezTo>
                    <a:pt x="276" y="474"/>
                    <a:pt x="237" y="514"/>
                    <a:pt x="189" y="514"/>
                  </a:cubicBezTo>
                  <a:close/>
                  <a:moveTo>
                    <a:pt x="352" y="371"/>
                  </a:moveTo>
                  <a:cubicBezTo>
                    <a:pt x="276" y="371"/>
                    <a:pt x="215" y="309"/>
                    <a:pt x="215" y="233"/>
                  </a:cubicBezTo>
                  <a:cubicBezTo>
                    <a:pt x="215" y="157"/>
                    <a:pt x="276" y="95"/>
                    <a:pt x="352" y="95"/>
                  </a:cubicBezTo>
                  <a:cubicBezTo>
                    <a:pt x="428" y="95"/>
                    <a:pt x="489" y="157"/>
                    <a:pt x="489" y="233"/>
                  </a:cubicBezTo>
                  <a:cubicBezTo>
                    <a:pt x="489" y="309"/>
                    <a:pt x="428" y="371"/>
                    <a:pt x="352" y="3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grpSp>
    </p:spTree>
    <p:extLst>
      <p:ext uri="{BB962C8B-B14F-4D97-AF65-F5344CB8AC3E}">
        <p14:creationId xmlns:p14="http://schemas.microsoft.com/office/powerpoint/2010/main" val="772329055"/>
      </p:ext>
    </p:extLst>
  </p:cSld>
  <p:clrMapOvr>
    <a:masterClrMapping/>
  </p:clrMapOvr>
  <mc:AlternateContent xmlns:mc="http://schemas.openxmlformats.org/markup-compatibility/2006" xmlns:p14="http://schemas.microsoft.com/office/powerpoint/2010/main">
    <mc:Choice Requires="p14">
      <p:transition spd="slow" p14:dur="3900">
        <p14:glitter dir="r" pattern="hexagon"/>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grpId="0" nodeType="after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accel="60000" fill="hold" grpId="0" nodeType="withEffect" p14:presetBounceEnd="40000">
                                      <p:stCondLst>
                                        <p:cond delay="300"/>
                                      </p:stCondLst>
                                      <p:childTnLst>
                                        <p:set>
                                          <p:cBhvr>
                                            <p:cTn id="10" dur="1" fill="hold">
                                              <p:stCondLst>
                                                <p:cond delay="0"/>
                                              </p:stCondLst>
                                            </p:cTn>
                                            <p:tgtEl>
                                              <p:spTgt spid="5"/>
                                            </p:tgtEl>
                                            <p:attrNameLst>
                                              <p:attrName>style.visibility</p:attrName>
                                            </p:attrNameLst>
                                          </p:cBhvr>
                                          <p:to>
                                            <p:strVal val="visible"/>
                                          </p:to>
                                        </p:set>
                                        <p:anim calcmode="lin" valueType="num" p14:bounceEnd="40000">
                                          <p:cBhvr additive="base">
                                            <p:cTn id="11" dur="5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8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300"/>
                                </p:stCondLst>
                                <p:childTnLst>
                                  <p:par>
                                    <p:cTn id="20" presetID="45" presetClass="entr" presetSubtype="0"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anim calcmode="lin" valueType="num">
                                          <p:cBhvr>
                                            <p:cTn id="23" dur="500" fill="hold"/>
                                            <p:tgtEl>
                                              <p:spTgt spid="35"/>
                                            </p:tgtEl>
                                            <p:attrNameLst>
                                              <p:attrName>ppt_w</p:attrName>
                                            </p:attrNameLst>
                                          </p:cBhvr>
                                          <p:tavLst>
                                            <p:tav tm="0" fmla="#ppt_w*sin(2.5*pi*$)">
                                              <p:val>
                                                <p:fltVal val="0"/>
                                              </p:val>
                                            </p:tav>
                                            <p:tav tm="100000">
                                              <p:val>
                                                <p:fltVal val="1"/>
                                              </p:val>
                                            </p:tav>
                                          </p:tavLst>
                                        </p:anim>
                                        <p:anim calcmode="lin" valueType="num">
                                          <p:cBhvr>
                                            <p:cTn id="24" dur="500" fill="hold"/>
                                            <p:tgtEl>
                                              <p:spTgt spid="35"/>
                                            </p:tgtEl>
                                            <p:attrNameLst>
                                              <p:attrName>ppt_h</p:attrName>
                                            </p:attrNameLst>
                                          </p:cBhvr>
                                          <p:tavLst>
                                            <p:tav tm="0">
                                              <p:val>
                                                <p:strVal val="#ppt_h"/>
                                              </p:val>
                                            </p:tav>
                                            <p:tav tm="100000">
                                              <p:val>
                                                <p:strVal val="#ppt_h"/>
                                              </p:val>
                                            </p:tav>
                                          </p:tavLst>
                                        </p:anim>
                                      </p:childTnLst>
                                    </p:cTn>
                                  </p:par>
                                  <p:par>
                                    <p:cTn id="25" presetID="22" presetClass="entr" presetSubtype="8"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1800"/>
                                </p:stCondLst>
                                <p:childTnLst>
                                  <p:par>
                                    <p:cTn id="29" presetID="16" presetClass="entr" presetSubtype="37"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outVertical)">
                                          <p:cBhvr>
                                            <p:cTn id="31" dur="500"/>
                                            <p:tgtEl>
                                              <p:spTgt spid="11"/>
                                            </p:tgtEl>
                                          </p:cBhvr>
                                        </p:animEffect>
                                      </p:childTnLst>
                                    </p:cTn>
                                  </p:par>
                                </p:childTnLst>
                              </p:cTn>
                            </p:par>
                            <p:par>
                              <p:cTn id="32" fill="hold">
                                <p:stCondLst>
                                  <p:cond delay="2300"/>
                                </p:stCondLst>
                                <p:childTnLst>
                                  <p:par>
                                    <p:cTn id="33" presetID="53" presetClass="entr" presetSubtype="16"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2800"/>
                                </p:stCondLst>
                                <p:childTnLst>
                                  <p:par>
                                    <p:cTn id="39" presetID="45" presetClass="entr" presetSubtype="0" fill="hold"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anim calcmode="lin" valueType="num">
                                          <p:cBhvr>
                                            <p:cTn id="42" dur="500" fill="hold"/>
                                            <p:tgtEl>
                                              <p:spTgt spid="29"/>
                                            </p:tgtEl>
                                            <p:attrNameLst>
                                              <p:attrName>ppt_w</p:attrName>
                                            </p:attrNameLst>
                                          </p:cBhvr>
                                          <p:tavLst>
                                            <p:tav tm="0" fmla="#ppt_w*sin(2.5*pi*$)">
                                              <p:val>
                                                <p:fltVal val="0"/>
                                              </p:val>
                                            </p:tav>
                                            <p:tav tm="100000">
                                              <p:val>
                                                <p:fltVal val="1"/>
                                              </p:val>
                                            </p:tav>
                                          </p:tavLst>
                                        </p:anim>
                                        <p:anim calcmode="lin" valueType="num">
                                          <p:cBhvr>
                                            <p:cTn id="43" dur="500" fill="hold"/>
                                            <p:tgtEl>
                                              <p:spTgt spid="29"/>
                                            </p:tgtEl>
                                            <p:attrNameLst>
                                              <p:attrName>ppt_h</p:attrName>
                                            </p:attrNameLst>
                                          </p:cBhvr>
                                          <p:tavLst>
                                            <p:tav tm="0">
                                              <p:val>
                                                <p:strVal val="#ppt_h"/>
                                              </p:val>
                                            </p:tav>
                                            <p:tav tm="100000">
                                              <p:val>
                                                <p:strVal val="#ppt_h"/>
                                              </p:val>
                                            </p:tav>
                                          </p:tavLst>
                                        </p:anim>
                                      </p:childTnLst>
                                    </p:cTn>
                                  </p:par>
                                  <p:par>
                                    <p:cTn id="44" presetID="22" presetClass="entr" presetSubtype="8"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500"/>
                                            <p:tgtEl>
                                              <p:spTgt spid="23"/>
                                            </p:tgtEl>
                                          </p:cBhvr>
                                        </p:animEffect>
                                      </p:childTnLst>
                                    </p:cTn>
                                  </p:par>
                                </p:childTnLst>
                              </p:cTn>
                            </p:par>
                            <p:par>
                              <p:cTn id="47" fill="hold">
                                <p:stCondLst>
                                  <p:cond delay="3300"/>
                                </p:stCondLst>
                                <p:childTnLst>
                                  <p:par>
                                    <p:cTn id="48" presetID="16" presetClass="entr" presetSubtype="37"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arn(outVertical)">
                                          <p:cBhvr>
                                            <p:cTn id="50" dur="500"/>
                                            <p:tgtEl>
                                              <p:spTgt spid="20"/>
                                            </p:tgtEl>
                                          </p:cBhvr>
                                        </p:animEffect>
                                      </p:childTnLst>
                                    </p:cTn>
                                  </p:par>
                                </p:childTnLst>
                              </p:cTn>
                            </p:par>
                            <p:par>
                              <p:cTn id="51" fill="hold">
                                <p:stCondLst>
                                  <p:cond delay="3800"/>
                                </p:stCondLst>
                                <p:childTnLst>
                                  <p:par>
                                    <p:cTn id="52" presetID="22" presetClass="entr" presetSubtype="2"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right)">
                                          <p:cBhvr>
                                            <p:cTn id="54" dur="500"/>
                                            <p:tgtEl>
                                              <p:spTgt spid="24"/>
                                            </p:tgtEl>
                                          </p:cBhvr>
                                        </p:animEffect>
                                      </p:childTnLst>
                                    </p:cTn>
                                  </p:par>
                                  <p:par>
                                    <p:cTn id="55" presetID="22" presetClass="entr" presetSubtype="8" fill="hold" grpId="0" nodeType="withEffect">
                                      <p:stCondLst>
                                        <p:cond delay="30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4600"/>
                                </p:stCondLst>
                                <p:childTnLst>
                                  <p:par>
                                    <p:cTn id="59" presetID="22" presetClass="entr" presetSubtype="1" fill="hold"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up)">
                                          <p:cBhvr>
                                            <p:cTn id="6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4" grpId="0" animBg="1"/>
          <p:bldP spid="2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accel="60000" fill="hold" grpId="0" nodeType="withEffect">
                                      <p:stCondLst>
                                        <p:cond delay="3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8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300"/>
                                </p:stCondLst>
                                <p:childTnLst>
                                  <p:par>
                                    <p:cTn id="20" presetID="45" presetClass="entr" presetSubtype="0"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anim calcmode="lin" valueType="num">
                                          <p:cBhvr>
                                            <p:cTn id="23" dur="500" fill="hold"/>
                                            <p:tgtEl>
                                              <p:spTgt spid="35"/>
                                            </p:tgtEl>
                                            <p:attrNameLst>
                                              <p:attrName>ppt_w</p:attrName>
                                            </p:attrNameLst>
                                          </p:cBhvr>
                                          <p:tavLst>
                                            <p:tav tm="0" fmla="#ppt_w*sin(2.5*pi*$)">
                                              <p:val>
                                                <p:fltVal val="0"/>
                                              </p:val>
                                            </p:tav>
                                            <p:tav tm="100000">
                                              <p:val>
                                                <p:fltVal val="1"/>
                                              </p:val>
                                            </p:tav>
                                          </p:tavLst>
                                        </p:anim>
                                        <p:anim calcmode="lin" valueType="num">
                                          <p:cBhvr>
                                            <p:cTn id="24" dur="500" fill="hold"/>
                                            <p:tgtEl>
                                              <p:spTgt spid="35"/>
                                            </p:tgtEl>
                                            <p:attrNameLst>
                                              <p:attrName>ppt_h</p:attrName>
                                            </p:attrNameLst>
                                          </p:cBhvr>
                                          <p:tavLst>
                                            <p:tav tm="0">
                                              <p:val>
                                                <p:strVal val="#ppt_h"/>
                                              </p:val>
                                            </p:tav>
                                            <p:tav tm="100000">
                                              <p:val>
                                                <p:strVal val="#ppt_h"/>
                                              </p:val>
                                            </p:tav>
                                          </p:tavLst>
                                        </p:anim>
                                      </p:childTnLst>
                                    </p:cTn>
                                  </p:par>
                                  <p:par>
                                    <p:cTn id="25" presetID="22" presetClass="entr" presetSubtype="8"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1800"/>
                                </p:stCondLst>
                                <p:childTnLst>
                                  <p:par>
                                    <p:cTn id="29" presetID="16" presetClass="entr" presetSubtype="37"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outVertical)">
                                          <p:cBhvr>
                                            <p:cTn id="31" dur="500"/>
                                            <p:tgtEl>
                                              <p:spTgt spid="11"/>
                                            </p:tgtEl>
                                          </p:cBhvr>
                                        </p:animEffect>
                                      </p:childTnLst>
                                    </p:cTn>
                                  </p:par>
                                </p:childTnLst>
                              </p:cTn>
                            </p:par>
                            <p:par>
                              <p:cTn id="32" fill="hold">
                                <p:stCondLst>
                                  <p:cond delay="2300"/>
                                </p:stCondLst>
                                <p:childTnLst>
                                  <p:par>
                                    <p:cTn id="33" presetID="53" presetClass="entr" presetSubtype="16"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2800"/>
                                </p:stCondLst>
                                <p:childTnLst>
                                  <p:par>
                                    <p:cTn id="39" presetID="45" presetClass="entr" presetSubtype="0" fill="hold"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anim calcmode="lin" valueType="num">
                                          <p:cBhvr>
                                            <p:cTn id="42" dur="500" fill="hold"/>
                                            <p:tgtEl>
                                              <p:spTgt spid="29"/>
                                            </p:tgtEl>
                                            <p:attrNameLst>
                                              <p:attrName>ppt_w</p:attrName>
                                            </p:attrNameLst>
                                          </p:cBhvr>
                                          <p:tavLst>
                                            <p:tav tm="0" fmla="#ppt_w*sin(2.5*pi*$)">
                                              <p:val>
                                                <p:fltVal val="0"/>
                                              </p:val>
                                            </p:tav>
                                            <p:tav tm="100000">
                                              <p:val>
                                                <p:fltVal val="1"/>
                                              </p:val>
                                            </p:tav>
                                          </p:tavLst>
                                        </p:anim>
                                        <p:anim calcmode="lin" valueType="num">
                                          <p:cBhvr>
                                            <p:cTn id="43" dur="500" fill="hold"/>
                                            <p:tgtEl>
                                              <p:spTgt spid="29"/>
                                            </p:tgtEl>
                                            <p:attrNameLst>
                                              <p:attrName>ppt_h</p:attrName>
                                            </p:attrNameLst>
                                          </p:cBhvr>
                                          <p:tavLst>
                                            <p:tav tm="0">
                                              <p:val>
                                                <p:strVal val="#ppt_h"/>
                                              </p:val>
                                            </p:tav>
                                            <p:tav tm="100000">
                                              <p:val>
                                                <p:strVal val="#ppt_h"/>
                                              </p:val>
                                            </p:tav>
                                          </p:tavLst>
                                        </p:anim>
                                      </p:childTnLst>
                                    </p:cTn>
                                  </p:par>
                                  <p:par>
                                    <p:cTn id="44" presetID="22" presetClass="entr" presetSubtype="8"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500"/>
                                            <p:tgtEl>
                                              <p:spTgt spid="23"/>
                                            </p:tgtEl>
                                          </p:cBhvr>
                                        </p:animEffect>
                                      </p:childTnLst>
                                    </p:cTn>
                                  </p:par>
                                </p:childTnLst>
                              </p:cTn>
                            </p:par>
                            <p:par>
                              <p:cTn id="47" fill="hold">
                                <p:stCondLst>
                                  <p:cond delay="3300"/>
                                </p:stCondLst>
                                <p:childTnLst>
                                  <p:par>
                                    <p:cTn id="48" presetID="16" presetClass="entr" presetSubtype="37"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arn(outVertical)">
                                          <p:cBhvr>
                                            <p:cTn id="50" dur="500"/>
                                            <p:tgtEl>
                                              <p:spTgt spid="20"/>
                                            </p:tgtEl>
                                          </p:cBhvr>
                                        </p:animEffect>
                                      </p:childTnLst>
                                    </p:cTn>
                                  </p:par>
                                </p:childTnLst>
                              </p:cTn>
                            </p:par>
                            <p:par>
                              <p:cTn id="51" fill="hold">
                                <p:stCondLst>
                                  <p:cond delay="3800"/>
                                </p:stCondLst>
                                <p:childTnLst>
                                  <p:par>
                                    <p:cTn id="52" presetID="22" presetClass="entr" presetSubtype="2"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right)">
                                          <p:cBhvr>
                                            <p:cTn id="54" dur="500"/>
                                            <p:tgtEl>
                                              <p:spTgt spid="24"/>
                                            </p:tgtEl>
                                          </p:cBhvr>
                                        </p:animEffect>
                                      </p:childTnLst>
                                    </p:cTn>
                                  </p:par>
                                  <p:par>
                                    <p:cTn id="55" presetID="22" presetClass="entr" presetSubtype="8" fill="hold" grpId="0" nodeType="withEffect">
                                      <p:stCondLst>
                                        <p:cond delay="30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4600"/>
                                </p:stCondLst>
                                <p:childTnLst>
                                  <p:par>
                                    <p:cTn id="59" presetID="22" presetClass="entr" presetSubtype="1" fill="hold"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up)">
                                          <p:cBhvr>
                                            <p:cTn id="6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4" grpId="0" animBg="1"/>
          <p:bldP spid="25" grpId="0" animBg="1"/>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500" dirty="0">
                <a:solidFill>
                  <a:srgbClr val="333333"/>
                </a:solidFill>
                <a:latin typeface="+mn-lt"/>
                <a:ea typeface="+mn-ea"/>
                <a:cs typeface="+mn-ea"/>
                <a:sym typeface="+mn-lt"/>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971600" y="2050687"/>
            <a:ext cx="1423450" cy="1423450"/>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5" name="组合 4"/>
          <p:cNvGrpSpPr/>
          <p:nvPr/>
        </p:nvGrpSpPr>
        <p:grpSpPr>
          <a:xfrm>
            <a:off x="3004805" y="1381576"/>
            <a:ext cx="2846358" cy="2846358"/>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 name="组合 7"/>
          <p:cNvGrpSpPr/>
          <p:nvPr/>
        </p:nvGrpSpPr>
        <p:grpSpPr>
          <a:xfrm>
            <a:off x="4932040" y="1410570"/>
            <a:ext cx="623903" cy="623903"/>
            <a:chOff x="304800" y="673100"/>
            <a:chExt cx="4000500" cy="4000500"/>
          </a:xfrm>
          <a:effectLst>
            <a:outerShdw blurRad="317500" dist="1905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accent3"/>
                </a:solidFill>
                <a:cs typeface="+mn-ea"/>
                <a:sym typeface="+mn-lt"/>
              </a:endParaRPr>
            </a:p>
          </p:txBody>
        </p:sp>
        <p:sp>
          <p:nvSpPr>
            <p:cNvPr id="10" name="椭圆 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chemeClr val="accent3"/>
                  </a:solidFill>
                  <a:cs typeface="+mn-ea"/>
                  <a:sym typeface="+mn-lt"/>
                </a:rPr>
                <a:t>1</a:t>
              </a:r>
              <a:endParaRPr lang="zh-CN" altLang="en-US" sz="2500" b="1" dirty="0">
                <a:solidFill>
                  <a:schemeClr val="accent3"/>
                </a:solidFill>
                <a:cs typeface="+mn-ea"/>
                <a:sym typeface="+mn-lt"/>
              </a:endParaRPr>
            </a:p>
          </p:txBody>
        </p:sp>
      </p:grpSp>
      <p:grpSp>
        <p:nvGrpSpPr>
          <p:cNvPr id="11" name="组合 10"/>
          <p:cNvGrpSpPr/>
          <p:nvPr/>
        </p:nvGrpSpPr>
        <p:grpSpPr>
          <a:xfrm>
            <a:off x="5477088" y="2450460"/>
            <a:ext cx="623903" cy="623903"/>
            <a:chOff x="304800" y="673100"/>
            <a:chExt cx="4000500" cy="4000500"/>
          </a:xfrm>
          <a:effectLst>
            <a:outerShdw blurRad="317500" dist="1905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accent3"/>
                </a:solidFill>
                <a:cs typeface="+mn-ea"/>
                <a:sym typeface="+mn-lt"/>
              </a:endParaRPr>
            </a:p>
          </p:txBody>
        </p:sp>
        <p:sp>
          <p:nvSpPr>
            <p:cNvPr id="13" name="椭圆 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chemeClr val="accent4"/>
                  </a:solidFill>
                  <a:cs typeface="+mn-ea"/>
                  <a:sym typeface="+mn-lt"/>
                </a:rPr>
                <a:t>2</a:t>
              </a:r>
              <a:endParaRPr lang="zh-CN" altLang="en-US" sz="2500" b="1" dirty="0">
                <a:solidFill>
                  <a:schemeClr val="accent4"/>
                </a:solidFill>
                <a:cs typeface="+mn-ea"/>
                <a:sym typeface="+mn-lt"/>
              </a:endParaRPr>
            </a:p>
          </p:txBody>
        </p:sp>
      </p:grpSp>
      <p:grpSp>
        <p:nvGrpSpPr>
          <p:cNvPr id="14" name="组合 13"/>
          <p:cNvGrpSpPr/>
          <p:nvPr/>
        </p:nvGrpSpPr>
        <p:grpSpPr>
          <a:xfrm>
            <a:off x="4932040" y="3541908"/>
            <a:ext cx="623903" cy="623903"/>
            <a:chOff x="304800" y="673100"/>
            <a:chExt cx="4000500" cy="4000500"/>
          </a:xfrm>
          <a:effectLst>
            <a:outerShdw blurRad="317500" dist="1905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accent3"/>
                </a:solidFill>
                <a:cs typeface="+mn-ea"/>
                <a:sym typeface="+mn-lt"/>
              </a:endParaRPr>
            </a:p>
          </p:txBody>
        </p:sp>
        <p:sp>
          <p:nvSpPr>
            <p:cNvPr id="16" name="椭圆 1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chemeClr val="accent2"/>
                  </a:solidFill>
                  <a:cs typeface="+mn-ea"/>
                  <a:sym typeface="+mn-lt"/>
                </a:rPr>
                <a:t>3</a:t>
              </a:r>
              <a:endParaRPr lang="zh-CN" altLang="en-US" sz="2500" b="1" dirty="0">
                <a:solidFill>
                  <a:schemeClr val="accent2"/>
                </a:solidFill>
                <a:cs typeface="+mn-ea"/>
                <a:sym typeface="+mn-lt"/>
              </a:endParaRPr>
            </a:p>
          </p:txBody>
        </p:sp>
      </p:grpSp>
      <p:sp>
        <p:nvSpPr>
          <p:cNvPr id="17" name="TextBox 15"/>
          <p:cNvSpPr txBox="1"/>
          <p:nvPr/>
        </p:nvSpPr>
        <p:spPr>
          <a:xfrm>
            <a:off x="1426843" y="2460253"/>
            <a:ext cx="512961" cy="615553"/>
          </a:xfrm>
          <a:prstGeom prst="rect">
            <a:avLst/>
          </a:prstGeom>
          <a:noFill/>
        </p:spPr>
        <p:txBody>
          <a:bodyPr wrap="none" lIns="0" tIns="0" rIns="0" bIns="0" rtlCol="0">
            <a:spAutoFit/>
          </a:bodyPr>
          <a:lstStyle/>
          <a:p>
            <a:pPr algn="ctr"/>
            <a:r>
              <a:rPr lang="zh-CN" altLang="en-US" sz="2000" b="1" dirty="0">
                <a:solidFill>
                  <a:schemeClr val="bg1"/>
                </a:solidFill>
                <a:latin typeface="+mn-lt"/>
                <a:ea typeface="+mn-ea"/>
                <a:cs typeface="+mn-ea"/>
                <a:sym typeface="+mn-lt"/>
              </a:rPr>
              <a:t>标题</a:t>
            </a:r>
            <a:endParaRPr lang="en-US" altLang="zh-CN" sz="2000" b="1" dirty="0">
              <a:solidFill>
                <a:schemeClr val="bg1"/>
              </a:solidFill>
              <a:latin typeface="+mn-lt"/>
              <a:ea typeface="+mn-ea"/>
              <a:cs typeface="+mn-ea"/>
              <a:sym typeface="+mn-lt"/>
            </a:endParaRPr>
          </a:p>
          <a:p>
            <a:pPr algn="ctr"/>
            <a:r>
              <a:rPr lang="zh-CN" altLang="en-US" sz="2000" b="1" dirty="0">
                <a:solidFill>
                  <a:schemeClr val="bg1"/>
                </a:solidFill>
                <a:latin typeface="+mn-lt"/>
                <a:ea typeface="+mn-ea"/>
                <a:cs typeface="+mn-ea"/>
                <a:sym typeface="+mn-lt"/>
              </a:rPr>
              <a:t>内容</a:t>
            </a:r>
          </a:p>
        </p:txBody>
      </p:sp>
      <p:sp>
        <p:nvSpPr>
          <p:cNvPr id="18" name="TextBox 16"/>
          <p:cNvSpPr txBox="1"/>
          <p:nvPr/>
        </p:nvSpPr>
        <p:spPr>
          <a:xfrm>
            <a:off x="5827796" y="1438817"/>
            <a:ext cx="2200588" cy="577081"/>
          </a:xfrm>
          <a:prstGeom prst="rect">
            <a:avLst/>
          </a:prstGeom>
          <a:noFill/>
        </p:spPr>
        <p:txBody>
          <a:bodyPr wrap="square" lIns="0" tIns="0" rIns="0" bIns="0" rtlCol="0">
            <a:spAutoFit/>
          </a:bodyPr>
          <a:lstStyle/>
          <a:p>
            <a:pPr algn="just">
              <a:lnSpc>
                <a:spcPts val="1500"/>
              </a:lnSpc>
            </a:pPr>
            <a:r>
              <a:rPr lang="zh-CN" altLang="en-US" sz="1000" dirty="0">
                <a:latin typeface="+mn-lt"/>
                <a:ea typeface="+mn-ea"/>
                <a:cs typeface="+mn-ea"/>
                <a:sym typeface="+mn-lt"/>
              </a:rPr>
              <a:t>点击输入简要文字内容，文字内容需概括精炼，不用多余的文字修饰，言简意赅的说明分项内容</a:t>
            </a:r>
            <a:r>
              <a:rPr lang="en-US" altLang="zh-CN" sz="1000" dirty="0">
                <a:latin typeface="+mn-lt"/>
                <a:ea typeface="+mn-ea"/>
                <a:cs typeface="+mn-ea"/>
                <a:sym typeface="+mn-lt"/>
              </a:rPr>
              <a:t>……</a:t>
            </a:r>
            <a:r>
              <a:rPr lang="zh-CN" altLang="en-US" sz="1000" dirty="0">
                <a:latin typeface="+mn-lt"/>
                <a:ea typeface="+mn-ea"/>
                <a:cs typeface="+mn-ea"/>
                <a:sym typeface="+mn-lt"/>
              </a:rPr>
              <a:t>。</a:t>
            </a:r>
            <a:endParaRPr lang="en-US" altLang="zh-CN" sz="1000" dirty="0">
              <a:latin typeface="+mn-lt"/>
              <a:ea typeface="+mn-ea"/>
              <a:cs typeface="+mn-ea"/>
              <a:sym typeface="+mn-lt"/>
            </a:endParaRPr>
          </a:p>
        </p:txBody>
      </p:sp>
      <p:sp>
        <p:nvSpPr>
          <p:cNvPr id="19" name="TextBox 17"/>
          <p:cNvSpPr txBox="1"/>
          <p:nvPr/>
        </p:nvSpPr>
        <p:spPr>
          <a:xfrm>
            <a:off x="6259844" y="2478885"/>
            <a:ext cx="2200588" cy="577081"/>
          </a:xfrm>
          <a:prstGeom prst="rect">
            <a:avLst/>
          </a:prstGeom>
          <a:noFill/>
        </p:spPr>
        <p:txBody>
          <a:bodyPr wrap="square" lIns="0" tIns="0" rIns="0" bIns="0" rtlCol="0">
            <a:spAutoFit/>
          </a:bodyPr>
          <a:lstStyle/>
          <a:p>
            <a:pPr algn="just">
              <a:lnSpc>
                <a:spcPts val="1500"/>
              </a:lnSpc>
            </a:pPr>
            <a:r>
              <a:rPr lang="zh-CN" altLang="en-US" sz="1000" dirty="0">
                <a:latin typeface="+mn-lt"/>
                <a:ea typeface="+mn-ea"/>
                <a:cs typeface="+mn-ea"/>
                <a:sym typeface="+mn-lt"/>
              </a:rPr>
              <a:t>点击输入简要文字内容，文字内容需概括精炼，不用多余的文字修饰，言简意赅的说明分项内容</a:t>
            </a:r>
            <a:r>
              <a:rPr lang="en-US" altLang="zh-CN" sz="1000" dirty="0">
                <a:latin typeface="+mn-lt"/>
                <a:ea typeface="+mn-ea"/>
                <a:cs typeface="+mn-ea"/>
                <a:sym typeface="+mn-lt"/>
              </a:rPr>
              <a:t>……</a:t>
            </a:r>
            <a:r>
              <a:rPr lang="zh-CN" altLang="en-US" sz="1000" dirty="0">
                <a:latin typeface="+mn-lt"/>
                <a:ea typeface="+mn-ea"/>
                <a:cs typeface="+mn-ea"/>
                <a:sym typeface="+mn-lt"/>
              </a:rPr>
              <a:t>。</a:t>
            </a:r>
            <a:endParaRPr lang="en-US" altLang="zh-CN" sz="1000" dirty="0">
              <a:latin typeface="+mn-lt"/>
              <a:ea typeface="+mn-ea"/>
              <a:cs typeface="+mn-ea"/>
              <a:sym typeface="+mn-lt"/>
            </a:endParaRPr>
          </a:p>
        </p:txBody>
      </p:sp>
      <p:sp>
        <p:nvSpPr>
          <p:cNvPr id="20" name="TextBox 18"/>
          <p:cNvSpPr txBox="1"/>
          <p:nvPr/>
        </p:nvSpPr>
        <p:spPr>
          <a:xfrm>
            <a:off x="5774440" y="3593199"/>
            <a:ext cx="2200588" cy="577081"/>
          </a:xfrm>
          <a:prstGeom prst="rect">
            <a:avLst/>
          </a:prstGeom>
          <a:noFill/>
        </p:spPr>
        <p:txBody>
          <a:bodyPr wrap="square" lIns="0" tIns="0" rIns="0" bIns="0" rtlCol="0">
            <a:spAutoFit/>
          </a:bodyPr>
          <a:lstStyle/>
          <a:p>
            <a:pPr algn="just">
              <a:lnSpc>
                <a:spcPts val="1500"/>
              </a:lnSpc>
            </a:pPr>
            <a:r>
              <a:rPr lang="zh-CN" altLang="en-US" sz="1000" dirty="0">
                <a:latin typeface="+mn-lt"/>
                <a:ea typeface="+mn-ea"/>
                <a:cs typeface="+mn-ea"/>
                <a:sym typeface="+mn-lt"/>
              </a:rPr>
              <a:t>点击输入简要文字内容，文字内容需概括精炼，不用多余的文字修饰，言简意赅的说明分项内容</a:t>
            </a:r>
            <a:r>
              <a:rPr lang="en-US" altLang="zh-CN" sz="1000" dirty="0">
                <a:latin typeface="+mn-lt"/>
                <a:ea typeface="+mn-ea"/>
                <a:cs typeface="+mn-ea"/>
                <a:sym typeface="+mn-lt"/>
              </a:rPr>
              <a:t>……</a:t>
            </a:r>
            <a:r>
              <a:rPr lang="zh-CN" altLang="en-US" sz="1000" dirty="0">
                <a:latin typeface="+mn-lt"/>
                <a:ea typeface="+mn-ea"/>
                <a:cs typeface="+mn-ea"/>
                <a:sym typeface="+mn-lt"/>
              </a:rPr>
              <a:t>。</a:t>
            </a:r>
            <a:endParaRPr lang="en-US" altLang="zh-CN" sz="1000" dirty="0">
              <a:latin typeface="+mn-lt"/>
              <a:ea typeface="+mn-ea"/>
              <a:cs typeface="+mn-ea"/>
              <a:sym typeface="+mn-lt"/>
            </a:endParaRPr>
          </a:p>
        </p:txBody>
      </p:sp>
      <p:sp>
        <p:nvSpPr>
          <p:cNvPr id="21" name="TextBox 19"/>
          <p:cNvSpPr txBox="1"/>
          <p:nvPr/>
        </p:nvSpPr>
        <p:spPr>
          <a:xfrm>
            <a:off x="3491879" y="2069425"/>
            <a:ext cx="1752111" cy="1400383"/>
          </a:xfrm>
          <a:prstGeom prst="rect">
            <a:avLst/>
          </a:prstGeom>
          <a:noFill/>
        </p:spPr>
        <p:txBody>
          <a:bodyPr wrap="square" lIns="0" tIns="0" rIns="0" bIns="0" rtlCol="0">
            <a:spAutoFit/>
          </a:bodyPr>
          <a:lstStyle/>
          <a:p>
            <a:pPr algn="just">
              <a:lnSpc>
                <a:spcPct val="130000"/>
              </a:lnSpc>
            </a:pPr>
            <a:r>
              <a:rPr lang="zh-CN" altLang="en-US" sz="1400" dirty="0">
                <a:latin typeface="+mn-lt"/>
                <a:ea typeface="+mn-ea"/>
                <a:cs typeface="+mn-ea"/>
                <a:sym typeface="+mn-lt"/>
              </a:rPr>
              <a:t>点击输入简要文字内容，文字内容需概括精炼，不用多余的文字修饰，言简意赅的说明分项内容</a:t>
            </a:r>
            <a:r>
              <a:rPr lang="en-US" altLang="zh-CN" sz="1400" dirty="0">
                <a:latin typeface="+mn-lt"/>
                <a:ea typeface="+mn-ea"/>
                <a:cs typeface="+mn-ea"/>
                <a:sym typeface="+mn-lt"/>
              </a:rPr>
              <a:t>……</a:t>
            </a:r>
          </a:p>
        </p:txBody>
      </p:sp>
      <p:sp>
        <p:nvSpPr>
          <p:cNvPr id="22" name="Half Frame 12"/>
          <p:cNvSpPr/>
          <p:nvPr/>
        </p:nvSpPr>
        <p:spPr>
          <a:xfrm rot="8097294">
            <a:off x="2428709" y="2569527"/>
            <a:ext cx="360168" cy="395798"/>
          </a:xfrm>
          <a:prstGeom prst="halfFrame">
            <a:avLst/>
          </a:prstGeom>
          <a:solidFill>
            <a:schemeClr val="accent1"/>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zh-CN" altLang="en-US">
              <a:cs typeface="+mn-ea"/>
              <a:sym typeface="+mn-lt"/>
            </a:endParaRPr>
          </a:p>
        </p:txBody>
      </p:sp>
    </p:spTree>
    <p:extLst>
      <p:ext uri="{BB962C8B-B14F-4D97-AF65-F5344CB8AC3E}">
        <p14:creationId xmlns:p14="http://schemas.microsoft.com/office/powerpoint/2010/main" val="394952710"/>
      </p:ext>
    </p:extLst>
  </p:cSld>
  <p:clrMapOvr>
    <a:masterClrMapping/>
  </p:clrMapOvr>
  <mc:AlternateContent xmlns:mc="http://schemas.openxmlformats.org/markup-compatibility/2006" xmlns:p14="http://schemas.microsoft.com/office/powerpoint/2010/main">
    <mc:Choice Requires="p14">
      <p:transition spd="slow" p14:dur="3900">
        <p14:glitter dir="r" pattern="hexagon"/>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2000" fill="hold" grpId="0" nodeType="afterEffect" p14:presetBounceEnd="44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4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44000">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par>
                              <p:cTn id="19" fill="hold">
                                <p:stCondLst>
                                  <p:cond delay="2000"/>
                                </p:stCondLst>
                                <p:childTnLst>
                                  <p:par>
                                    <p:cTn id="20" presetID="2" presetClass="entr" presetSubtype="4" accel="42000" fill="hold" nodeType="afterEffect" p14:presetBounceEnd="44000">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14:bounceEnd="44000">
                                          <p:cBhvr additive="base">
                                            <p:cTn id="22" dur="1000" fill="hold"/>
                                            <p:tgtEl>
                                              <p:spTgt spid="5"/>
                                            </p:tgtEl>
                                            <p:attrNameLst>
                                              <p:attrName>ppt_x</p:attrName>
                                            </p:attrNameLst>
                                          </p:cBhvr>
                                          <p:tavLst>
                                            <p:tav tm="0">
                                              <p:val>
                                                <p:strVal val="#ppt_x"/>
                                              </p:val>
                                            </p:tav>
                                            <p:tav tm="100000">
                                              <p:val>
                                                <p:strVal val="#ppt_x"/>
                                              </p:val>
                                            </p:tav>
                                          </p:tavLst>
                                        </p:anim>
                                        <p:anim calcmode="lin" valueType="num" p14:bounceEnd="44000">
                                          <p:cBhvr additive="base">
                                            <p:cTn id="23" dur="10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par>
                              <p:cTn id="28" fill="hold">
                                <p:stCondLst>
                                  <p:cond delay="3500"/>
                                </p:stCondLst>
                                <p:childTnLst>
                                  <p:par>
                                    <p:cTn id="29" presetID="2" presetClass="entr" presetSubtype="3" accel="52000" fill="hold" nodeType="afterEffect" p14:presetBounceEnd="55000">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14:bounceEnd="55000">
                                          <p:cBhvr additive="base">
                                            <p:cTn id="31" dur="1600" fill="hold"/>
                                            <p:tgtEl>
                                              <p:spTgt spid="8"/>
                                            </p:tgtEl>
                                            <p:attrNameLst>
                                              <p:attrName>ppt_x</p:attrName>
                                            </p:attrNameLst>
                                          </p:cBhvr>
                                          <p:tavLst>
                                            <p:tav tm="0">
                                              <p:val>
                                                <p:strVal val="1+#ppt_w/2"/>
                                              </p:val>
                                            </p:tav>
                                            <p:tav tm="100000">
                                              <p:val>
                                                <p:strVal val="#ppt_x"/>
                                              </p:val>
                                            </p:tav>
                                          </p:tavLst>
                                        </p:anim>
                                        <p:anim calcmode="lin" valueType="num" p14:bounceEnd="55000">
                                          <p:cBhvr additive="base">
                                            <p:cTn id="32" dur="1600" fill="hold"/>
                                            <p:tgtEl>
                                              <p:spTgt spid="8"/>
                                            </p:tgtEl>
                                            <p:attrNameLst>
                                              <p:attrName>ppt_y</p:attrName>
                                            </p:attrNameLst>
                                          </p:cBhvr>
                                          <p:tavLst>
                                            <p:tav tm="0">
                                              <p:val>
                                                <p:strVal val="0-#ppt_h/2"/>
                                              </p:val>
                                            </p:tav>
                                            <p:tav tm="100000">
                                              <p:val>
                                                <p:strVal val="#ppt_y"/>
                                              </p:val>
                                            </p:tav>
                                          </p:tavLst>
                                        </p:anim>
                                      </p:childTnLst>
                                    </p:cTn>
                                  </p:par>
                                  <p:par>
                                    <p:cTn id="33" presetID="2" presetClass="entr" presetSubtype="2" accel="52000" fill="hold" nodeType="withEffect" p14:presetBounceEnd="55000">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14:bounceEnd="55000">
                                          <p:cBhvr additive="base">
                                            <p:cTn id="35" dur="1600" fill="hold"/>
                                            <p:tgtEl>
                                              <p:spTgt spid="11"/>
                                            </p:tgtEl>
                                            <p:attrNameLst>
                                              <p:attrName>ppt_x</p:attrName>
                                            </p:attrNameLst>
                                          </p:cBhvr>
                                          <p:tavLst>
                                            <p:tav tm="0">
                                              <p:val>
                                                <p:strVal val="1+#ppt_w/2"/>
                                              </p:val>
                                            </p:tav>
                                            <p:tav tm="100000">
                                              <p:val>
                                                <p:strVal val="#ppt_x"/>
                                              </p:val>
                                            </p:tav>
                                          </p:tavLst>
                                        </p:anim>
                                        <p:anim calcmode="lin" valueType="num" p14:bounceEnd="55000">
                                          <p:cBhvr additive="base">
                                            <p:cTn id="36" dur="16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6" accel="52000" fill="hold" nodeType="withEffect" p14:presetBounceEnd="55000">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14:bounceEnd="55000">
                                          <p:cBhvr additive="base">
                                            <p:cTn id="39" dur="1600" fill="hold"/>
                                            <p:tgtEl>
                                              <p:spTgt spid="14"/>
                                            </p:tgtEl>
                                            <p:attrNameLst>
                                              <p:attrName>ppt_x</p:attrName>
                                            </p:attrNameLst>
                                          </p:cBhvr>
                                          <p:tavLst>
                                            <p:tav tm="0">
                                              <p:val>
                                                <p:strVal val="1+#ppt_w/2"/>
                                              </p:val>
                                            </p:tav>
                                            <p:tav tm="100000">
                                              <p:val>
                                                <p:strVal val="#ppt_x"/>
                                              </p:val>
                                            </p:tav>
                                          </p:tavLst>
                                        </p:anim>
                                        <p:anim calcmode="lin" valueType="num" p14:bounceEnd="55000">
                                          <p:cBhvr additive="base">
                                            <p:cTn id="40" dur="16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51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22" presetClass="entr" presetSubtype="8" fill="hold" grpId="0" nodeType="withEffect">
                                      <p:stCondLst>
                                        <p:cond delay="20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8" grpId="0"/>
          <p:bldP spid="19" grpId="0"/>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2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par>
                              <p:cTn id="19" fill="hold">
                                <p:stCondLst>
                                  <p:cond delay="2000"/>
                                </p:stCondLst>
                                <p:childTnLst>
                                  <p:par>
                                    <p:cTn id="20" presetID="2" presetClass="entr" presetSubtype="4" accel="4200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1000" fill="hold"/>
                                            <p:tgtEl>
                                              <p:spTgt spid="5"/>
                                            </p:tgtEl>
                                            <p:attrNameLst>
                                              <p:attrName>ppt_x</p:attrName>
                                            </p:attrNameLst>
                                          </p:cBhvr>
                                          <p:tavLst>
                                            <p:tav tm="0">
                                              <p:val>
                                                <p:strVal val="#ppt_x"/>
                                              </p:val>
                                            </p:tav>
                                            <p:tav tm="100000">
                                              <p:val>
                                                <p:strVal val="#ppt_x"/>
                                              </p:val>
                                            </p:tav>
                                          </p:tavLst>
                                        </p:anim>
                                        <p:anim calcmode="lin" valueType="num">
                                          <p:cBhvr additive="base">
                                            <p:cTn id="23" dur="10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par>
                              <p:cTn id="28" fill="hold">
                                <p:stCondLst>
                                  <p:cond delay="3500"/>
                                </p:stCondLst>
                                <p:childTnLst>
                                  <p:par>
                                    <p:cTn id="29" presetID="2" presetClass="entr" presetSubtype="3" accel="5200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600" fill="hold"/>
                                            <p:tgtEl>
                                              <p:spTgt spid="8"/>
                                            </p:tgtEl>
                                            <p:attrNameLst>
                                              <p:attrName>ppt_x</p:attrName>
                                            </p:attrNameLst>
                                          </p:cBhvr>
                                          <p:tavLst>
                                            <p:tav tm="0">
                                              <p:val>
                                                <p:strVal val="1+#ppt_w/2"/>
                                              </p:val>
                                            </p:tav>
                                            <p:tav tm="100000">
                                              <p:val>
                                                <p:strVal val="#ppt_x"/>
                                              </p:val>
                                            </p:tav>
                                          </p:tavLst>
                                        </p:anim>
                                        <p:anim calcmode="lin" valueType="num">
                                          <p:cBhvr additive="base">
                                            <p:cTn id="32" dur="1600" fill="hold"/>
                                            <p:tgtEl>
                                              <p:spTgt spid="8"/>
                                            </p:tgtEl>
                                            <p:attrNameLst>
                                              <p:attrName>ppt_y</p:attrName>
                                            </p:attrNameLst>
                                          </p:cBhvr>
                                          <p:tavLst>
                                            <p:tav tm="0">
                                              <p:val>
                                                <p:strVal val="0-#ppt_h/2"/>
                                              </p:val>
                                            </p:tav>
                                            <p:tav tm="100000">
                                              <p:val>
                                                <p:strVal val="#ppt_y"/>
                                              </p:val>
                                            </p:tav>
                                          </p:tavLst>
                                        </p:anim>
                                      </p:childTnLst>
                                    </p:cTn>
                                  </p:par>
                                  <p:par>
                                    <p:cTn id="33" presetID="2" presetClass="entr" presetSubtype="2" accel="5200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600" fill="hold"/>
                                            <p:tgtEl>
                                              <p:spTgt spid="11"/>
                                            </p:tgtEl>
                                            <p:attrNameLst>
                                              <p:attrName>ppt_x</p:attrName>
                                            </p:attrNameLst>
                                          </p:cBhvr>
                                          <p:tavLst>
                                            <p:tav tm="0">
                                              <p:val>
                                                <p:strVal val="1+#ppt_w/2"/>
                                              </p:val>
                                            </p:tav>
                                            <p:tav tm="100000">
                                              <p:val>
                                                <p:strVal val="#ppt_x"/>
                                              </p:val>
                                            </p:tav>
                                          </p:tavLst>
                                        </p:anim>
                                        <p:anim calcmode="lin" valueType="num">
                                          <p:cBhvr additive="base">
                                            <p:cTn id="36" dur="16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6" accel="5200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600" fill="hold"/>
                                            <p:tgtEl>
                                              <p:spTgt spid="14"/>
                                            </p:tgtEl>
                                            <p:attrNameLst>
                                              <p:attrName>ppt_x</p:attrName>
                                            </p:attrNameLst>
                                          </p:cBhvr>
                                          <p:tavLst>
                                            <p:tav tm="0">
                                              <p:val>
                                                <p:strVal val="1+#ppt_w/2"/>
                                              </p:val>
                                            </p:tav>
                                            <p:tav tm="100000">
                                              <p:val>
                                                <p:strVal val="#ppt_x"/>
                                              </p:val>
                                            </p:tav>
                                          </p:tavLst>
                                        </p:anim>
                                        <p:anim calcmode="lin" valueType="num">
                                          <p:cBhvr additive="base">
                                            <p:cTn id="40" dur="16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51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22" presetClass="entr" presetSubtype="8" fill="hold" grpId="0" nodeType="withEffect">
                                      <p:stCondLst>
                                        <p:cond delay="20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8" grpId="0"/>
          <p:bldP spid="19" grpId="0"/>
          <p:bldP spid="20" grpId="0"/>
          <p:bldP spid="21"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3237085" y="-446775"/>
            <a:ext cx="2352980" cy="2352980"/>
            <a:chOff x="304800" y="673100"/>
            <a:chExt cx="4000500" cy="4000500"/>
          </a:xfrm>
          <a:effectLst>
            <a:outerShdw blurRad="444500" dist="254000" dir="684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sp>
          <p:nvSpPr>
            <p:cNvPr id="20" name="椭圆 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cs typeface="+mn-ea"/>
                <a:sym typeface="+mn-lt"/>
              </a:endParaRPr>
            </a:p>
          </p:txBody>
        </p:sp>
      </p:grpSp>
      <p:sp>
        <p:nvSpPr>
          <p:cNvPr id="21" name="矩形 20"/>
          <p:cNvSpPr/>
          <p:nvPr/>
        </p:nvSpPr>
        <p:spPr>
          <a:xfrm>
            <a:off x="3599331" y="162823"/>
            <a:ext cx="1929727" cy="861774"/>
          </a:xfrm>
          <a:prstGeom prst="rect">
            <a:avLst/>
          </a:prstGeom>
        </p:spPr>
        <p:txBody>
          <a:bodyPr wrap="square">
            <a:spAutoFit/>
          </a:bodyPr>
          <a:lstStyle/>
          <a:p>
            <a:pPr marL="0" marR="0" lvl="0" indent="0" defTabSz="934242" eaLnBrk="1" fontAlgn="auto" latinLnBrk="0" hangingPunct="1">
              <a:lnSpc>
                <a:spcPct val="100000"/>
              </a:lnSpc>
              <a:spcBef>
                <a:spcPts val="0"/>
              </a:spcBef>
              <a:spcAft>
                <a:spcPts val="0"/>
              </a:spcAft>
              <a:buClrTx/>
              <a:buSzTx/>
              <a:buFontTx/>
              <a:buNone/>
              <a:tabLst/>
              <a:defRPr/>
            </a:pPr>
            <a:r>
              <a:rPr kumimoji="0" lang="zh-CN" altLang="en-US" sz="5000" b="1" i="0" u="none" strike="noStrike" kern="0" cap="none" spc="0" normalizeH="0" baseline="0" noProof="0" dirty="0">
                <a:ln>
                  <a:noFill/>
                </a:ln>
                <a:solidFill>
                  <a:srgbClr val="080808"/>
                </a:solidFill>
                <a:effectLst/>
                <a:uLnTx/>
                <a:uFillTx/>
                <a:latin typeface="+mn-lt"/>
                <a:ea typeface="+mn-ea"/>
                <a:cs typeface="+mn-ea"/>
                <a:sym typeface="+mn-lt"/>
              </a:rPr>
              <a:t>目 录</a:t>
            </a:r>
          </a:p>
        </p:txBody>
      </p:sp>
      <p:sp>
        <p:nvSpPr>
          <p:cNvPr id="22" name="Rectangle 4"/>
          <p:cNvSpPr txBox="1">
            <a:spLocks noChangeArrowheads="1"/>
          </p:cNvSpPr>
          <p:nvPr/>
        </p:nvSpPr>
        <p:spPr bwMode="auto">
          <a:xfrm>
            <a:off x="3764282" y="1052880"/>
            <a:ext cx="137245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kumimoji="0" lang="en-US" altLang="zh-CN" sz="1500" b="0" i="0" u="none" strike="noStrike" kern="0" cap="none" spc="0" normalizeH="0" baseline="0" noProof="0" dirty="0">
                <a:ln>
                  <a:noFill/>
                </a:ln>
                <a:solidFill>
                  <a:srgbClr val="080808"/>
                </a:solidFill>
                <a:effectLst/>
                <a:uLnTx/>
                <a:uFillTx/>
                <a:latin typeface="+mn-lt"/>
                <a:ea typeface="+mn-ea"/>
                <a:cs typeface="+mn-ea"/>
                <a:sym typeface="+mn-lt"/>
              </a:rPr>
              <a:t>Content</a:t>
            </a:r>
            <a:endParaRPr kumimoji="0" lang="zh-CN" altLang="en-US" sz="1500" b="0" i="0" u="none" strike="noStrike" kern="0" cap="none" spc="0" normalizeH="0" baseline="0" noProof="0" dirty="0">
              <a:ln>
                <a:noFill/>
              </a:ln>
              <a:solidFill>
                <a:srgbClr val="080808"/>
              </a:solidFill>
              <a:effectLst/>
              <a:uLnTx/>
              <a:uFillTx/>
              <a:latin typeface="+mn-lt"/>
              <a:ea typeface="+mn-ea"/>
              <a:cs typeface="+mn-ea"/>
              <a:sym typeface="+mn-lt"/>
            </a:endParaRPr>
          </a:p>
        </p:txBody>
      </p:sp>
      <p:sp>
        <p:nvSpPr>
          <p:cNvPr id="46" name="任意多边形 45"/>
          <p:cNvSpPr/>
          <p:nvPr/>
        </p:nvSpPr>
        <p:spPr>
          <a:xfrm>
            <a:off x="1564754" y="2614053"/>
            <a:ext cx="6260551" cy="1135924"/>
          </a:xfrm>
          <a:custGeom>
            <a:avLst/>
            <a:gdLst>
              <a:gd name="connsiteX0" fmla="*/ 0 w 5689600"/>
              <a:gd name="connsiteY0" fmla="*/ 1079512 h 1079512"/>
              <a:gd name="connsiteX1" fmla="*/ 1917700 w 5689600"/>
              <a:gd name="connsiteY1" fmla="*/ 12 h 1079512"/>
              <a:gd name="connsiteX2" fmla="*/ 3810000 w 5689600"/>
              <a:gd name="connsiteY2" fmla="*/ 1054112 h 1079512"/>
              <a:gd name="connsiteX3" fmla="*/ 5689600 w 5689600"/>
              <a:gd name="connsiteY3" fmla="*/ 12712 h 1079512"/>
              <a:gd name="connsiteX0" fmla="*/ 0 w 7762075"/>
              <a:gd name="connsiteY0" fmla="*/ 1079512 h 1079512"/>
              <a:gd name="connsiteX1" fmla="*/ 1917700 w 7762075"/>
              <a:gd name="connsiteY1" fmla="*/ 12 h 1079512"/>
              <a:gd name="connsiteX2" fmla="*/ 3810000 w 7762075"/>
              <a:gd name="connsiteY2" fmla="*/ 1054112 h 1079512"/>
              <a:gd name="connsiteX3" fmla="*/ 7762075 w 7762075"/>
              <a:gd name="connsiteY3" fmla="*/ 887355 h 1079512"/>
              <a:gd name="connsiteX0" fmla="*/ 0 w 7762075"/>
              <a:gd name="connsiteY0" fmla="*/ 1258016 h 1258016"/>
              <a:gd name="connsiteX1" fmla="*/ 1917700 w 7762075"/>
              <a:gd name="connsiteY1" fmla="*/ 178516 h 1258016"/>
              <a:gd name="connsiteX2" fmla="*/ 3810000 w 7762075"/>
              <a:gd name="connsiteY2" fmla="*/ 1232616 h 1258016"/>
              <a:gd name="connsiteX3" fmla="*/ 6120167 w 7762075"/>
              <a:gd name="connsiteY3" fmla="*/ 511 h 1258016"/>
              <a:gd name="connsiteX4" fmla="*/ 7762075 w 7762075"/>
              <a:gd name="connsiteY4" fmla="*/ 1065859 h 1258016"/>
              <a:gd name="connsiteX0" fmla="*/ 0 w 7872948"/>
              <a:gd name="connsiteY0" fmla="*/ 1257930 h 1296609"/>
              <a:gd name="connsiteX1" fmla="*/ 1917700 w 7872948"/>
              <a:gd name="connsiteY1" fmla="*/ 178430 h 1296609"/>
              <a:gd name="connsiteX2" fmla="*/ 3810000 w 7872948"/>
              <a:gd name="connsiteY2" fmla="*/ 1232530 h 1296609"/>
              <a:gd name="connsiteX3" fmla="*/ 6120167 w 7872948"/>
              <a:gd name="connsiteY3" fmla="*/ 425 h 1296609"/>
              <a:gd name="connsiteX4" fmla="*/ 7872948 w 7872948"/>
              <a:gd name="connsiteY4" fmla="*/ 1296361 h 1296609"/>
              <a:gd name="connsiteX0" fmla="*/ 0 w 7872948"/>
              <a:gd name="connsiteY0" fmla="*/ 1257930 h 1296609"/>
              <a:gd name="connsiteX1" fmla="*/ 1650430 w 7872948"/>
              <a:gd name="connsiteY1" fmla="*/ 263677 h 1296609"/>
              <a:gd name="connsiteX2" fmla="*/ 3810000 w 7872948"/>
              <a:gd name="connsiteY2" fmla="*/ 1232530 h 1296609"/>
              <a:gd name="connsiteX3" fmla="*/ 6120167 w 7872948"/>
              <a:gd name="connsiteY3" fmla="*/ 425 h 1296609"/>
              <a:gd name="connsiteX4" fmla="*/ 7872948 w 7872948"/>
              <a:gd name="connsiteY4" fmla="*/ 1296361 h 1296609"/>
              <a:gd name="connsiteX0" fmla="*/ 0 w 7872948"/>
              <a:gd name="connsiteY0" fmla="*/ 1257930 h 1296609"/>
              <a:gd name="connsiteX1" fmla="*/ 1650430 w 7872948"/>
              <a:gd name="connsiteY1" fmla="*/ 263677 h 1296609"/>
              <a:gd name="connsiteX2" fmla="*/ 3430071 w 7872948"/>
              <a:gd name="connsiteY2" fmla="*/ 1226591 h 1296609"/>
              <a:gd name="connsiteX3" fmla="*/ 6120167 w 7872948"/>
              <a:gd name="connsiteY3" fmla="*/ 425 h 1296609"/>
              <a:gd name="connsiteX4" fmla="*/ 7872948 w 7872948"/>
              <a:gd name="connsiteY4" fmla="*/ 1296361 h 1296609"/>
              <a:gd name="connsiteX0" fmla="*/ 0 w 7872948"/>
              <a:gd name="connsiteY0" fmla="*/ 1191562 h 1230254"/>
              <a:gd name="connsiteX1" fmla="*/ 1650430 w 7872948"/>
              <a:gd name="connsiteY1" fmla="*/ 197309 h 1230254"/>
              <a:gd name="connsiteX2" fmla="*/ 3430071 w 7872948"/>
              <a:gd name="connsiteY2" fmla="*/ 1160223 h 1230254"/>
              <a:gd name="connsiteX3" fmla="*/ 5639957 w 7872948"/>
              <a:gd name="connsiteY3" fmla="*/ 447 h 1230254"/>
              <a:gd name="connsiteX4" fmla="*/ 7872948 w 7872948"/>
              <a:gd name="connsiteY4" fmla="*/ 1229993 h 1230254"/>
              <a:gd name="connsiteX0" fmla="*/ 0 w 7681228"/>
              <a:gd name="connsiteY0" fmla="*/ 1191632 h 1191632"/>
              <a:gd name="connsiteX1" fmla="*/ 1650430 w 7681228"/>
              <a:gd name="connsiteY1" fmla="*/ 197379 h 1191632"/>
              <a:gd name="connsiteX2" fmla="*/ 3430071 w 7681228"/>
              <a:gd name="connsiteY2" fmla="*/ 1160293 h 1191632"/>
              <a:gd name="connsiteX3" fmla="*/ 5639957 w 7681228"/>
              <a:gd name="connsiteY3" fmla="*/ 517 h 1191632"/>
              <a:gd name="connsiteX4" fmla="*/ 7681228 w 7681228"/>
              <a:gd name="connsiteY4" fmla="*/ 1053214 h 1191632"/>
              <a:gd name="connsiteX0" fmla="*/ 0 w 7681228"/>
              <a:gd name="connsiteY0" fmla="*/ 1191576 h 1191576"/>
              <a:gd name="connsiteX1" fmla="*/ 1650430 w 7681228"/>
              <a:gd name="connsiteY1" fmla="*/ 197323 h 1191576"/>
              <a:gd name="connsiteX2" fmla="*/ 3430071 w 7681228"/>
              <a:gd name="connsiteY2" fmla="*/ 1160237 h 1191576"/>
              <a:gd name="connsiteX3" fmla="*/ 5639957 w 7681228"/>
              <a:gd name="connsiteY3" fmla="*/ 461 h 1191576"/>
              <a:gd name="connsiteX4" fmla="*/ 7681228 w 7681228"/>
              <a:gd name="connsiteY4" fmla="*/ 1053158 h 1191576"/>
              <a:gd name="connsiteX0" fmla="*/ 0 w 7826216"/>
              <a:gd name="connsiteY0" fmla="*/ 1191456 h 1508838"/>
              <a:gd name="connsiteX1" fmla="*/ 1650430 w 7826216"/>
              <a:gd name="connsiteY1" fmla="*/ 197203 h 1508838"/>
              <a:gd name="connsiteX2" fmla="*/ 3430071 w 7826216"/>
              <a:gd name="connsiteY2" fmla="*/ 1160117 h 1508838"/>
              <a:gd name="connsiteX3" fmla="*/ 5639957 w 7826216"/>
              <a:gd name="connsiteY3" fmla="*/ 341 h 1508838"/>
              <a:gd name="connsiteX4" fmla="*/ 7826216 w 7826216"/>
              <a:gd name="connsiteY4" fmla="*/ 1498311 h 1508838"/>
              <a:gd name="connsiteX0" fmla="*/ 0 w 7826216"/>
              <a:gd name="connsiteY0" fmla="*/ 1008617 h 1327197"/>
              <a:gd name="connsiteX1" fmla="*/ 1650430 w 7826216"/>
              <a:gd name="connsiteY1" fmla="*/ 14364 h 1327197"/>
              <a:gd name="connsiteX2" fmla="*/ 3430071 w 7826216"/>
              <a:gd name="connsiteY2" fmla="*/ 977278 h 1327197"/>
              <a:gd name="connsiteX3" fmla="*/ 5725245 w 7826216"/>
              <a:gd name="connsiteY3" fmla="*/ 382 h 1327197"/>
              <a:gd name="connsiteX4" fmla="*/ 7826216 w 7826216"/>
              <a:gd name="connsiteY4" fmla="*/ 1315472 h 1327197"/>
              <a:gd name="connsiteX0" fmla="*/ 0 w 7826216"/>
              <a:gd name="connsiteY0" fmla="*/ 1008617 h 1327197"/>
              <a:gd name="connsiteX1" fmla="*/ 1650430 w 7826216"/>
              <a:gd name="connsiteY1" fmla="*/ 14364 h 1327197"/>
              <a:gd name="connsiteX2" fmla="*/ 3737105 w 7826216"/>
              <a:gd name="connsiteY2" fmla="*/ 1136304 h 1327197"/>
              <a:gd name="connsiteX3" fmla="*/ 5725245 w 7826216"/>
              <a:gd name="connsiteY3" fmla="*/ 382 h 1327197"/>
              <a:gd name="connsiteX4" fmla="*/ 7826216 w 7826216"/>
              <a:gd name="connsiteY4" fmla="*/ 1315472 h 1327197"/>
              <a:gd name="connsiteX0" fmla="*/ 0 w 7826216"/>
              <a:gd name="connsiteY0" fmla="*/ 1008617 h 1327197"/>
              <a:gd name="connsiteX1" fmla="*/ 1650430 w 7826216"/>
              <a:gd name="connsiteY1" fmla="*/ 14364 h 1327197"/>
              <a:gd name="connsiteX2" fmla="*/ 3737105 w 7826216"/>
              <a:gd name="connsiteY2" fmla="*/ 1136304 h 1327197"/>
              <a:gd name="connsiteX3" fmla="*/ 5725245 w 7826216"/>
              <a:gd name="connsiteY3" fmla="*/ 382 h 1327197"/>
              <a:gd name="connsiteX4" fmla="*/ 7826216 w 7826216"/>
              <a:gd name="connsiteY4" fmla="*/ 1315472 h 1327197"/>
              <a:gd name="connsiteX0" fmla="*/ 0 w 7826216"/>
              <a:gd name="connsiteY0" fmla="*/ 1008617 h 1327197"/>
              <a:gd name="connsiteX1" fmla="*/ 1650430 w 7826216"/>
              <a:gd name="connsiteY1" fmla="*/ 14364 h 1327197"/>
              <a:gd name="connsiteX2" fmla="*/ 3737105 w 7826216"/>
              <a:gd name="connsiteY2" fmla="*/ 1136304 h 1327197"/>
              <a:gd name="connsiteX3" fmla="*/ 5725245 w 7826216"/>
              <a:gd name="connsiteY3" fmla="*/ 382 h 1327197"/>
              <a:gd name="connsiteX4" fmla="*/ 7826216 w 7826216"/>
              <a:gd name="connsiteY4" fmla="*/ 1315472 h 1327197"/>
              <a:gd name="connsiteX0" fmla="*/ 0 w 7826216"/>
              <a:gd name="connsiteY0" fmla="*/ 994938 h 1314128"/>
              <a:gd name="connsiteX1" fmla="*/ 1650430 w 7826216"/>
              <a:gd name="connsiteY1" fmla="*/ 685 h 1314128"/>
              <a:gd name="connsiteX2" fmla="*/ 3737105 w 7826216"/>
              <a:gd name="connsiteY2" fmla="*/ 1122625 h 1314128"/>
              <a:gd name="connsiteX3" fmla="*/ 5946991 w 7826216"/>
              <a:gd name="connsiteY3" fmla="*/ 66216 h 1314128"/>
              <a:gd name="connsiteX4" fmla="*/ 7826216 w 7826216"/>
              <a:gd name="connsiteY4" fmla="*/ 1301793 h 1314128"/>
              <a:gd name="connsiteX0" fmla="*/ 0 w 7826216"/>
              <a:gd name="connsiteY0" fmla="*/ 929125 h 1248315"/>
              <a:gd name="connsiteX1" fmla="*/ 1641902 w 7826216"/>
              <a:gd name="connsiteY1" fmla="*/ 30287 h 1248315"/>
              <a:gd name="connsiteX2" fmla="*/ 3737105 w 7826216"/>
              <a:gd name="connsiteY2" fmla="*/ 1056812 h 1248315"/>
              <a:gd name="connsiteX3" fmla="*/ 5946991 w 7826216"/>
              <a:gd name="connsiteY3" fmla="*/ 403 h 1248315"/>
              <a:gd name="connsiteX4" fmla="*/ 7826216 w 7826216"/>
              <a:gd name="connsiteY4" fmla="*/ 1235980 h 1248315"/>
              <a:gd name="connsiteX0" fmla="*/ 0 w 7826216"/>
              <a:gd name="connsiteY0" fmla="*/ 929125 h 1248315"/>
              <a:gd name="connsiteX1" fmla="*/ 1641902 w 7826216"/>
              <a:gd name="connsiteY1" fmla="*/ 30287 h 1248315"/>
              <a:gd name="connsiteX2" fmla="*/ 3941795 w 7826216"/>
              <a:gd name="connsiteY2" fmla="*/ 1088617 h 1248315"/>
              <a:gd name="connsiteX3" fmla="*/ 5946991 w 7826216"/>
              <a:gd name="connsiteY3" fmla="*/ 403 h 1248315"/>
              <a:gd name="connsiteX4" fmla="*/ 7826216 w 7826216"/>
              <a:gd name="connsiteY4" fmla="*/ 1235980 h 1248315"/>
              <a:gd name="connsiteX0" fmla="*/ 0 w 7698285"/>
              <a:gd name="connsiteY0" fmla="*/ 929138 h 1201018"/>
              <a:gd name="connsiteX1" fmla="*/ 1641902 w 7698285"/>
              <a:gd name="connsiteY1" fmla="*/ 30300 h 1201018"/>
              <a:gd name="connsiteX2" fmla="*/ 3941795 w 7698285"/>
              <a:gd name="connsiteY2" fmla="*/ 1088630 h 1201018"/>
              <a:gd name="connsiteX3" fmla="*/ 5946991 w 7698285"/>
              <a:gd name="connsiteY3" fmla="*/ 416 h 1201018"/>
              <a:gd name="connsiteX4" fmla="*/ 7698285 w 7698285"/>
              <a:gd name="connsiteY4" fmla="*/ 1188285 h 1201018"/>
              <a:gd name="connsiteX0" fmla="*/ 0 w 7698285"/>
              <a:gd name="connsiteY0" fmla="*/ 929194 h 1188341"/>
              <a:gd name="connsiteX1" fmla="*/ 1641902 w 7698285"/>
              <a:gd name="connsiteY1" fmla="*/ 30356 h 1188341"/>
              <a:gd name="connsiteX2" fmla="*/ 3941795 w 7698285"/>
              <a:gd name="connsiteY2" fmla="*/ 1088686 h 1188341"/>
              <a:gd name="connsiteX3" fmla="*/ 5946991 w 7698285"/>
              <a:gd name="connsiteY3" fmla="*/ 472 h 1188341"/>
              <a:gd name="connsiteX4" fmla="*/ 7698285 w 7698285"/>
              <a:gd name="connsiteY4" fmla="*/ 1188341 h 1188341"/>
              <a:gd name="connsiteX0" fmla="*/ 0 w 7766515"/>
              <a:gd name="connsiteY0" fmla="*/ 1064367 h 1188341"/>
              <a:gd name="connsiteX1" fmla="*/ 1710132 w 7766515"/>
              <a:gd name="connsiteY1" fmla="*/ 30356 h 1188341"/>
              <a:gd name="connsiteX2" fmla="*/ 4010025 w 7766515"/>
              <a:gd name="connsiteY2" fmla="*/ 1088686 h 1188341"/>
              <a:gd name="connsiteX3" fmla="*/ 6015221 w 7766515"/>
              <a:gd name="connsiteY3" fmla="*/ 472 h 1188341"/>
              <a:gd name="connsiteX4" fmla="*/ 7766515 w 7766515"/>
              <a:gd name="connsiteY4" fmla="*/ 1188341 h 1188341"/>
              <a:gd name="connsiteX0" fmla="*/ 0 w 7809158"/>
              <a:gd name="connsiteY0" fmla="*/ 682705 h 1188341"/>
              <a:gd name="connsiteX1" fmla="*/ 1752775 w 7809158"/>
              <a:gd name="connsiteY1" fmla="*/ 30356 h 1188341"/>
              <a:gd name="connsiteX2" fmla="*/ 4052668 w 7809158"/>
              <a:gd name="connsiteY2" fmla="*/ 1088686 h 1188341"/>
              <a:gd name="connsiteX3" fmla="*/ 6057864 w 7809158"/>
              <a:gd name="connsiteY3" fmla="*/ 472 h 1188341"/>
              <a:gd name="connsiteX4" fmla="*/ 7809158 w 7809158"/>
              <a:gd name="connsiteY4" fmla="*/ 1188341 h 1188341"/>
              <a:gd name="connsiteX0" fmla="*/ 0 w 7809158"/>
              <a:gd name="connsiteY0" fmla="*/ 682705 h 1188341"/>
              <a:gd name="connsiteX1" fmla="*/ 1752775 w 7809158"/>
              <a:gd name="connsiteY1" fmla="*/ 30356 h 1188341"/>
              <a:gd name="connsiteX2" fmla="*/ 4052668 w 7809158"/>
              <a:gd name="connsiteY2" fmla="*/ 1088686 h 1188341"/>
              <a:gd name="connsiteX3" fmla="*/ 6057864 w 7809158"/>
              <a:gd name="connsiteY3" fmla="*/ 472 h 1188341"/>
              <a:gd name="connsiteX4" fmla="*/ 7809158 w 7809158"/>
              <a:gd name="connsiteY4" fmla="*/ 1188341 h 1188341"/>
              <a:gd name="connsiteX0" fmla="*/ 0 w 7800630"/>
              <a:gd name="connsiteY0" fmla="*/ 1104124 h 1188341"/>
              <a:gd name="connsiteX1" fmla="*/ 1744247 w 7800630"/>
              <a:gd name="connsiteY1" fmla="*/ 30356 h 1188341"/>
              <a:gd name="connsiteX2" fmla="*/ 4044140 w 7800630"/>
              <a:gd name="connsiteY2" fmla="*/ 1088686 h 1188341"/>
              <a:gd name="connsiteX3" fmla="*/ 6049336 w 7800630"/>
              <a:gd name="connsiteY3" fmla="*/ 472 h 1188341"/>
              <a:gd name="connsiteX4" fmla="*/ 7800630 w 7800630"/>
              <a:gd name="connsiteY4" fmla="*/ 1188341 h 1188341"/>
              <a:gd name="connsiteX0" fmla="*/ 0 w 7800630"/>
              <a:gd name="connsiteY0" fmla="*/ 1120027 h 1188341"/>
              <a:gd name="connsiteX1" fmla="*/ 1744247 w 7800630"/>
              <a:gd name="connsiteY1" fmla="*/ 30356 h 1188341"/>
              <a:gd name="connsiteX2" fmla="*/ 4044140 w 7800630"/>
              <a:gd name="connsiteY2" fmla="*/ 1088686 h 1188341"/>
              <a:gd name="connsiteX3" fmla="*/ 6049336 w 7800630"/>
              <a:gd name="connsiteY3" fmla="*/ 472 h 1188341"/>
              <a:gd name="connsiteX4" fmla="*/ 7800630 w 7800630"/>
              <a:gd name="connsiteY4" fmla="*/ 1188341 h 1188341"/>
              <a:gd name="connsiteX0" fmla="*/ 0 w 7800630"/>
              <a:gd name="connsiteY0" fmla="*/ 1120027 h 1188341"/>
              <a:gd name="connsiteX1" fmla="*/ 1744247 w 7800630"/>
              <a:gd name="connsiteY1" fmla="*/ 30356 h 1188341"/>
              <a:gd name="connsiteX2" fmla="*/ 4044140 w 7800630"/>
              <a:gd name="connsiteY2" fmla="*/ 1088686 h 1188341"/>
              <a:gd name="connsiteX3" fmla="*/ 6049336 w 7800630"/>
              <a:gd name="connsiteY3" fmla="*/ 472 h 1188341"/>
              <a:gd name="connsiteX4" fmla="*/ 7800630 w 7800630"/>
              <a:gd name="connsiteY4" fmla="*/ 1188341 h 1188341"/>
              <a:gd name="connsiteX0" fmla="*/ 0 w 7851801"/>
              <a:gd name="connsiteY0" fmla="*/ 1120082 h 1120082"/>
              <a:gd name="connsiteX1" fmla="*/ 1744247 w 7851801"/>
              <a:gd name="connsiteY1" fmla="*/ 30411 h 1120082"/>
              <a:gd name="connsiteX2" fmla="*/ 4044140 w 7851801"/>
              <a:gd name="connsiteY2" fmla="*/ 1088741 h 1120082"/>
              <a:gd name="connsiteX3" fmla="*/ 6049336 w 7851801"/>
              <a:gd name="connsiteY3" fmla="*/ 527 h 1120082"/>
              <a:gd name="connsiteX4" fmla="*/ 7851801 w 7851801"/>
              <a:gd name="connsiteY4" fmla="*/ 1061175 h 1120082"/>
              <a:gd name="connsiteX0" fmla="*/ 0 w 7851801"/>
              <a:gd name="connsiteY0" fmla="*/ 1120082 h 1120082"/>
              <a:gd name="connsiteX1" fmla="*/ 1744247 w 7851801"/>
              <a:gd name="connsiteY1" fmla="*/ 30411 h 1120082"/>
              <a:gd name="connsiteX2" fmla="*/ 4044140 w 7851801"/>
              <a:gd name="connsiteY2" fmla="*/ 1088741 h 1120082"/>
              <a:gd name="connsiteX3" fmla="*/ 6049336 w 7851801"/>
              <a:gd name="connsiteY3" fmla="*/ 527 h 1120082"/>
              <a:gd name="connsiteX4" fmla="*/ 7851801 w 7851801"/>
              <a:gd name="connsiteY4" fmla="*/ 1061175 h 1120082"/>
              <a:gd name="connsiteX0" fmla="*/ 0 w 7851801"/>
              <a:gd name="connsiteY0" fmla="*/ 1120082 h 1120082"/>
              <a:gd name="connsiteX1" fmla="*/ 1744247 w 7851801"/>
              <a:gd name="connsiteY1" fmla="*/ 30411 h 1120082"/>
              <a:gd name="connsiteX2" fmla="*/ 4044140 w 7851801"/>
              <a:gd name="connsiteY2" fmla="*/ 1088741 h 1120082"/>
              <a:gd name="connsiteX3" fmla="*/ 6049336 w 7851801"/>
              <a:gd name="connsiteY3" fmla="*/ 527 h 1120082"/>
              <a:gd name="connsiteX4" fmla="*/ 7851801 w 7851801"/>
              <a:gd name="connsiteY4" fmla="*/ 1061175 h 1120082"/>
              <a:gd name="connsiteX0" fmla="*/ 0 w 7851801"/>
              <a:gd name="connsiteY0" fmla="*/ 1119555 h 1119555"/>
              <a:gd name="connsiteX1" fmla="*/ 1744247 w 7851801"/>
              <a:gd name="connsiteY1" fmla="*/ 29884 h 1119555"/>
              <a:gd name="connsiteX2" fmla="*/ 4044140 w 7851801"/>
              <a:gd name="connsiteY2" fmla="*/ 1088214 h 1119555"/>
              <a:gd name="connsiteX3" fmla="*/ 6049336 w 7851801"/>
              <a:gd name="connsiteY3" fmla="*/ 0 h 1119555"/>
              <a:gd name="connsiteX4" fmla="*/ 7851801 w 7851801"/>
              <a:gd name="connsiteY4" fmla="*/ 1060648 h 1119555"/>
              <a:gd name="connsiteX0" fmla="*/ 0 w 7851801"/>
              <a:gd name="connsiteY0" fmla="*/ 1119555 h 1119555"/>
              <a:gd name="connsiteX1" fmla="*/ 1744247 w 7851801"/>
              <a:gd name="connsiteY1" fmla="*/ 29884 h 1119555"/>
              <a:gd name="connsiteX2" fmla="*/ 4044140 w 7851801"/>
              <a:gd name="connsiteY2" fmla="*/ 1088214 h 1119555"/>
              <a:gd name="connsiteX3" fmla="*/ 6049336 w 7851801"/>
              <a:gd name="connsiteY3" fmla="*/ 0 h 1119555"/>
              <a:gd name="connsiteX4" fmla="*/ 7851801 w 7851801"/>
              <a:gd name="connsiteY4" fmla="*/ 1060648 h 1119555"/>
              <a:gd name="connsiteX0" fmla="*/ 0 w 7851801"/>
              <a:gd name="connsiteY0" fmla="*/ 1119555 h 1119555"/>
              <a:gd name="connsiteX1" fmla="*/ 2349784 w 7851801"/>
              <a:gd name="connsiteY1" fmla="*/ 13981 h 1119555"/>
              <a:gd name="connsiteX2" fmla="*/ 4044140 w 7851801"/>
              <a:gd name="connsiteY2" fmla="*/ 1088214 h 1119555"/>
              <a:gd name="connsiteX3" fmla="*/ 6049336 w 7851801"/>
              <a:gd name="connsiteY3" fmla="*/ 0 h 1119555"/>
              <a:gd name="connsiteX4" fmla="*/ 7851801 w 7851801"/>
              <a:gd name="connsiteY4" fmla="*/ 1060648 h 1119555"/>
              <a:gd name="connsiteX0" fmla="*/ 0 w 7118332"/>
              <a:gd name="connsiteY0" fmla="*/ 1079799 h 1088237"/>
              <a:gd name="connsiteX1" fmla="*/ 1616315 w 7118332"/>
              <a:gd name="connsiteY1" fmla="*/ 13981 h 1088237"/>
              <a:gd name="connsiteX2" fmla="*/ 3310671 w 7118332"/>
              <a:gd name="connsiteY2" fmla="*/ 1088214 h 1088237"/>
              <a:gd name="connsiteX3" fmla="*/ 5315867 w 7118332"/>
              <a:gd name="connsiteY3" fmla="*/ 0 h 1088237"/>
              <a:gd name="connsiteX4" fmla="*/ 7118332 w 7118332"/>
              <a:gd name="connsiteY4" fmla="*/ 1060648 h 1088237"/>
              <a:gd name="connsiteX0" fmla="*/ 0 w 7118332"/>
              <a:gd name="connsiteY0" fmla="*/ 1079799 h 1088237"/>
              <a:gd name="connsiteX1" fmla="*/ 1616315 w 7118332"/>
              <a:gd name="connsiteY1" fmla="*/ 13981 h 1088237"/>
              <a:gd name="connsiteX2" fmla="*/ 3310671 w 7118332"/>
              <a:gd name="connsiteY2" fmla="*/ 1088214 h 1088237"/>
              <a:gd name="connsiteX3" fmla="*/ 5315867 w 7118332"/>
              <a:gd name="connsiteY3" fmla="*/ 0 h 1088237"/>
              <a:gd name="connsiteX4" fmla="*/ 7118332 w 7118332"/>
              <a:gd name="connsiteY4" fmla="*/ 1060648 h 1088237"/>
              <a:gd name="connsiteX0" fmla="*/ 0 w 7118332"/>
              <a:gd name="connsiteY0" fmla="*/ 1065820 h 1074258"/>
              <a:gd name="connsiteX1" fmla="*/ 1616315 w 7118332"/>
              <a:gd name="connsiteY1" fmla="*/ 2 h 1074258"/>
              <a:gd name="connsiteX2" fmla="*/ 3310671 w 7118332"/>
              <a:gd name="connsiteY2" fmla="*/ 1074235 h 1074258"/>
              <a:gd name="connsiteX3" fmla="*/ 4974720 w 7118332"/>
              <a:gd name="connsiteY3" fmla="*/ 1924 h 1074258"/>
              <a:gd name="connsiteX4" fmla="*/ 7118332 w 7118332"/>
              <a:gd name="connsiteY4" fmla="*/ 1046669 h 1074258"/>
              <a:gd name="connsiteX0" fmla="*/ 0 w 6623667"/>
              <a:gd name="connsiteY0" fmla="*/ 1065820 h 1074258"/>
              <a:gd name="connsiteX1" fmla="*/ 1616315 w 6623667"/>
              <a:gd name="connsiteY1" fmla="*/ 2 h 1074258"/>
              <a:gd name="connsiteX2" fmla="*/ 3310671 w 6623667"/>
              <a:gd name="connsiteY2" fmla="*/ 1074235 h 1074258"/>
              <a:gd name="connsiteX3" fmla="*/ 4974720 w 6623667"/>
              <a:gd name="connsiteY3" fmla="*/ 1924 h 1074258"/>
              <a:gd name="connsiteX4" fmla="*/ 6623667 w 6623667"/>
              <a:gd name="connsiteY4" fmla="*/ 1038718 h 1074258"/>
              <a:gd name="connsiteX0" fmla="*/ 0 w 6478679"/>
              <a:gd name="connsiteY0" fmla="*/ 1065820 h 1074258"/>
              <a:gd name="connsiteX1" fmla="*/ 1616315 w 6478679"/>
              <a:gd name="connsiteY1" fmla="*/ 2 h 1074258"/>
              <a:gd name="connsiteX2" fmla="*/ 3310671 w 6478679"/>
              <a:gd name="connsiteY2" fmla="*/ 1074235 h 1074258"/>
              <a:gd name="connsiteX3" fmla="*/ 4974720 w 6478679"/>
              <a:gd name="connsiteY3" fmla="*/ 1924 h 1074258"/>
              <a:gd name="connsiteX4" fmla="*/ 6478679 w 6478679"/>
              <a:gd name="connsiteY4" fmla="*/ 1070523 h 1074258"/>
              <a:gd name="connsiteX0" fmla="*/ 0 w 6700425"/>
              <a:gd name="connsiteY0" fmla="*/ 1065820 h 1074258"/>
              <a:gd name="connsiteX1" fmla="*/ 1616315 w 6700425"/>
              <a:gd name="connsiteY1" fmla="*/ 2 h 1074258"/>
              <a:gd name="connsiteX2" fmla="*/ 3310671 w 6700425"/>
              <a:gd name="connsiteY2" fmla="*/ 1074235 h 1074258"/>
              <a:gd name="connsiteX3" fmla="*/ 4974720 w 6700425"/>
              <a:gd name="connsiteY3" fmla="*/ 1924 h 1074258"/>
              <a:gd name="connsiteX4" fmla="*/ 6700425 w 6700425"/>
              <a:gd name="connsiteY4" fmla="*/ 1038717 h 1074258"/>
              <a:gd name="connsiteX0" fmla="*/ 0 w 6700425"/>
              <a:gd name="connsiteY0" fmla="*/ 1127507 h 1135945"/>
              <a:gd name="connsiteX1" fmla="*/ 1616315 w 6700425"/>
              <a:gd name="connsiteY1" fmla="*/ 61689 h 1135945"/>
              <a:gd name="connsiteX2" fmla="*/ 3310671 w 6700425"/>
              <a:gd name="connsiteY2" fmla="*/ 1135922 h 1135945"/>
              <a:gd name="connsiteX3" fmla="*/ 5034421 w 6700425"/>
              <a:gd name="connsiteY3" fmla="*/ 0 h 1135945"/>
              <a:gd name="connsiteX4" fmla="*/ 6700425 w 6700425"/>
              <a:gd name="connsiteY4" fmla="*/ 1100404 h 1135945"/>
              <a:gd name="connsiteX0" fmla="*/ 0 w 6700425"/>
              <a:gd name="connsiteY0" fmla="*/ 1127507 h 1135945"/>
              <a:gd name="connsiteX1" fmla="*/ 1616315 w 6700425"/>
              <a:gd name="connsiteY1" fmla="*/ 61689 h 1135945"/>
              <a:gd name="connsiteX2" fmla="*/ 3310671 w 6700425"/>
              <a:gd name="connsiteY2" fmla="*/ 1135922 h 1135945"/>
              <a:gd name="connsiteX3" fmla="*/ 5034421 w 6700425"/>
              <a:gd name="connsiteY3" fmla="*/ 0 h 1135945"/>
              <a:gd name="connsiteX4" fmla="*/ 6700425 w 6700425"/>
              <a:gd name="connsiteY4" fmla="*/ 1100404 h 1135945"/>
              <a:gd name="connsiteX0" fmla="*/ 0 w 6700425"/>
              <a:gd name="connsiteY0" fmla="*/ 1127507 h 1135945"/>
              <a:gd name="connsiteX1" fmla="*/ 1616315 w 6700425"/>
              <a:gd name="connsiteY1" fmla="*/ 61689 h 1135945"/>
              <a:gd name="connsiteX2" fmla="*/ 3310671 w 6700425"/>
              <a:gd name="connsiteY2" fmla="*/ 1135922 h 1135945"/>
              <a:gd name="connsiteX3" fmla="*/ 5034421 w 6700425"/>
              <a:gd name="connsiteY3" fmla="*/ 0 h 1135945"/>
              <a:gd name="connsiteX4" fmla="*/ 6700425 w 6700425"/>
              <a:gd name="connsiteY4" fmla="*/ 1100404 h 1135945"/>
              <a:gd name="connsiteX0" fmla="*/ 0 w 6700425"/>
              <a:gd name="connsiteY0" fmla="*/ 1127507 h 1135945"/>
              <a:gd name="connsiteX1" fmla="*/ 1616315 w 6700425"/>
              <a:gd name="connsiteY1" fmla="*/ 61689 h 1135945"/>
              <a:gd name="connsiteX2" fmla="*/ 3310671 w 6700425"/>
              <a:gd name="connsiteY2" fmla="*/ 1135922 h 1135945"/>
              <a:gd name="connsiteX3" fmla="*/ 5034421 w 6700425"/>
              <a:gd name="connsiteY3" fmla="*/ 0 h 1135945"/>
              <a:gd name="connsiteX4" fmla="*/ 6700425 w 6700425"/>
              <a:gd name="connsiteY4" fmla="*/ 1100404 h 1135945"/>
              <a:gd name="connsiteX0" fmla="*/ 0 w 6700425"/>
              <a:gd name="connsiteY0" fmla="*/ 1127507 h 1135922"/>
              <a:gd name="connsiteX1" fmla="*/ 1616315 w 6700425"/>
              <a:gd name="connsiteY1" fmla="*/ 61689 h 1135922"/>
              <a:gd name="connsiteX2" fmla="*/ 3310671 w 6700425"/>
              <a:gd name="connsiteY2" fmla="*/ 1135922 h 1135922"/>
              <a:gd name="connsiteX3" fmla="*/ 5034421 w 6700425"/>
              <a:gd name="connsiteY3" fmla="*/ 0 h 1135922"/>
              <a:gd name="connsiteX4" fmla="*/ 6700425 w 6700425"/>
              <a:gd name="connsiteY4" fmla="*/ 1100404 h 1135922"/>
              <a:gd name="connsiteX0" fmla="*/ 0 w 6700425"/>
              <a:gd name="connsiteY0" fmla="*/ 1127509 h 1135924"/>
              <a:gd name="connsiteX1" fmla="*/ 1616315 w 6700425"/>
              <a:gd name="connsiteY1" fmla="*/ 61691 h 1135924"/>
              <a:gd name="connsiteX2" fmla="*/ 3310671 w 6700425"/>
              <a:gd name="connsiteY2" fmla="*/ 1135924 h 1135924"/>
              <a:gd name="connsiteX3" fmla="*/ 5034421 w 6700425"/>
              <a:gd name="connsiteY3" fmla="*/ 2 h 1135924"/>
              <a:gd name="connsiteX4" fmla="*/ 6700425 w 6700425"/>
              <a:gd name="connsiteY4" fmla="*/ 1100406 h 1135924"/>
              <a:gd name="connsiteX0" fmla="*/ 0 w 6700425"/>
              <a:gd name="connsiteY0" fmla="*/ 1127509 h 1135924"/>
              <a:gd name="connsiteX1" fmla="*/ 1616315 w 6700425"/>
              <a:gd name="connsiteY1" fmla="*/ 61691 h 1135924"/>
              <a:gd name="connsiteX2" fmla="*/ 3310671 w 6700425"/>
              <a:gd name="connsiteY2" fmla="*/ 1135924 h 1135924"/>
              <a:gd name="connsiteX3" fmla="*/ 5034421 w 6700425"/>
              <a:gd name="connsiteY3" fmla="*/ 2 h 1135924"/>
              <a:gd name="connsiteX4" fmla="*/ 6700425 w 6700425"/>
              <a:gd name="connsiteY4" fmla="*/ 1100406 h 1135924"/>
              <a:gd name="connsiteX0" fmla="*/ 0 w 6700425"/>
              <a:gd name="connsiteY0" fmla="*/ 1127509 h 1135924"/>
              <a:gd name="connsiteX1" fmla="*/ 1616315 w 6700425"/>
              <a:gd name="connsiteY1" fmla="*/ 61691 h 1135924"/>
              <a:gd name="connsiteX2" fmla="*/ 3310671 w 6700425"/>
              <a:gd name="connsiteY2" fmla="*/ 1135924 h 1135924"/>
              <a:gd name="connsiteX3" fmla="*/ 5034421 w 6700425"/>
              <a:gd name="connsiteY3" fmla="*/ 2 h 1135924"/>
              <a:gd name="connsiteX4" fmla="*/ 6700425 w 6700425"/>
              <a:gd name="connsiteY4" fmla="*/ 1072905 h 1135924"/>
              <a:gd name="connsiteX0" fmla="*/ 0 w 6715173"/>
              <a:gd name="connsiteY0" fmla="*/ 1127509 h 1135924"/>
              <a:gd name="connsiteX1" fmla="*/ 1616315 w 6715173"/>
              <a:gd name="connsiteY1" fmla="*/ 61691 h 1135924"/>
              <a:gd name="connsiteX2" fmla="*/ 3310671 w 6715173"/>
              <a:gd name="connsiteY2" fmla="*/ 1135924 h 1135924"/>
              <a:gd name="connsiteX3" fmla="*/ 5034421 w 6715173"/>
              <a:gd name="connsiteY3" fmla="*/ 2 h 1135924"/>
              <a:gd name="connsiteX4" fmla="*/ 6715173 w 6715173"/>
              <a:gd name="connsiteY4" fmla="*/ 1059155 h 113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73" h="1135924">
                <a:moveTo>
                  <a:pt x="0" y="1127509"/>
                </a:moveTo>
                <a:cubicBezTo>
                  <a:pt x="507007" y="1133134"/>
                  <a:pt x="1064537" y="60289"/>
                  <a:pt x="1616315" y="61691"/>
                </a:cubicBezTo>
                <a:cubicBezTo>
                  <a:pt x="2168093" y="63093"/>
                  <a:pt x="2778719" y="1127987"/>
                  <a:pt x="3310671" y="1135924"/>
                </a:cubicBezTo>
                <a:cubicBezTo>
                  <a:pt x="3866607" y="1117437"/>
                  <a:pt x="4488155" y="10816"/>
                  <a:pt x="5034421" y="2"/>
                </a:cubicBezTo>
                <a:cubicBezTo>
                  <a:pt x="5562285" y="-1785"/>
                  <a:pt x="6713956" y="1071307"/>
                  <a:pt x="6715173" y="1059155"/>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cs typeface="+mn-ea"/>
              <a:sym typeface="+mn-lt"/>
            </a:endParaRPr>
          </a:p>
        </p:txBody>
      </p:sp>
      <p:grpSp>
        <p:nvGrpSpPr>
          <p:cNvPr id="47" name="组合 46"/>
          <p:cNvGrpSpPr/>
          <p:nvPr/>
        </p:nvGrpSpPr>
        <p:grpSpPr>
          <a:xfrm>
            <a:off x="7277833" y="3171569"/>
            <a:ext cx="1050303" cy="1050303"/>
            <a:chOff x="1979712" y="3723878"/>
            <a:chExt cx="1050303" cy="1050303"/>
          </a:xfrm>
        </p:grpSpPr>
        <p:grpSp>
          <p:nvGrpSpPr>
            <p:cNvPr id="48" name="组合 47"/>
            <p:cNvGrpSpPr/>
            <p:nvPr/>
          </p:nvGrpSpPr>
          <p:grpSpPr>
            <a:xfrm>
              <a:off x="1979712" y="3723878"/>
              <a:ext cx="1050303" cy="1050303"/>
              <a:chOff x="1695226" y="3321784"/>
              <a:chExt cx="1250759" cy="1250759"/>
            </a:xfrm>
          </p:grpSpPr>
          <p:sp>
            <p:nvSpPr>
              <p:cNvPr id="50" name="椭圆 49"/>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cs typeface="+mn-ea"/>
                  <a:sym typeface="+mn-lt"/>
                </a:endParaRPr>
              </a:p>
            </p:txBody>
          </p:sp>
          <p:sp>
            <p:nvSpPr>
              <p:cNvPr id="51" name="椭圆 50"/>
              <p:cNvSpPr/>
              <p:nvPr/>
            </p:nvSpPr>
            <p:spPr>
              <a:xfrm>
                <a:off x="1826937" y="3453495"/>
                <a:ext cx="987336" cy="987336"/>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49" name="TextBox 77"/>
            <p:cNvSpPr txBox="1"/>
            <p:nvPr/>
          </p:nvSpPr>
          <p:spPr>
            <a:xfrm>
              <a:off x="2269114" y="3910326"/>
              <a:ext cx="460382" cy="707886"/>
            </a:xfrm>
            <a:prstGeom prst="rect">
              <a:avLst/>
            </a:prstGeom>
            <a:noFill/>
          </p:spPr>
          <p:txBody>
            <a:bodyPr wrap="none" rtlCol="0">
              <a:spAutoFit/>
            </a:bodyPr>
            <a:lstStyle/>
            <a:p>
              <a:pPr algn="ctr"/>
              <a:r>
                <a:rPr lang="en-US" altLang="zh-CN" sz="4000" b="1" dirty="0">
                  <a:solidFill>
                    <a:srgbClr val="FFFFFF"/>
                  </a:solidFill>
                  <a:latin typeface="+mn-lt"/>
                  <a:ea typeface="+mn-ea"/>
                  <a:cs typeface="+mn-ea"/>
                  <a:sym typeface="+mn-lt"/>
                </a:rPr>
                <a:t>5</a:t>
              </a:r>
              <a:endParaRPr lang="zh-CN" altLang="en-US" sz="4000" b="1" dirty="0">
                <a:solidFill>
                  <a:srgbClr val="FFFFFF"/>
                </a:solidFill>
                <a:latin typeface="+mn-lt"/>
                <a:ea typeface="+mn-ea"/>
                <a:cs typeface="+mn-ea"/>
                <a:sym typeface="+mn-lt"/>
              </a:endParaRPr>
            </a:p>
          </p:txBody>
        </p:sp>
      </p:grpSp>
      <p:grpSp>
        <p:nvGrpSpPr>
          <p:cNvPr id="52" name="组合 51"/>
          <p:cNvGrpSpPr/>
          <p:nvPr/>
        </p:nvGrpSpPr>
        <p:grpSpPr>
          <a:xfrm>
            <a:off x="5735508" y="2088901"/>
            <a:ext cx="1050303" cy="1050303"/>
            <a:chOff x="1979712" y="3723878"/>
            <a:chExt cx="1050303" cy="1050303"/>
          </a:xfrm>
        </p:grpSpPr>
        <p:grpSp>
          <p:nvGrpSpPr>
            <p:cNvPr id="53" name="组合 52"/>
            <p:cNvGrpSpPr/>
            <p:nvPr/>
          </p:nvGrpSpPr>
          <p:grpSpPr>
            <a:xfrm>
              <a:off x="1979712" y="3723878"/>
              <a:ext cx="1050303" cy="1050303"/>
              <a:chOff x="1695226" y="3321784"/>
              <a:chExt cx="1250759" cy="1250759"/>
            </a:xfrm>
          </p:grpSpPr>
          <p:sp>
            <p:nvSpPr>
              <p:cNvPr id="55" name="椭圆 54"/>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cs typeface="+mn-ea"/>
                  <a:sym typeface="+mn-lt"/>
                </a:endParaRPr>
              </a:p>
            </p:txBody>
          </p:sp>
          <p:sp>
            <p:nvSpPr>
              <p:cNvPr id="56" name="椭圆 55"/>
              <p:cNvSpPr/>
              <p:nvPr/>
            </p:nvSpPr>
            <p:spPr>
              <a:xfrm>
                <a:off x="1826937" y="3453495"/>
                <a:ext cx="987336" cy="987336"/>
              </a:xfrm>
              <a:prstGeom prst="ellipse">
                <a:avLst/>
              </a:prstGeom>
              <a:solidFill>
                <a:schemeClr val="accent4"/>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54" name="TextBox 72"/>
            <p:cNvSpPr txBox="1"/>
            <p:nvPr/>
          </p:nvSpPr>
          <p:spPr>
            <a:xfrm>
              <a:off x="2278732" y="3910326"/>
              <a:ext cx="441146" cy="707886"/>
            </a:xfrm>
            <a:prstGeom prst="rect">
              <a:avLst/>
            </a:prstGeom>
            <a:noFill/>
          </p:spPr>
          <p:txBody>
            <a:bodyPr wrap="none" rtlCol="0">
              <a:spAutoFit/>
            </a:bodyPr>
            <a:lstStyle/>
            <a:p>
              <a:pPr algn="ctr"/>
              <a:r>
                <a:rPr lang="en-US" altLang="zh-CN" sz="4000" b="1" dirty="0">
                  <a:solidFill>
                    <a:srgbClr val="FFFFFF"/>
                  </a:solidFill>
                  <a:latin typeface="+mn-lt"/>
                  <a:ea typeface="+mn-ea"/>
                  <a:cs typeface="+mn-ea"/>
                  <a:sym typeface="+mn-lt"/>
                </a:rPr>
                <a:t>4</a:t>
              </a:r>
              <a:endParaRPr lang="zh-CN" altLang="en-US" sz="4000" b="1" dirty="0">
                <a:solidFill>
                  <a:srgbClr val="FFFFFF"/>
                </a:solidFill>
                <a:latin typeface="+mn-lt"/>
                <a:ea typeface="+mn-ea"/>
                <a:cs typeface="+mn-ea"/>
                <a:sym typeface="+mn-lt"/>
              </a:endParaRPr>
            </a:p>
          </p:txBody>
        </p:sp>
      </p:grpSp>
      <p:grpSp>
        <p:nvGrpSpPr>
          <p:cNvPr id="57" name="组合 56"/>
          <p:cNvGrpSpPr/>
          <p:nvPr/>
        </p:nvGrpSpPr>
        <p:grpSpPr>
          <a:xfrm>
            <a:off x="4143440" y="3174423"/>
            <a:ext cx="1050303" cy="1050303"/>
            <a:chOff x="1979712" y="3723878"/>
            <a:chExt cx="1050303" cy="1050303"/>
          </a:xfrm>
        </p:grpSpPr>
        <p:grpSp>
          <p:nvGrpSpPr>
            <p:cNvPr id="58" name="组合 57"/>
            <p:cNvGrpSpPr/>
            <p:nvPr/>
          </p:nvGrpSpPr>
          <p:grpSpPr>
            <a:xfrm>
              <a:off x="1979712" y="3723878"/>
              <a:ext cx="1050303" cy="1050303"/>
              <a:chOff x="1695226" y="3321784"/>
              <a:chExt cx="1250759" cy="1250759"/>
            </a:xfrm>
          </p:grpSpPr>
          <p:sp>
            <p:nvSpPr>
              <p:cNvPr id="60" name="椭圆 59"/>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cs typeface="+mn-ea"/>
                  <a:sym typeface="+mn-lt"/>
                </a:endParaRPr>
              </a:p>
            </p:txBody>
          </p:sp>
          <p:sp>
            <p:nvSpPr>
              <p:cNvPr id="61" name="椭圆 60"/>
              <p:cNvSpPr/>
              <p:nvPr/>
            </p:nvSpPr>
            <p:spPr>
              <a:xfrm>
                <a:off x="1826937" y="3453495"/>
                <a:ext cx="987336" cy="987336"/>
              </a:xfrm>
              <a:prstGeom prst="ellipse">
                <a:avLst/>
              </a:prstGeom>
              <a:solidFill>
                <a:schemeClr val="accent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59" name="TextBox 67"/>
            <p:cNvSpPr txBox="1"/>
            <p:nvPr/>
          </p:nvSpPr>
          <p:spPr>
            <a:xfrm>
              <a:off x="2270717" y="3910326"/>
              <a:ext cx="457176" cy="707886"/>
            </a:xfrm>
            <a:prstGeom prst="rect">
              <a:avLst/>
            </a:prstGeom>
            <a:noFill/>
          </p:spPr>
          <p:txBody>
            <a:bodyPr wrap="none" rtlCol="0">
              <a:spAutoFit/>
            </a:bodyPr>
            <a:lstStyle/>
            <a:p>
              <a:pPr algn="ctr"/>
              <a:r>
                <a:rPr lang="en-US" altLang="zh-CN" sz="4000" b="1" dirty="0">
                  <a:solidFill>
                    <a:srgbClr val="FFFFFF"/>
                  </a:solidFill>
                  <a:latin typeface="+mn-lt"/>
                  <a:ea typeface="+mn-ea"/>
                  <a:cs typeface="+mn-ea"/>
                  <a:sym typeface="+mn-lt"/>
                </a:rPr>
                <a:t>3</a:t>
              </a:r>
              <a:endParaRPr lang="zh-CN" altLang="en-US" sz="4000" b="1" dirty="0">
                <a:solidFill>
                  <a:srgbClr val="FFFFFF"/>
                </a:solidFill>
                <a:latin typeface="+mn-lt"/>
                <a:ea typeface="+mn-ea"/>
                <a:cs typeface="+mn-ea"/>
                <a:sym typeface="+mn-lt"/>
              </a:endParaRPr>
            </a:p>
          </p:txBody>
        </p:sp>
      </p:grpSp>
      <p:grpSp>
        <p:nvGrpSpPr>
          <p:cNvPr id="62" name="组合 61"/>
          <p:cNvGrpSpPr/>
          <p:nvPr/>
        </p:nvGrpSpPr>
        <p:grpSpPr>
          <a:xfrm>
            <a:off x="2529958" y="2154055"/>
            <a:ext cx="1050303" cy="1050303"/>
            <a:chOff x="1979712" y="3723878"/>
            <a:chExt cx="1050303" cy="1050303"/>
          </a:xfrm>
        </p:grpSpPr>
        <p:grpSp>
          <p:nvGrpSpPr>
            <p:cNvPr id="63" name="组合 62"/>
            <p:cNvGrpSpPr/>
            <p:nvPr/>
          </p:nvGrpSpPr>
          <p:grpSpPr>
            <a:xfrm>
              <a:off x="1979712" y="3723878"/>
              <a:ext cx="1050303" cy="1050303"/>
              <a:chOff x="1695226" y="3321784"/>
              <a:chExt cx="1250759" cy="1250759"/>
            </a:xfrm>
          </p:grpSpPr>
          <p:sp>
            <p:nvSpPr>
              <p:cNvPr id="65" name="椭圆 64"/>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cs typeface="+mn-ea"/>
                  <a:sym typeface="+mn-lt"/>
                </a:endParaRPr>
              </a:p>
            </p:txBody>
          </p:sp>
          <p:sp>
            <p:nvSpPr>
              <p:cNvPr id="66" name="椭圆 65"/>
              <p:cNvSpPr/>
              <p:nvPr/>
            </p:nvSpPr>
            <p:spPr>
              <a:xfrm>
                <a:off x="1826937" y="3453495"/>
                <a:ext cx="987336" cy="987336"/>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64" name="TextBox 62"/>
            <p:cNvSpPr txBox="1"/>
            <p:nvPr/>
          </p:nvSpPr>
          <p:spPr>
            <a:xfrm>
              <a:off x="2277930" y="3910326"/>
              <a:ext cx="442750" cy="707886"/>
            </a:xfrm>
            <a:prstGeom prst="rect">
              <a:avLst/>
            </a:prstGeom>
            <a:noFill/>
          </p:spPr>
          <p:txBody>
            <a:bodyPr wrap="none" rtlCol="0">
              <a:spAutoFit/>
            </a:bodyPr>
            <a:lstStyle/>
            <a:p>
              <a:pPr algn="ctr"/>
              <a:r>
                <a:rPr lang="en-US" altLang="zh-CN" sz="4000" b="1" dirty="0">
                  <a:solidFill>
                    <a:srgbClr val="FFFFFF"/>
                  </a:solidFill>
                  <a:latin typeface="+mn-lt"/>
                  <a:ea typeface="+mn-ea"/>
                  <a:cs typeface="+mn-ea"/>
                  <a:sym typeface="+mn-lt"/>
                </a:rPr>
                <a:t>2</a:t>
              </a:r>
              <a:endParaRPr lang="zh-CN" altLang="en-US" sz="4000" b="1" dirty="0">
                <a:solidFill>
                  <a:srgbClr val="FFFFFF"/>
                </a:solidFill>
                <a:latin typeface="+mn-lt"/>
                <a:ea typeface="+mn-ea"/>
                <a:cs typeface="+mn-ea"/>
                <a:sym typeface="+mn-lt"/>
              </a:endParaRPr>
            </a:p>
          </p:txBody>
        </p:sp>
      </p:grpSp>
      <p:grpSp>
        <p:nvGrpSpPr>
          <p:cNvPr id="67" name="组合 66"/>
          <p:cNvGrpSpPr/>
          <p:nvPr/>
        </p:nvGrpSpPr>
        <p:grpSpPr>
          <a:xfrm>
            <a:off x="993984" y="3204358"/>
            <a:ext cx="1050303" cy="1050303"/>
            <a:chOff x="1979712" y="3723878"/>
            <a:chExt cx="1050303" cy="1050303"/>
          </a:xfrm>
        </p:grpSpPr>
        <p:grpSp>
          <p:nvGrpSpPr>
            <p:cNvPr id="68" name="组合 67"/>
            <p:cNvGrpSpPr/>
            <p:nvPr/>
          </p:nvGrpSpPr>
          <p:grpSpPr>
            <a:xfrm>
              <a:off x="1979712" y="3723878"/>
              <a:ext cx="1050303" cy="1050303"/>
              <a:chOff x="1695226" y="3321784"/>
              <a:chExt cx="1250759" cy="1250759"/>
            </a:xfrm>
          </p:grpSpPr>
          <p:sp>
            <p:nvSpPr>
              <p:cNvPr id="70" name="椭圆 69"/>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cs typeface="+mn-ea"/>
                  <a:sym typeface="+mn-lt"/>
                </a:endParaRPr>
              </a:p>
            </p:txBody>
          </p:sp>
          <p:sp>
            <p:nvSpPr>
              <p:cNvPr id="71" name="椭圆 70"/>
              <p:cNvSpPr/>
              <p:nvPr/>
            </p:nvSpPr>
            <p:spPr>
              <a:xfrm>
                <a:off x="1826937" y="3453495"/>
                <a:ext cx="987336" cy="987336"/>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69" name="TextBox 59"/>
            <p:cNvSpPr txBox="1"/>
            <p:nvPr/>
          </p:nvSpPr>
          <p:spPr>
            <a:xfrm>
              <a:off x="2309189" y="3910326"/>
              <a:ext cx="380233" cy="707886"/>
            </a:xfrm>
            <a:prstGeom prst="rect">
              <a:avLst/>
            </a:prstGeom>
            <a:noFill/>
          </p:spPr>
          <p:txBody>
            <a:bodyPr wrap="none" rtlCol="0">
              <a:spAutoFit/>
            </a:bodyPr>
            <a:lstStyle/>
            <a:p>
              <a:pPr algn="ctr"/>
              <a:r>
                <a:rPr lang="en-US" altLang="zh-CN" sz="4000" b="1" dirty="0">
                  <a:solidFill>
                    <a:srgbClr val="FFFFFF"/>
                  </a:solidFill>
                  <a:latin typeface="+mn-lt"/>
                  <a:ea typeface="+mn-ea"/>
                  <a:cs typeface="+mn-ea"/>
                  <a:sym typeface="+mn-lt"/>
                </a:rPr>
                <a:t>1</a:t>
              </a:r>
              <a:endParaRPr lang="zh-CN" altLang="en-US" sz="4000" b="1" dirty="0">
                <a:solidFill>
                  <a:srgbClr val="FFFFFF"/>
                </a:solidFill>
                <a:latin typeface="+mn-lt"/>
                <a:ea typeface="+mn-ea"/>
                <a:cs typeface="+mn-ea"/>
                <a:sym typeface="+mn-lt"/>
              </a:endParaRPr>
            </a:p>
          </p:txBody>
        </p:sp>
      </p:grpSp>
      <p:sp>
        <p:nvSpPr>
          <p:cNvPr id="72" name="TextBox 6"/>
          <p:cNvSpPr txBox="1">
            <a:spLocks noChangeArrowheads="1"/>
          </p:cNvSpPr>
          <p:nvPr/>
        </p:nvSpPr>
        <p:spPr bwMode="auto">
          <a:xfrm>
            <a:off x="611014" y="2427619"/>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a:solidFill>
                  <a:prstClr val="black"/>
                </a:solidFill>
                <a:latin typeface="+mn-lt"/>
                <a:ea typeface="+mn-ea"/>
                <a:cs typeface="+mn-ea"/>
                <a:sym typeface="+mn-lt"/>
              </a:rPr>
              <a:t>标题内容</a:t>
            </a:r>
          </a:p>
        </p:txBody>
      </p:sp>
      <p:sp>
        <p:nvSpPr>
          <p:cNvPr id="73" name="TextBox 6"/>
          <p:cNvSpPr txBox="1">
            <a:spLocks noChangeArrowheads="1"/>
          </p:cNvSpPr>
          <p:nvPr/>
        </p:nvSpPr>
        <p:spPr bwMode="auto">
          <a:xfrm>
            <a:off x="2195190" y="3427843"/>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a:solidFill>
                  <a:prstClr val="black"/>
                </a:solidFill>
                <a:latin typeface="+mn-lt"/>
                <a:ea typeface="+mn-ea"/>
                <a:cs typeface="+mn-ea"/>
                <a:sym typeface="+mn-lt"/>
              </a:rPr>
              <a:t>标题内容</a:t>
            </a:r>
          </a:p>
        </p:txBody>
      </p:sp>
      <p:sp>
        <p:nvSpPr>
          <p:cNvPr id="74" name="TextBox 6"/>
          <p:cNvSpPr txBox="1">
            <a:spLocks noChangeArrowheads="1"/>
          </p:cNvSpPr>
          <p:nvPr/>
        </p:nvSpPr>
        <p:spPr bwMode="auto">
          <a:xfrm>
            <a:off x="3792978" y="2424765"/>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a:solidFill>
                  <a:prstClr val="black"/>
                </a:solidFill>
                <a:latin typeface="+mn-lt"/>
                <a:ea typeface="+mn-ea"/>
                <a:cs typeface="+mn-ea"/>
                <a:sym typeface="+mn-lt"/>
              </a:rPr>
              <a:t>标题内容</a:t>
            </a:r>
          </a:p>
        </p:txBody>
      </p:sp>
      <p:sp>
        <p:nvSpPr>
          <p:cNvPr id="75" name="TextBox 6"/>
          <p:cNvSpPr txBox="1">
            <a:spLocks noChangeArrowheads="1"/>
          </p:cNvSpPr>
          <p:nvPr/>
        </p:nvSpPr>
        <p:spPr bwMode="auto">
          <a:xfrm>
            <a:off x="5354724" y="3441784"/>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a:solidFill>
                  <a:prstClr val="black"/>
                </a:solidFill>
                <a:latin typeface="+mn-lt"/>
                <a:ea typeface="+mn-ea"/>
                <a:cs typeface="+mn-ea"/>
                <a:sym typeface="+mn-lt"/>
              </a:rPr>
              <a:t>标题内容</a:t>
            </a:r>
          </a:p>
        </p:txBody>
      </p:sp>
      <p:sp>
        <p:nvSpPr>
          <p:cNvPr id="76" name="TextBox 40"/>
          <p:cNvSpPr txBox="1">
            <a:spLocks noChangeArrowheads="1"/>
          </p:cNvSpPr>
          <p:nvPr/>
        </p:nvSpPr>
        <p:spPr bwMode="auto">
          <a:xfrm>
            <a:off x="6866892" y="2407260"/>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a:solidFill>
                  <a:prstClr val="black"/>
                </a:solidFill>
                <a:latin typeface="+mn-lt"/>
                <a:ea typeface="+mn-ea"/>
                <a:cs typeface="+mn-ea"/>
                <a:sym typeface="+mn-lt"/>
              </a:rPr>
              <a:t>标题内容</a:t>
            </a:r>
          </a:p>
        </p:txBody>
      </p:sp>
    </p:spTree>
    <p:extLst>
      <p:ext uri="{BB962C8B-B14F-4D97-AF65-F5344CB8AC3E}">
        <p14:creationId xmlns:p14="http://schemas.microsoft.com/office/powerpoint/2010/main" val="3265697922"/>
      </p:ext>
    </p:extLst>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withEffect" p14:presetBounceEnd="55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55000">
                                          <p:cBhvr additive="base">
                                            <p:cTn id="7" dur="2000" fill="hold"/>
                                            <p:tgtEl>
                                              <p:spTgt spid="18"/>
                                            </p:tgtEl>
                                            <p:attrNameLst>
                                              <p:attrName>ppt_x</p:attrName>
                                            </p:attrNameLst>
                                          </p:cBhvr>
                                          <p:tavLst>
                                            <p:tav tm="0">
                                              <p:val>
                                                <p:strVal val="#ppt_x"/>
                                              </p:val>
                                            </p:tav>
                                            <p:tav tm="100000">
                                              <p:val>
                                                <p:strVal val="#ppt_x"/>
                                              </p:val>
                                            </p:tav>
                                          </p:tavLst>
                                        </p:anim>
                                        <p:anim calcmode="lin" valueType="num" p14:bounceEnd="55000">
                                          <p:cBhvr additive="base">
                                            <p:cTn id="8" dur="2000" fill="hold"/>
                                            <p:tgtEl>
                                              <p:spTgt spid="18"/>
                                            </p:tgtEl>
                                            <p:attrNameLst>
                                              <p:attrName>ppt_y</p:attrName>
                                            </p:attrNameLst>
                                          </p:cBhvr>
                                          <p:tavLst>
                                            <p:tav tm="0">
                                              <p:val>
                                                <p:strVal val="0-#ppt_h/2"/>
                                              </p:val>
                                            </p:tav>
                                            <p:tav tm="100000">
                                              <p:val>
                                                <p:strVal val="#ppt_y"/>
                                              </p:val>
                                            </p:tav>
                                          </p:tavLst>
                                        </p:anim>
                                      </p:childTnLst>
                                    </p:cTn>
                                  </p:par>
                                  <p:par>
                                    <p:cTn id="9" presetID="56" presetClass="entr" presetSubtype="0" fill="hold" grpId="0" nodeType="withEffect">
                                      <p:stCondLst>
                                        <p:cond delay="1000"/>
                                      </p:stCondLst>
                                      <p:iterate type="lt">
                                        <p:tmPct val="10000"/>
                                      </p:iterate>
                                      <p:childTnLst>
                                        <p:set>
                                          <p:cBhvr>
                                            <p:cTn id="10" dur="1" fill="hold">
                                              <p:stCondLst>
                                                <p:cond delay="0"/>
                                              </p:stCondLst>
                                            </p:cTn>
                                            <p:tgtEl>
                                              <p:spTgt spid="21"/>
                                            </p:tgtEl>
                                            <p:attrNameLst>
                                              <p:attrName>style.visibility</p:attrName>
                                            </p:attrNameLst>
                                          </p:cBhvr>
                                          <p:to>
                                            <p:strVal val="visible"/>
                                          </p:to>
                                        </p:set>
                                        <p:anim by="(-#ppt_w*2)" calcmode="lin" valueType="num">
                                          <p:cBhvr rctx="PPT">
                                            <p:cTn id="11" dur="500" autoRev="1" fill="hold">
                                              <p:stCondLst>
                                                <p:cond delay="0"/>
                                              </p:stCondLst>
                                            </p:cTn>
                                            <p:tgtEl>
                                              <p:spTgt spid="21"/>
                                            </p:tgtEl>
                                            <p:attrNameLst>
                                              <p:attrName>ppt_w</p:attrName>
                                            </p:attrNameLst>
                                          </p:cBhvr>
                                        </p:anim>
                                        <p:anim by="(#ppt_w*0.50)" calcmode="lin" valueType="num">
                                          <p:cBhvr>
                                            <p:cTn id="12" dur="500" decel="50000" autoRev="1" fill="hold">
                                              <p:stCondLst>
                                                <p:cond delay="0"/>
                                              </p:stCondLst>
                                            </p:cTn>
                                            <p:tgtEl>
                                              <p:spTgt spid="21"/>
                                            </p:tgtEl>
                                            <p:attrNameLst>
                                              <p:attrName>ppt_x</p:attrName>
                                            </p:attrNameLst>
                                          </p:cBhvr>
                                        </p:anim>
                                        <p:anim from="(-#ppt_h/2)" to="(#ppt_y)" calcmode="lin" valueType="num">
                                          <p:cBhvr>
                                            <p:cTn id="13" dur="1000" fill="hold">
                                              <p:stCondLst>
                                                <p:cond delay="0"/>
                                              </p:stCondLst>
                                            </p:cTn>
                                            <p:tgtEl>
                                              <p:spTgt spid="21"/>
                                            </p:tgtEl>
                                            <p:attrNameLst>
                                              <p:attrName>ppt_y</p:attrName>
                                            </p:attrNameLst>
                                          </p:cBhvr>
                                        </p:anim>
                                        <p:animRot by="21600000">
                                          <p:cBhvr>
                                            <p:cTn id="14" dur="1000" fill="hold">
                                              <p:stCondLst>
                                                <p:cond delay="0"/>
                                              </p:stCondLst>
                                            </p:cTn>
                                            <p:tgtEl>
                                              <p:spTgt spid="21"/>
                                            </p:tgtEl>
                                            <p:attrNameLst>
                                              <p:attrName>r</p:attrName>
                                            </p:attrNameLst>
                                          </p:cBhvr>
                                        </p:animRot>
                                      </p:childTnLst>
                                    </p:cTn>
                                  </p:par>
                                  <p:par>
                                    <p:cTn id="15" presetID="22" presetClass="entr" presetSubtype="8" fill="hold" grpId="0" nodeType="withEffect">
                                      <p:stCondLst>
                                        <p:cond delay="150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par>
                              <p:cTn id="18" fill="hold">
                                <p:stCondLst>
                                  <p:cond delay="2100"/>
                                </p:stCondLst>
                                <p:childTnLst>
                                  <p:par>
                                    <p:cTn id="19" presetID="53" presetClass="entr" presetSubtype="16" fill="hold" nodeType="afterEffect">
                                      <p:stCondLst>
                                        <p:cond delay="0"/>
                                      </p:stCondLst>
                                      <p:childTnLst>
                                        <p:set>
                                          <p:cBhvr>
                                            <p:cTn id="20" dur="1" fill="hold">
                                              <p:stCondLst>
                                                <p:cond delay="0"/>
                                              </p:stCondLst>
                                            </p:cTn>
                                            <p:tgtEl>
                                              <p:spTgt spid="67"/>
                                            </p:tgtEl>
                                            <p:attrNameLst>
                                              <p:attrName>style.visibility</p:attrName>
                                            </p:attrNameLst>
                                          </p:cBhvr>
                                          <p:to>
                                            <p:strVal val="visible"/>
                                          </p:to>
                                        </p:set>
                                        <p:anim calcmode="lin" valueType="num">
                                          <p:cBhvr>
                                            <p:cTn id="21" dur="500" fill="hold"/>
                                            <p:tgtEl>
                                              <p:spTgt spid="67"/>
                                            </p:tgtEl>
                                            <p:attrNameLst>
                                              <p:attrName>ppt_w</p:attrName>
                                            </p:attrNameLst>
                                          </p:cBhvr>
                                          <p:tavLst>
                                            <p:tav tm="0">
                                              <p:val>
                                                <p:fltVal val="0"/>
                                              </p:val>
                                            </p:tav>
                                            <p:tav tm="100000">
                                              <p:val>
                                                <p:strVal val="#ppt_w"/>
                                              </p:val>
                                            </p:tav>
                                          </p:tavLst>
                                        </p:anim>
                                        <p:anim calcmode="lin" valueType="num">
                                          <p:cBhvr>
                                            <p:cTn id="22" dur="500" fill="hold"/>
                                            <p:tgtEl>
                                              <p:spTgt spid="67"/>
                                            </p:tgtEl>
                                            <p:attrNameLst>
                                              <p:attrName>ppt_h</p:attrName>
                                            </p:attrNameLst>
                                          </p:cBhvr>
                                          <p:tavLst>
                                            <p:tav tm="0">
                                              <p:val>
                                                <p:fltVal val="0"/>
                                              </p:val>
                                            </p:tav>
                                            <p:tav tm="100000">
                                              <p:val>
                                                <p:strVal val="#ppt_h"/>
                                              </p:val>
                                            </p:tav>
                                          </p:tavLst>
                                        </p:anim>
                                        <p:animEffect transition="in" filter="fade">
                                          <p:cBhvr>
                                            <p:cTn id="23" dur="500"/>
                                            <p:tgtEl>
                                              <p:spTgt spid="67"/>
                                            </p:tgtEl>
                                          </p:cBhvr>
                                        </p:animEffect>
                                      </p:childTnLst>
                                    </p:cTn>
                                  </p:par>
                                </p:childTnLst>
                              </p:cTn>
                            </p:par>
                            <p:par>
                              <p:cTn id="24" fill="hold">
                                <p:stCondLst>
                                  <p:cond delay="2600"/>
                                </p:stCondLst>
                                <p:childTnLst>
                                  <p:par>
                                    <p:cTn id="25" presetID="22" presetClass="entr" presetSubtype="8"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left)">
                                          <p:cBhvr>
                                            <p:cTn id="27" dur="2000"/>
                                            <p:tgtEl>
                                              <p:spTgt spid="46"/>
                                            </p:tgtEl>
                                          </p:cBhvr>
                                        </p:animEffect>
                                      </p:childTnLst>
                                    </p:cTn>
                                  </p:par>
                                  <p:par>
                                    <p:cTn id="28" presetID="53" presetClass="entr" presetSubtype="16" fill="hold" nodeType="with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p:cTn id="30" dur="500" fill="hold"/>
                                            <p:tgtEl>
                                              <p:spTgt spid="62"/>
                                            </p:tgtEl>
                                            <p:attrNameLst>
                                              <p:attrName>ppt_w</p:attrName>
                                            </p:attrNameLst>
                                          </p:cBhvr>
                                          <p:tavLst>
                                            <p:tav tm="0">
                                              <p:val>
                                                <p:fltVal val="0"/>
                                              </p:val>
                                            </p:tav>
                                            <p:tav tm="100000">
                                              <p:val>
                                                <p:strVal val="#ppt_w"/>
                                              </p:val>
                                            </p:tav>
                                          </p:tavLst>
                                        </p:anim>
                                        <p:anim calcmode="lin" valueType="num">
                                          <p:cBhvr>
                                            <p:cTn id="31" dur="500" fill="hold"/>
                                            <p:tgtEl>
                                              <p:spTgt spid="62"/>
                                            </p:tgtEl>
                                            <p:attrNameLst>
                                              <p:attrName>ppt_h</p:attrName>
                                            </p:attrNameLst>
                                          </p:cBhvr>
                                          <p:tavLst>
                                            <p:tav tm="0">
                                              <p:val>
                                                <p:fltVal val="0"/>
                                              </p:val>
                                            </p:tav>
                                            <p:tav tm="100000">
                                              <p:val>
                                                <p:strVal val="#ppt_h"/>
                                              </p:val>
                                            </p:tav>
                                          </p:tavLst>
                                        </p:anim>
                                        <p:animEffect transition="in" filter="fade">
                                          <p:cBhvr>
                                            <p:cTn id="32" dur="500"/>
                                            <p:tgtEl>
                                              <p:spTgt spid="62"/>
                                            </p:tgtEl>
                                          </p:cBhvr>
                                        </p:animEffect>
                                      </p:childTnLst>
                                    </p:cTn>
                                  </p:par>
                                  <p:par>
                                    <p:cTn id="33" presetID="53" presetClass="entr" presetSubtype="16" fill="hold" nodeType="with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par>
                                    <p:cTn id="38" presetID="53" presetClass="entr" presetSubtype="16" fill="hold" nodeType="withEffect">
                                      <p:stCondLst>
                                        <p:cond delay="0"/>
                                      </p:stCondLst>
                                      <p:childTnLst>
                                        <p:set>
                                          <p:cBhvr>
                                            <p:cTn id="39" dur="1" fill="hold">
                                              <p:stCondLst>
                                                <p:cond delay="0"/>
                                              </p:stCondLst>
                                            </p:cTn>
                                            <p:tgtEl>
                                              <p:spTgt spid="52"/>
                                            </p:tgtEl>
                                            <p:attrNameLst>
                                              <p:attrName>style.visibility</p:attrName>
                                            </p:attrNameLst>
                                          </p:cBhvr>
                                          <p:to>
                                            <p:strVal val="visible"/>
                                          </p:to>
                                        </p:set>
                                        <p:anim calcmode="lin" valueType="num">
                                          <p:cBhvr>
                                            <p:cTn id="40" dur="500" fill="hold"/>
                                            <p:tgtEl>
                                              <p:spTgt spid="52"/>
                                            </p:tgtEl>
                                            <p:attrNameLst>
                                              <p:attrName>ppt_w</p:attrName>
                                            </p:attrNameLst>
                                          </p:cBhvr>
                                          <p:tavLst>
                                            <p:tav tm="0">
                                              <p:val>
                                                <p:fltVal val="0"/>
                                              </p:val>
                                            </p:tav>
                                            <p:tav tm="100000">
                                              <p:val>
                                                <p:strVal val="#ppt_w"/>
                                              </p:val>
                                            </p:tav>
                                          </p:tavLst>
                                        </p:anim>
                                        <p:anim calcmode="lin" valueType="num">
                                          <p:cBhvr>
                                            <p:cTn id="41" dur="500" fill="hold"/>
                                            <p:tgtEl>
                                              <p:spTgt spid="52"/>
                                            </p:tgtEl>
                                            <p:attrNameLst>
                                              <p:attrName>ppt_h</p:attrName>
                                            </p:attrNameLst>
                                          </p:cBhvr>
                                          <p:tavLst>
                                            <p:tav tm="0">
                                              <p:val>
                                                <p:fltVal val="0"/>
                                              </p:val>
                                            </p:tav>
                                            <p:tav tm="100000">
                                              <p:val>
                                                <p:strVal val="#ppt_h"/>
                                              </p:val>
                                            </p:tav>
                                          </p:tavLst>
                                        </p:anim>
                                        <p:animEffect transition="in" filter="fade">
                                          <p:cBhvr>
                                            <p:cTn id="42" dur="500"/>
                                            <p:tgtEl>
                                              <p:spTgt spid="52"/>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fade">
                                          <p:cBhvr>
                                            <p:cTn id="45" dur="1000"/>
                                            <p:tgtEl>
                                              <p:spTgt spid="72"/>
                                            </p:tgtEl>
                                          </p:cBhvr>
                                        </p:animEffect>
                                        <p:anim calcmode="lin" valueType="num">
                                          <p:cBhvr>
                                            <p:cTn id="46" dur="1000" fill="hold"/>
                                            <p:tgtEl>
                                              <p:spTgt spid="72"/>
                                            </p:tgtEl>
                                            <p:attrNameLst>
                                              <p:attrName>ppt_x</p:attrName>
                                            </p:attrNameLst>
                                          </p:cBhvr>
                                          <p:tavLst>
                                            <p:tav tm="0">
                                              <p:val>
                                                <p:strVal val="#ppt_x"/>
                                              </p:val>
                                            </p:tav>
                                            <p:tav tm="100000">
                                              <p:val>
                                                <p:strVal val="#ppt_x"/>
                                              </p:val>
                                            </p:tav>
                                          </p:tavLst>
                                        </p:anim>
                                        <p:anim calcmode="lin" valueType="num">
                                          <p:cBhvr>
                                            <p:cTn id="47" dur="1000" fill="hold"/>
                                            <p:tgtEl>
                                              <p:spTgt spid="72"/>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80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1400"/>
                                      </p:stCondLst>
                                      <p:childTnLst>
                                        <p:set>
                                          <p:cBhvr>
                                            <p:cTn id="54" dur="1" fill="hold">
                                              <p:stCondLst>
                                                <p:cond delay="0"/>
                                              </p:stCondLst>
                                            </p:cTn>
                                            <p:tgtEl>
                                              <p:spTgt spid="74"/>
                                            </p:tgtEl>
                                            <p:attrNameLst>
                                              <p:attrName>style.visibility</p:attrName>
                                            </p:attrNameLst>
                                          </p:cBhvr>
                                          <p:to>
                                            <p:strVal val="visible"/>
                                          </p:to>
                                        </p:set>
                                        <p:animEffect transition="in" filter="fade">
                                          <p:cBhvr>
                                            <p:cTn id="55" dur="1000"/>
                                            <p:tgtEl>
                                              <p:spTgt spid="74"/>
                                            </p:tgtEl>
                                          </p:cBhvr>
                                        </p:animEffect>
                                        <p:anim calcmode="lin" valueType="num">
                                          <p:cBhvr>
                                            <p:cTn id="56" dur="1000" fill="hold"/>
                                            <p:tgtEl>
                                              <p:spTgt spid="74"/>
                                            </p:tgtEl>
                                            <p:attrNameLst>
                                              <p:attrName>ppt_x</p:attrName>
                                            </p:attrNameLst>
                                          </p:cBhvr>
                                          <p:tavLst>
                                            <p:tav tm="0">
                                              <p:val>
                                                <p:strVal val="#ppt_x"/>
                                              </p:val>
                                            </p:tav>
                                            <p:tav tm="100000">
                                              <p:val>
                                                <p:strVal val="#ppt_x"/>
                                              </p:val>
                                            </p:tav>
                                          </p:tavLst>
                                        </p:anim>
                                        <p:anim calcmode="lin" valueType="num">
                                          <p:cBhvr>
                                            <p:cTn id="57" dur="1000" fill="hold"/>
                                            <p:tgtEl>
                                              <p:spTgt spid="7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190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1900"/>
                                      </p:stCondLst>
                                      <p:childTnLst>
                                        <p:set>
                                          <p:cBhvr>
                                            <p:cTn id="64" dur="1" fill="hold">
                                              <p:stCondLst>
                                                <p:cond delay="0"/>
                                              </p:stCondLst>
                                            </p:cTn>
                                            <p:tgtEl>
                                              <p:spTgt spid="76"/>
                                            </p:tgtEl>
                                            <p:attrNameLst>
                                              <p:attrName>style.visibility</p:attrName>
                                            </p:attrNameLst>
                                          </p:cBhvr>
                                          <p:to>
                                            <p:strVal val="visible"/>
                                          </p:to>
                                        </p:set>
                                        <p:animEffect transition="in" filter="fade">
                                          <p:cBhvr>
                                            <p:cTn id="65" dur="1000"/>
                                            <p:tgtEl>
                                              <p:spTgt spid="76"/>
                                            </p:tgtEl>
                                          </p:cBhvr>
                                        </p:animEffect>
                                        <p:anim calcmode="lin" valueType="num">
                                          <p:cBhvr>
                                            <p:cTn id="66" dur="1000" fill="hold"/>
                                            <p:tgtEl>
                                              <p:spTgt spid="76"/>
                                            </p:tgtEl>
                                            <p:attrNameLst>
                                              <p:attrName>ppt_x</p:attrName>
                                            </p:attrNameLst>
                                          </p:cBhvr>
                                          <p:tavLst>
                                            <p:tav tm="0">
                                              <p:val>
                                                <p:strVal val="#ppt_x"/>
                                              </p:val>
                                            </p:tav>
                                            <p:tav tm="100000">
                                              <p:val>
                                                <p:strVal val="#ppt_x"/>
                                              </p:val>
                                            </p:tav>
                                          </p:tavLst>
                                        </p:anim>
                                        <p:anim calcmode="lin" valueType="num">
                                          <p:cBhvr>
                                            <p:cTn id="67" dur="1000" fill="hold"/>
                                            <p:tgtEl>
                                              <p:spTgt spid="76"/>
                                            </p:tgtEl>
                                            <p:attrNameLst>
                                              <p:attrName>ppt_y</p:attrName>
                                            </p:attrNameLst>
                                          </p:cBhvr>
                                          <p:tavLst>
                                            <p:tav tm="0">
                                              <p:val>
                                                <p:strVal val="#ppt_y-.1"/>
                                              </p:val>
                                            </p:tav>
                                            <p:tav tm="100000">
                                              <p:val>
                                                <p:strVal val="#ppt_y"/>
                                              </p:val>
                                            </p:tav>
                                          </p:tavLst>
                                        </p:anim>
                                      </p:childTnLst>
                                    </p:cTn>
                                  </p:par>
                                  <p:par>
                                    <p:cTn id="68" presetID="53" presetClass="entr" presetSubtype="16" fill="hold" nodeType="withEffect">
                                      <p:stCondLst>
                                        <p:cond delay="1900"/>
                                      </p:stCondLst>
                                      <p:childTnLst>
                                        <p:set>
                                          <p:cBhvr>
                                            <p:cTn id="69" dur="1" fill="hold">
                                              <p:stCondLst>
                                                <p:cond delay="0"/>
                                              </p:stCondLst>
                                            </p:cTn>
                                            <p:tgtEl>
                                              <p:spTgt spid="47"/>
                                            </p:tgtEl>
                                            <p:attrNameLst>
                                              <p:attrName>style.visibility</p:attrName>
                                            </p:attrNameLst>
                                          </p:cBhvr>
                                          <p:to>
                                            <p:strVal val="visible"/>
                                          </p:to>
                                        </p:set>
                                        <p:anim calcmode="lin" valueType="num">
                                          <p:cBhvr>
                                            <p:cTn id="70" dur="500" fill="hold"/>
                                            <p:tgtEl>
                                              <p:spTgt spid="47"/>
                                            </p:tgtEl>
                                            <p:attrNameLst>
                                              <p:attrName>ppt_w</p:attrName>
                                            </p:attrNameLst>
                                          </p:cBhvr>
                                          <p:tavLst>
                                            <p:tav tm="0">
                                              <p:val>
                                                <p:fltVal val="0"/>
                                              </p:val>
                                            </p:tav>
                                            <p:tav tm="100000">
                                              <p:val>
                                                <p:strVal val="#ppt_w"/>
                                              </p:val>
                                            </p:tav>
                                          </p:tavLst>
                                        </p:anim>
                                        <p:anim calcmode="lin" valueType="num">
                                          <p:cBhvr>
                                            <p:cTn id="71" dur="500" fill="hold"/>
                                            <p:tgtEl>
                                              <p:spTgt spid="47"/>
                                            </p:tgtEl>
                                            <p:attrNameLst>
                                              <p:attrName>ppt_h</p:attrName>
                                            </p:attrNameLst>
                                          </p:cBhvr>
                                          <p:tavLst>
                                            <p:tav tm="0">
                                              <p:val>
                                                <p:fltVal val="0"/>
                                              </p:val>
                                            </p:tav>
                                            <p:tav tm="100000">
                                              <p:val>
                                                <p:strVal val="#ppt_h"/>
                                              </p:val>
                                            </p:tav>
                                          </p:tavLst>
                                        </p:anim>
                                        <p:animEffect transition="in" filter="fade">
                                          <p:cBhvr>
                                            <p:cTn id="7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46" grpId="0" animBg="1"/>
          <p:bldP spid="72" grpId="0"/>
          <p:bldP spid="73" grpId="0"/>
          <p:bldP spid="74" grpId="0"/>
          <p:bldP spid="75" grpId="0"/>
          <p:bldP spid="7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2000" fill="hold"/>
                                            <p:tgtEl>
                                              <p:spTgt spid="18"/>
                                            </p:tgtEl>
                                            <p:attrNameLst>
                                              <p:attrName>ppt_x</p:attrName>
                                            </p:attrNameLst>
                                          </p:cBhvr>
                                          <p:tavLst>
                                            <p:tav tm="0">
                                              <p:val>
                                                <p:strVal val="#ppt_x"/>
                                              </p:val>
                                            </p:tav>
                                            <p:tav tm="100000">
                                              <p:val>
                                                <p:strVal val="#ppt_x"/>
                                              </p:val>
                                            </p:tav>
                                          </p:tavLst>
                                        </p:anim>
                                        <p:anim calcmode="lin" valueType="num">
                                          <p:cBhvr additive="base">
                                            <p:cTn id="8" dur="2000" fill="hold"/>
                                            <p:tgtEl>
                                              <p:spTgt spid="18"/>
                                            </p:tgtEl>
                                            <p:attrNameLst>
                                              <p:attrName>ppt_y</p:attrName>
                                            </p:attrNameLst>
                                          </p:cBhvr>
                                          <p:tavLst>
                                            <p:tav tm="0">
                                              <p:val>
                                                <p:strVal val="0-#ppt_h/2"/>
                                              </p:val>
                                            </p:tav>
                                            <p:tav tm="100000">
                                              <p:val>
                                                <p:strVal val="#ppt_y"/>
                                              </p:val>
                                            </p:tav>
                                          </p:tavLst>
                                        </p:anim>
                                      </p:childTnLst>
                                    </p:cTn>
                                  </p:par>
                                  <p:par>
                                    <p:cTn id="9" presetID="56" presetClass="entr" presetSubtype="0" fill="hold" grpId="0" nodeType="withEffect">
                                      <p:stCondLst>
                                        <p:cond delay="1000"/>
                                      </p:stCondLst>
                                      <p:iterate type="lt">
                                        <p:tmPct val="10000"/>
                                      </p:iterate>
                                      <p:childTnLst>
                                        <p:set>
                                          <p:cBhvr>
                                            <p:cTn id="10" dur="1" fill="hold">
                                              <p:stCondLst>
                                                <p:cond delay="0"/>
                                              </p:stCondLst>
                                            </p:cTn>
                                            <p:tgtEl>
                                              <p:spTgt spid="21"/>
                                            </p:tgtEl>
                                            <p:attrNameLst>
                                              <p:attrName>style.visibility</p:attrName>
                                            </p:attrNameLst>
                                          </p:cBhvr>
                                          <p:to>
                                            <p:strVal val="visible"/>
                                          </p:to>
                                        </p:set>
                                        <p:anim by="(-#ppt_w*2)" calcmode="lin" valueType="num">
                                          <p:cBhvr rctx="PPT">
                                            <p:cTn id="11" dur="500" autoRev="1" fill="hold">
                                              <p:stCondLst>
                                                <p:cond delay="0"/>
                                              </p:stCondLst>
                                            </p:cTn>
                                            <p:tgtEl>
                                              <p:spTgt spid="21"/>
                                            </p:tgtEl>
                                            <p:attrNameLst>
                                              <p:attrName>ppt_w</p:attrName>
                                            </p:attrNameLst>
                                          </p:cBhvr>
                                        </p:anim>
                                        <p:anim by="(#ppt_w*0.50)" calcmode="lin" valueType="num">
                                          <p:cBhvr>
                                            <p:cTn id="12" dur="500" decel="50000" autoRev="1" fill="hold">
                                              <p:stCondLst>
                                                <p:cond delay="0"/>
                                              </p:stCondLst>
                                            </p:cTn>
                                            <p:tgtEl>
                                              <p:spTgt spid="21"/>
                                            </p:tgtEl>
                                            <p:attrNameLst>
                                              <p:attrName>ppt_x</p:attrName>
                                            </p:attrNameLst>
                                          </p:cBhvr>
                                        </p:anim>
                                        <p:anim from="(-#ppt_h/2)" to="(#ppt_y)" calcmode="lin" valueType="num">
                                          <p:cBhvr>
                                            <p:cTn id="13" dur="1000" fill="hold">
                                              <p:stCondLst>
                                                <p:cond delay="0"/>
                                              </p:stCondLst>
                                            </p:cTn>
                                            <p:tgtEl>
                                              <p:spTgt spid="21"/>
                                            </p:tgtEl>
                                            <p:attrNameLst>
                                              <p:attrName>ppt_y</p:attrName>
                                            </p:attrNameLst>
                                          </p:cBhvr>
                                        </p:anim>
                                        <p:animRot by="21600000">
                                          <p:cBhvr>
                                            <p:cTn id="14" dur="1000" fill="hold">
                                              <p:stCondLst>
                                                <p:cond delay="0"/>
                                              </p:stCondLst>
                                            </p:cTn>
                                            <p:tgtEl>
                                              <p:spTgt spid="21"/>
                                            </p:tgtEl>
                                            <p:attrNameLst>
                                              <p:attrName>r</p:attrName>
                                            </p:attrNameLst>
                                          </p:cBhvr>
                                        </p:animRot>
                                      </p:childTnLst>
                                    </p:cTn>
                                  </p:par>
                                  <p:par>
                                    <p:cTn id="15" presetID="22" presetClass="entr" presetSubtype="8" fill="hold" grpId="0" nodeType="withEffect">
                                      <p:stCondLst>
                                        <p:cond delay="150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par>
                              <p:cTn id="18" fill="hold">
                                <p:stCondLst>
                                  <p:cond delay="2100"/>
                                </p:stCondLst>
                                <p:childTnLst>
                                  <p:par>
                                    <p:cTn id="19" presetID="53" presetClass="entr" presetSubtype="16" fill="hold" nodeType="afterEffect">
                                      <p:stCondLst>
                                        <p:cond delay="0"/>
                                      </p:stCondLst>
                                      <p:childTnLst>
                                        <p:set>
                                          <p:cBhvr>
                                            <p:cTn id="20" dur="1" fill="hold">
                                              <p:stCondLst>
                                                <p:cond delay="0"/>
                                              </p:stCondLst>
                                            </p:cTn>
                                            <p:tgtEl>
                                              <p:spTgt spid="67"/>
                                            </p:tgtEl>
                                            <p:attrNameLst>
                                              <p:attrName>style.visibility</p:attrName>
                                            </p:attrNameLst>
                                          </p:cBhvr>
                                          <p:to>
                                            <p:strVal val="visible"/>
                                          </p:to>
                                        </p:set>
                                        <p:anim calcmode="lin" valueType="num">
                                          <p:cBhvr>
                                            <p:cTn id="21" dur="500" fill="hold"/>
                                            <p:tgtEl>
                                              <p:spTgt spid="67"/>
                                            </p:tgtEl>
                                            <p:attrNameLst>
                                              <p:attrName>ppt_w</p:attrName>
                                            </p:attrNameLst>
                                          </p:cBhvr>
                                          <p:tavLst>
                                            <p:tav tm="0">
                                              <p:val>
                                                <p:fltVal val="0"/>
                                              </p:val>
                                            </p:tav>
                                            <p:tav tm="100000">
                                              <p:val>
                                                <p:strVal val="#ppt_w"/>
                                              </p:val>
                                            </p:tav>
                                          </p:tavLst>
                                        </p:anim>
                                        <p:anim calcmode="lin" valueType="num">
                                          <p:cBhvr>
                                            <p:cTn id="22" dur="500" fill="hold"/>
                                            <p:tgtEl>
                                              <p:spTgt spid="67"/>
                                            </p:tgtEl>
                                            <p:attrNameLst>
                                              <p:attrName>ppt_h</p:attrName>
                                            </p:attrNameLst>
                                          </p:cBhvr>
                                          <p:tavLst>
                                            <p:tav tm="0">
                                              <p:val>
                                                <p:fltVal val="0"/>
                                              </p:val>
                                            </p:tav>
                                            <p:tav tm="100000">
                                              <p:val>
                                                <p:strVal val="#ppt_h"/>
                                              </p:val>
                                            </p:tav>
                                          </p:tavLst>
                                        </p:anim>
                                        <p:animEffect transition="in" filter="fade">
                                          <p:cBhvr>
                                            <p:cTn id="23" dur="500"/>
                                            <p:tgtEl>
                                              <p:spTgt spid="67"/>
                                            </p:tgtEl>
                                          </p:cBhvr>
                                        </p:animEffect>
                                      </p:childTnLst>
                                    </p:cTn>
                                  </p:par>
                                </p:childTnLst>
                              </p:cTn>
                            </p:par>
                            <p:par>
                              <p:cTn id="24" fill="hold">
                                <p:stCondLst>
                                  <p:cond delay="2600"/>
                                </p:stCondLst>
                                <p:childTnLst>
                                  <p:par>
                                    <p:cTn id="25" presetID="22" presetClass="entr" presetSubtype="8"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left)">
                                          <p:cBhvr>
                                            <p:cTn id="27" dur="2000"/>
                                            <p:tgtEl>
                                              <p:spTgt spid="46"/>
                                            </p:tgtEl>
                                          </p:cBhvr>
                                        </p:animEffect>
                                      </p:childTnLst>
                                    </p:cTn>
                                  </p:par>
                                  <p:par>
                                    <p:cTn id="28" presetID="53" presetClass="entr" presetSubtype="16" fill="hold" nodeType="with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p:cTn id="30" dur="500" fill="hold"/>
                                            <p:tgtEl>
                                              <p:spTgt spid="62"/>
                                            </p:tgtEl>
                                            <p:attrNameLst>
                                              <p:attrName>ppt_w</p:attrName>
                                            </p:attrNameLst>
                                          </p:cBhvr>
                                          <p:tavLst>
                                            <p:tav tm="0">
                                              <p:val>
                                                <p:fltVal val="0"/>
                                              </p:val>
                                            </p:tav>
                                            <p:tav tm="100000">
                                              <p:val>
                                                <p:strVal val="#ppt_w"/>
                                              </p:val>
                                            </p:tav>
                                          </p:tavLst>
                                        </p:anim>
                                        <p:anim calcmode="lin" valueType="num">
                                          <p:cBhvr>
                                            <p:cTn id="31" dur="500" fill="hold"/>
                                            <p:tgtEl>
                                              <p:spTgt spid="62"/>
                                            </p:tgtEl>
                                            <p:attrNameLst>
                                              <p:attrName>ppt_h</p:attrName>
                                            </p:attrNameLst>
                                          </p:cBhvr>
                                          <p:tavLst>
                                            <p:tav tm="0">
                                              <p:val>
                                                <p:fltVal val="0"/>
                                              </p:val>
                                            </p:tav>
                                            <p:tav tm="100000">
                                              <p:val>
                                                <p:strVal val="#ppt_h"/>
                                              </p:val>
                                            </p:tav>
                                          </p:tavLst>
                                        </p:anim>
                                        <p:animEffect transition="in" filter="fade">
                                          <p:cBhvr>
                                            <p:cTn id="32" dur="500"/>
                                            <p:tgtEl>
                                              <p:spTgt spid="62"/>
                                            </p:tgtEl>
                                          </p:cBhvr>
                                        </p:animEffect>
                                      </p:childTnLst>
                                    </p:cTn>
                                  </p:par>
                                  <p:par>
                                    <p:cTn id="33" presetID="53" presetClass="entr" presetSubtype="16" fill="hold" nodeType="with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par>
                                    <p:cTn id="38" presetID="53" presetClass="entr" presetSubtype="16" fill="hold" nodeType="withEffect">
                                      <p:stCondLst>
                                        <p:cond delay="0"/>
                                      </p:stCondLst>
                                      <p:childTnLst>
                                        <p:set>
                                          <p:cBhvr>
                                            <p:cTn id="39" dur="1" fill="hold">
                                              <p:stCondLst>
                                                <p:cond delay="0"/>
                                              </p:stCondLst>
                                            </p:cTn>
                                            <p:tgtEl>
                                              <p:spTgt spid="52"/>
                                            </p:tgtEl>
                                            <p:attrNameLst>
                                              <p:attrName>style.visibility</p:attrName>
                                            </p:attrNameLst>
                                          </p:cBhvr>
                                          <p:to>
                                            <p:strVal val="visible"/>
                                          </p:to>
                                        </p:set>
                                        <p:anim calcmode="lin" valueType="num">
                                          <p:cBhvr>
                                            <p:cTn id="40" dur="500" fill="hold"/>
                                            <p:tgtEl>
                                              <p:spTgt spid="52"/>
                                            </p:tgtEl>
                                            <p:attrNameLst>
                                              <p:attrName>ppt_w</p:attrName>
                                            </p:attrNameLst>
                                          </p:cBhvr>
                                          <p:tavLst>
                                            <p:tav tm="0">
                                              <p:val>
                                                <p:fltVal val="0"/>
                                              </p:val>
                                            </p:tav>
                                            <p:tav tm="100000">
                                              <p:val>
                                                <p:strVal val="#ppt_w"/>
                                              </p:val>
                                            </p:tav>
                                          </p:tavLst>
                                        </p:anim>
                                        <p:anim calcmode="lin" valueType="num">
                                          <p:cBhvr>
                                            <p:cTn id="41" dur="500" fill="hold"/>
                                            <p:tgtEl>
                                              <p:spTgt spid="52"/>
                                            </p:tgtEl>
                                            <p:attrNameLst>
                                              <p:attrName>ppt_h</p:attrName>
                                            </p:attrNameLst>
                                          </p:cBhvr>
                                          <p:tavLst>
                                            <p:tav tm="0">
                                              <p:val>
                                                <p:fltVal val="0"/>
                                              </p:val>
                                            </p:tav>
                                            <p:tav tm="100000">
                                              <p:val>
                                                <p:strVal val="#ppt_h"/>
                                              </p:val>
                                            </p:tav>
                                          </p:tavLst>
                                        </p:anim>
                                        <p:animEffect transition="in" filter="fade">
                                          <p:cBhvr>
                                            <p:cTn id="42" dur="500"/>
                                            <p:tgtEl>
                                              <p:spTgt spid="52"/>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fade">
                                          <p:cBhvr>
                                            <p:cTn id="45" dur="1000"/>
                                            <p:tgtEl>
                                              <p:spTgt spid="72"/>
                                            </p:tgtEl>
                                          </p:cBhvr>
                                        </p:animEffect>
                                        <p:anim calcmode="lin" valueType="num">
                                          <p:cBhvr>
                                            <p:cTn id="46" dur="1000" fill="hold"/>
                                            <p:tgtEl>
                                              <p:spTgt spid="72"/>
                                            </p:tgtEl>
                                            <p:attrNameLst>
                                              <p:attrName>ppt_x</p:attrName>
                                            </p:attrNameLst>
                                          </p:cBhvr>
                                          <p:tavLst>
                                            <p:tav tm="0">
                                              <p:val>
                                                <p:strVal val="#ppt_x"/>
                                              </p:val>
                                            </p:tav>
                                            <p:tav tm="100000">
                                              <p:val>
                                                <p:strVal val="#ppt_x"/>
                                              </p:val>
                                            </p:tav>
                                          </p:tavLst>
                                        </p:anim>
                                        <p:anim calcmode="lin" valueType="num">
                                          <p:cBhvr>
                                            <p:cTn id="47" dur="1000" fill="hold"/>
                                            <p:tgtEl>
                                              <p:spTgt spid="72"/>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80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1400"/>
                                      </p:stCondLst>
                                      <p:childTnLst>
                                        <p:set>
                                          <p:cBhvr>
                                            <p:cTn id="54" dur="1" fill="hold">
                                              <p:stCondLst>
                                                <p:cond delay="0"/>
                                              </p:stCondLst>
                                            </p:cTn>
                                            <p:tgtEl>
                                              <p:spTgt spid="74"/>
                                            </p:tgtEl>
                                            <p:attrNameLst>
                                              <p:attrName>style.visibility</p:attrName>
                                            </p:attrNameLst>
                                          </p:cBhvr>
                                          <p:to>
                                            <p:strVal val="visible"/>
                                          </p:to>
                                        </p:set>
                                        <p:animEffect transition="in" filter="fade">
                                          <p:cBhvr>
                                            <p:cTn id="55" dur="1000"/>
                                            <p:tgtEl>
                                              <p:spTgt spid="74"/>
                                            </p:tgtEl>
                                          </p:cBhvr>
                                        </p:animEffect>
                                        <p:anim calcmode="lin" valueType="num">
                                          <p:cBhvr>
                                            <p:cTn id="56" dur="1000" fill="hold"/>
                                            <p:tgtEl>
                                              <p:spTgt spid="74"/>
                                            </p:tgtEl>
                                            <p:attrNameLst>
                                              <p:attrName>ppt_x</p:attrName>
                                            </p:attrNameLst>
                                          </p:cBhvr>
                                          <p:tavLst>
                                            <p:tav tm="0">
                                              <p:val>
                                                <p:strVal val="#ppt_x"/>
                                              </p:val>
                                            </p:tav>
                                            <p:tav tm="100000">
                                              <p:val>
                                                <p:strVal val="#ppt_x"/>
                                              </p:val>
                                            </p:tav>
                                          </p:tavLst>
                                        </p:anim>
                                        <p:anim calcmode="lin" valueType="num">
                                          <p:cBhvr>
                                            <p:cTn id="57" dur="1000" fill="hold"/>
                                            <p:tgtEl>
                                              <p:spTgt spid="7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190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1900"/>
                                      </p:stCondLst>
                                      <p:childTnLst>
                                        <p:set>
                                          <p:cBhvr>
                                            <p:cTn id="64" dur="1" fill="hold">
                                              <p:stCondLst>
                                                <p:cond delay="0"/>
                                              </p:stCondLst>
                                            </p:cTn>
                                            <p:tgtEl>
                                              <p:spTgt spid="76"/>
                                            </p:tgtEl>
                                            <p:attrNameLst>
                                              <p:attrName>style.visibility</p:attrName>
                                            </p:attrNameLst>
                                          </p:cBhvr>
                                          <p:to>
                                            <p:strVal val="visible"/>
                                          </p:to>
                                        </p:set>
                                        <p:animEffect transition="in" filter="fade">
                                          <p:cBhvr>
                                            <p:cTn id="65" dur="1000"/>
                                            <p:tgtEl>
                                              <p:spTgt spid="76"/>
                                            </p:tgtEl>
                                          </p:cBhvr>
                                        </p:animEffect>
                                        <p:anim calcmode="lin" valueType="num">
                                          <p:cBhvr>
                                            <p:cTn id="66" dur="1000" fill="hold"/>
                                            <p:tgtEl>
                                              <p:spTgt spid="76"/>
                                            </p:tgtEl>
                                            <p:attrNameLst>
                                              <p:attrName>ppt_x</p:attrName>
                                            </p:attrNameLst>
                                          </p:cBhvr>
                                          <p:tavLst>
                                            <p:tav tm="0">
                                              <p:val>
                                                <p:strVal val="#ppt_x"/>
                                              </p:val>
                                            </p:tav>
                                            <p:tav tm="100000">
                                              <p:val>
                                                <p:strVal val="#ppt_x"/>
                                              </p:val>
                                            </p:tav>
                                          </p:tavLst>
                                        </p:anim>
                                        <p:anim calcmode="lin" valueType="num">
                                          <p:cBhvr>
                                            <p:cTn id="67" dur="1000" fill="hold"/>
                                            <p:tgtEl>
                                              <p:spTgt spid="76"/>
                                            </p:tgtEl>
                                            <p:attrNameLst>
                                              <p:attrName>ppt_y</p:attrName>
                                            </p:attrNameLst>
                                          </p:cBhvr>
                                          <p:tavLst>
                                            <p:tav tm="0">
                                              <p:val>
                                                <p:strVal val="#ppt_y-.1"/>
                                              </p:val>
                                            </p:tav>
                                            <p:tav tm="100000">
                                              <p:val>
                                                <p:strVal val="#ppt_y"/>
                                              </p:val>
                                            </p:tav>
                                          </p:tavLst>
                                        </p:anim>
                                      </p:childTnLst>
                                    </p:cTn>
                                  </p:par>
                                  <p:par>
                                    <p:cTn id="68" presetID="53" presetClass="entr" presetSubtype="16" fill="hold" nodeType="withEffect">
                                      <p:stCondLst>
                                        <p:cond delay="1900"/>
                                      </p:stCondLst>
                                      <p:childTnLst>
                                        <p:set>
                                          <p:cBhvr>
                                            <p:cTn id="69" dur="1" fill="hold">
                                              <p:stCondLst>
                                                <p:cond delay="0"/>
                                              </p:stCondLst>
                                            </p:cTn>
                                            <p:tgtEl>
                                              <p:spTgt spid="47"/>
                                            </p:tgtEl>
                                            <p:attrNameLst>
                                              <p:attrName>style.visibility</p:attrName>
                                            </p:attrNameLst>
                                          </p:cBhvr>
                                          <p:to>
                                            <p:strVal val="visible"/>
                                          </p:to>
                                        </p:set>
                                        <p:anim calcmode="lin" valueType="num">
                                          <p:cBhvr>
                                            <p:cTn id="70" dur="500" fill="hold"/>
                                            <p:tgtEl>
                                              <p:spTgt spid="47"/>
                                            </p:tgtEl>
                                            <p:attrNameLst>
                                              <p:attrName>ppt_w</p:attrName>
                                            </p:attrNameLst>
                                          </p:cBhvr>
                                          <p:tavLst>
                                            <p:tav tm="0">
                                              <p:val>
                                                <p:fltVal val="0"/>
                                              </p:val>
                                            </p:tav>
                                            <p:tav tm="100000">
                                              <p:val>
                                                <p:strVal val="#ppt_w"/>
                                              </p:val>
                                            </p:tav>
                                          </p:tavLst>
                                        </p:anim>
                                        <p:anim calcmode="lin" valueType="num">
                                          <p:cBhvr>
                                            <p:cTn id="71" dur="500" fill="hold"/>
                                            <p:tgtEl>
                                              <p:spTgt spid="47"/>
                                            </p:tgtEl>
                                            <p:attrNameLst>
                                              <p:attrName>ppt_h</p:attrName>
                                            </p:attrNameLst>
                                          </p:cBhvr>
                                          <p:tavLst>
                                            <p:tav tm="0">
                                              <p:val>
                                                <p:fltVal val="0"/>
                                              </p:val>
                                            </p:tav>
                                            <p:tav tm="100000">
                                              <p:val>
                                                <p:strVal val="#ppt_h"/>
                                              </p:val>
                                            </p:tav>
                                          </p:tavLst>
                                        </p:anim>
                                        <p:animEffect transition="in" filter="fade">
                                          <p:cBhvr>
                                            <p:cTn id="7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46" grpId="0" animBg="1"/>
          <p:bldP spid="72" grpId="0"/>
          <p:bldP spid="73" grpId="0"/>
          <p:bldP spid="74" grpId="0"/>
          <p:bldP spid="75" grpId="0"/>
          <p:bldP spid="76"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500" dirty="0">
                <a:solidFill>
                  <a:srgbClr val="333333"/>
                </a:solidFill>
                <a:latin typeface="+mn-lt"/>
                <a:ea typeface="+mn-ea"/>
                <a:cs typeface="+mn-ea"/>
                <a:sym typeface="+mn-lt"/>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flipV="1">
            <a:off x="2969045" y="1857279"/>
            <a:ext cx="3628920" cy="16956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2184979" y="1415756"/>
            <a:ext cx="4562601" cy="21650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1820981" y="1359141"/>
            <a:ext cx="1414632" cy="636545"/>
            <a:chOff x="1591195" y="3531392"/>
            <a:chExt cx="1721136" cy="774463"/>
          </a:xfrm>
          <a:effectLst>
            <a:outerShdw blurRad="444500" dist="254000" dir="8100000" algn="tr" rotWithShape="0">
              <a:prstClr val="black">
                <a:alpha val="50000"/>
              </a:prstClr>
            </a:outerShdw>
          </a:effectLst>
        </p:grpSpPr>
        <p:sp>
          <p:nvSpPr>
            <p:cNvPr id="7"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8"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9" name="组合 8"/>
          <p:cNvGrpSpPr/>
          <p:nvPr/>
        </p:nvGrpSpPr>
        <p:grpSpPr>
          <a:xfrm>
            <a:off x="1444736" y="3296276"/>
            <a:ext cx="1414632" cy="636545"/>
            <a:chOff x="1591195" y="3531391"/>
            <a:chExt cx="1721136" cy="774463"/>
          </a:xfrm>
          <a:effectLst>
            <a:outerShdw blurRad="444500" dist="254000" dir="8100000" algn="tr" rotWithShape="0">
              <a:prstClr val="black">
                <a:alpha val="50000"/>
              </a:prstClr>
            </a:outerShdw>
          </a:effectLst>
        </p:grpSpPr>
        <p:sp>
          <p:nvSpPr>
            <p:cNvPr id="10" name="圆角矩形 104"/>
            <p:cNvSpPr/>
            <p:nvPr/>
          </p:nvSpPr>
          <p:spPr>
            <a:xfrm>
              <a:off x="1591195" y="3531391"/>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1"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2" name="组合 11"/>
          <p:cNvGrpSpPr/>
          <p:nvPr/>
        </p:nvGrpSpPr>
        <p:grpSpPr>
          <a:xfrm>
            <a:off x="6641453" y="1097484"/>
            <a:ext cx="1414632" cy="636545"/>
            <a:chOff x="1591195" y="3531392"/>
            <a:chExt cx="1721136" cy="774463"/>
          </a:xfrm>
          <a:effectLst>
            <a:outerShdw blurRad="444500" dist="254000" dir="8100000" algn="tr" rotWithShape="0">
              <a:prstClr val="black">
                <a:alpha val="50000"/>
              </a:prstClr>
            </a:outerShdw>
          </a:effectLst>
        </p:grpSpPr>
        <p:sp>
          <p:nvSpPr>
            <p:cNvPr id="13"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5" name="组合 14"/>
          <p:cNvGrpSpPr/>
          <p:nvPr/>
        </p:nvGrpSpPr>
        <p:grpSpPr>
          <a:xfrm>
            <a:off x="5853297" y="3313413"/>
            <a:ext cx="1414632" cy="636545"/>
            <a:chOff x="1591195" y="3531392"/>
            <a:chExt cx="1721136" cy="774463"/>
          </a:xfrm>
          <a:effectLst>
            <a:outerShdw blurRad="444500" dist="254000" dir="8100000" algn="tr" rotWithShape="0">
              <a:prstClr val="black">
                <a:alpha val="50000"/>
              </a:prstClr>
            </a:outerShdw>
          </a:effectLst>
        </p:grpSpPr>
        <p:sp>
          <p:nvSpPr>
            <p:cNvPr id="16"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7"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18" name="TextBox 24"/>
          <p:cNvSpPr txBox="1"/>
          <p:nvPr/>
        </p:nvSpPr>
        <p:spPr>
          <a:xfrm>
            <a:off x="1835696" y="1635646"/>
            <a:ext cx="1338828" cy="323165"/>
          </a:xfrm>
          <a:prstGeom prst="rect">
            <a:avLst/>
          </a:prstGeom>
          <a:noFill/>
        </p:spPr>
        <p:txBody>
          <a:bodyPr wrap="none" rtlCol="0">
            <a:spAutoFit/>
          </a:bodyPr>
          <a:lstStyle/>
          <a:p>
            <a:r>
              <a:rPr lang="zh-CN" altLang="en-US" sz="1500" dirty="0">
                <a:solidFill>
                  <a:prstClr val="black"/>
                </a:solidFill>
                <a:latin typeface="+mn-lt"/>
                <a:ea typeface="+mn-ea"/>
                <a:cs typeface="+mn-ea"/>
                <a:sym typeface="+mn-lt"/>
              </a:rPr>
              <a:t>点击输入标题</a:t>
            </a:r>
          </a:p>
        </p:txBody>
      </p:sp>
      <p:sp>
        <p:nvSpPr>
          <p:cNvPr id="19" name="TextBox 25"/>
          <p:cNvSpPr txBox="1"/>
          <p:nvPr/>
        </p:nvSpPr>
        <p:spPr>
          <a:xfrm>
            <a:off x="6660232" y="1373225"/>
            <a:ext cx="1338828" cy="323165"/>
          </a:xfrm>
          <a:prstGeom prst="rect">
            <a:avLst/>
          </a:prstGeom>
          <a:noFill/>
        </p:spPr>
        <p:txBody>
          <a:bodyPr wrap="none" rtlCol="0">
            <a:spAutoFit/>
          </a:bodyPr>
          <a:lstStyle/>
          <a:p>
            <a:r>
              <a:rPr lang="zh-CN" altLang="en-US" sz="1500" dirty="0">
                <a:solidFill>
                  <a:prstClr val="black"/>
                </a:solidFill>
                <a:latin typeface="+mn-lt"/>
                <a:ea typeface="+mn-ea"/>
                <a:cs typeface="+mn-ea"/>
                <a:sym typeface="+mn-lt"/>
              </a:rPr>
              <a:t>点击输入标题</a:t>
            </a:r>
          </a:p>
        </p:txBody>
      </p:sp>
      <p:sp>
        <p:nvSpPr>
          <p:cNvPr id="20" name="TextBox 26"/>
          <p:cNvSpPr txBox="1"/>
          <p:nvPr/>
        </p:nvSpPr>
        <p:spPr>
          <a:xfrm>
            <a:off x="1475656" y="3555503"/>
            <a:ext cx="1338828" cy="323165"/>
          </a:xfrm>
          <a:prstGeom prst="rect">
            <a:avLst/>
          </a:prstGeom>
          <a:noFill/>
        </p:spPr>
        <p:txBody>
          <a:bodyPr wrap="none" rtlCol="0">
            <a:spAutoFit/>
          </a:bodyPr>
          <a:lstStyle/>
          <a:p>
            <a:r>
              <a:rPr lang="zh-CN" altLang="en-US" sz="1500" dirty="0">
                <a:solidFill>
                  <a:prstClr val="black"/>
                </a:solidFill>
                <a:latin typeface="+mn-lt"/>
                <a:ea typeface="+mn-ea"/>
                <a:cs typeface="+mn-ea"/>
                <a:sym typeface="+mn-lt"/>
              </a:rPr>
              <a:t>点击输入标题</a:t>
            </a:r>
          </a:p>
        </p:txBody>
      </p:sp>
      <p:sp>
        <p:nvSpPr>
          <p:cNvPr id="21" name="TextBox 27"/>
          <p:cNvSpPr txBox="1"/>
          <p:nvPr/>
        </p:nvSpPr>
        <p:spPr>
          <a:xfrm>
            <a:off x="5868144" y="3586553"/>
            <a:ext cx="1338828" cy="323165"/>
          </a:xfrm>
          <a:prstGeom prst="rect">
            <a:avLst/>
          </a:prstGeom>
          <a:noFill/>
        </p:spPr>
        <p:txBody>
          <a:bodyPr wrap="none" rtlCol="0">
            <a:spAutoFit/>
          </a:bodyPr>
          <a:lstStyle/>
          <a:p>
            <a:r>
              <a:rPr lang="zh-CN" altLang="en-US" sz="1500" dirty="0">
                <a:solidFill>
                  <a:prstClr val="black"/>
                </a:solidFill>
                <a:latin typeface="+mn-lt"/>
                <a:ea typeface="+mn-ea"/>
                <a:cs typeface="+mn-ea"/>
                <a:sym typeface="+mn-lt"/>
              </a:rPr>
              <a:t>点击输入标题</a:t>
            </a:r>
          </a:p>
        </p:txBody>
      </p:sp>
      <p:grpSp>
        <p:nvGrpSpPr>
          <p:cNvPr id="22" name="组合 21"/>
          <p:cNvGrpSpPr/>
          <p:nvPr/>
        </p:nvGrpSpPr>
        <p:grpSpPr>
          <a:xfrm>
            <a:off x="3746633" y="1810030"/>
            <a:ext cx="1382075" cy="1382075"/>
            <a:chOff x="3746633" y="1810030"/>
            <a:chExt cx="1382075" cy="1382075"/>
          </a:xfrm>
        </p:grpSpPr>
        <p:grpSp>
          <p:nvGrpSpPr>
            <p:cNvPr id="23" name="组合 22"/>
            <p:cNvGrpSpPr/>
            <p:nvPr/>
          </p:nvGrpSpPr>
          <p:grpSpPr>
            <a:xfrm>
              <a:off x="3746633" y="1810030"/>
              <a:ext cx="1382075" cy="1382075"/>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26" name="椭圆 25"/>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24" name="TextBox 30"/>
            <p:cNvSpPr txBox="1"/>
            <p:nvPr/>
          </p:nvSpPr>
          <p:spPr>
            <a:xfrm>
              <a:off x="3978122" y="2397335"/>
              <a:ext cx="926418" cy="246221"/>
            </a:xfrm>
            <a:prstGeom prst="rect">
              <a:avLst/>
            </a:prstGeom>
            <a:noFill/>
          </p:spPr>
          <p:txBody>
            <a:bodyPr wrap="square" lIns="0" tIns="0" rIns="0" bIns="0" rtlCol="0">
              <a:spAutoFit/>
            </a:bodyPr>
            <a:lstStyle/>
            <a:p>
              <a:pPr algn="ctr"/>
              <a:r>
                <a:rPr lang="zh-CN" altLang="en-US" sz="1600" b="1" dirty="0">
                  <a:solidFill>
                    <a:schemeClr val="accent1"/>
                  </a:solidFill>
                  <a:latin typeface="+mn-lt"/>
                  <a:ea typeface="+mn-ea"/>
                  <a:cs typeface="+mn-ea"/>
                  <a:sym typeface="+mn-lt"/>
                </a:rPr>
                <a:t>标题内容</a:t>
              </a:r>
            </a:p>
          </p:txBody>
        </p:sp>
      </p:grpSp>
      <p:sp>
        <p:nvSpPr>
          <p:cNvPr id="27" name="TextBox 31"/>
          <p:cNvSpPr txBox="1"/>
          <p:nvPr/>
        </p:nvSpPr>
        <p:spPr>
          <a:xfrm>
            <a:off x="592781" y="2186777"/>
            <a:ext cx="2448272" cy="752514"/>
          </a:xfrm>
          <a:prstGeom prst="rect">
            <a:avLst/>
          </a:prstGeom>
          <a:noFill/>
        </p:spPr>
        <p:txBody>
          <a:bodyPr wrap="square" rtlCol="0">
            <a:spAutoFit/>
          </a:bodyPr>
          <a:lstStyle/>
          <a:p>
            <a:pPr>
              <a:lnSpc>
                <a:spcPct val="130000"/>
              </a:lnSpc>
            </a:pPr>
            <a:r>
              <a:rPr lang="zh-CN" altLang="en-US" sz="1100" dirty="0">
                <a:solidFill>
                  <a:prstClr val="black"/>
                </a:solidFill>
                <a:latin typeface="+mn-lt"/>
                <a:ea typeface="+mn-ea"/>
                <a:cs typeface="+mn-ea"/>
                <a:sym typeface="+mn-lt"/>
              </a:rPr>
              <a:t>点击输入本栏的具体文字，简明扼要的说明分项内容，此为概念图解，请根据您的具体内容酌情修改。</a:t>
            </a:r>
            <a:endParaRPr lang="en-US" altLang="zh-CN" sz="1100" dirty="0">
              <a:solidFill>
                <a:prstClr val="black"/>
              </a:solidFill>
              <a:latin typeface="+mn-lt"/>
              <a:ea typeface="+mn-ea"/>
              <a:cs typeface="+mn-ea"/>
              <a:sym typeface="+mn-lt"/>
            </a:endParaRPr>
          </a:p>
        </p:txBody>
      </p:sp>
      <p:sp>
        <p:nvSpPr>
          <p:cNvPr id="28" name="TextBox 32"/>
          <p:cNvSpPr txBox="1"/>
          <p:nvPr/>
        </p:nvSpPr>
        <p:spPr>
          <a:xfrm>
            <a:off x="745181" y="4011910"/>
            <a:ext cx="2448272" cy="752514"/>
          </a:xfrm>
          <a:prstGeom prst="rect">
            <a:avLst/>
          </a:prstGeom>
          <a:noFill/>
        </p:spPr>
        <p:txBody>
          <a:bodyPr wrap="square" rtlCol="0">
            <a:spAutoFit/>
          </a:bodyPr>
          <a:lstStyle/>
          <a:p>
            <a:pPr>
              <a:lnSpc>
                <a:spcPct val="130000"/>
              </a:lnSpc>
            </a:pPr>
            <a:r>
              <a:rPr lang="zh-CN" altLang="en-US" sz="1100" dirty="0">
                <a:solidFill>
                  <a:prstClr val="black"/>
                </a:solidFill>
                <a:latin typeface="+mn-lt"/>
                <a:ea typeface="+mn-ea"/>
                <a:cs typeface="+mn-ea"/>
                <a:sym typeface="+mn-lt"/>
              </a:rPr>
              <a:t>点击输入本栏的具体文字，简明扼要的说明分项内容，此为概念图解，请根据您的具体内容酌情修改。</a:t>
            </a:r>
            <a:endParaRPr lang="en-US" altLang="zh-CN" sz="1100" dirty="0">
              <a:solidFill>
                <a:prstClr val="black"/>
              </a:solidFill>
              <a:latin typeface="+mn-lt"/>
              <a:ea typeface="+mn-ea"/>
              <a:cs typeface="+mn-ea"/>
              <a:sym typeface="+mn-lt"/>
            </a:endParaRPr>
          </a:p>
        </p:txBody>
      </p:sp>
      <p:sp>
        <p:nvSpPr>
          <p:cNvPr id="29" name="TextBox 33"/>
          <p:cNvSpPr txBox="1"/>
          <p:nvPr/>
        </p:nvSpPr>
        <p:spPr>
          <a:xfrm>
            <a:off x="5849365" y="4058985"/>
            <a:ext cx="2448272" cy="752514"/>
          </a:xfrm>
          <a:prstGeom prst="rect">
            <a:avLst/>
          </a:prstGeom>
          <a:noFill/>
        </p:spPr>
        <p:txBody>
          <a:bodyPr wrap="square" rtlCol="0">
            <a:spAutoFit/>
          </a:bodyPr>
          <a:lstStyle/>
          <a:p>
            <a:pPr>
              <a:lnSpc>
                <a:spcPct val="130000"/>
              </a:lnSpc>
            </a:pPr>
            <a:r>
              <a:rPr lang="zh-CN" altLang="en-US" sz="1100" dirty="0">
                <a:solidFill>
                  <a:prstClr val="black"/>
                </a:solidFill>
                <a:latin typeface="+mn-lt"/>
                <a:ea typeface="+mn-ea"/>
                <a:cs typeface="+mn-ea"/>
                <a:sym typeface="+mn-lt"/>
              </a:rPr>
              <a:t>点击输入本栏的具体文字，简明扼要的说明分项内容，此为概念图解，请根据您的具体内容酌情修改。</a:t>
            </a:r>
            <a:endParaRPr lang="en-US" altLang="zh-CN" sz="1100" dirty="0">
              <a:solidFill>
                <a:prstClr val="black"/>
              </a:solidFill>
              <a:latin typeface="+mn-lt"/>
              <a:ea typeface="+mn-ea"/>
              <a:cs typeface="+mn-ea"/>
              <a:sym typeface="+mn-lt"/>
            </a:endParaRPr>
          </a:p>
        </p:txBody>
      </p:sp>
      <p:sp>
        <p:nvSpPr>
          <p:cNvPr id="30" name="TextBox 34"/>
          <p:cNvSpPr txBox="1"/>
          <p:nvPr/>
        </p:nvSpPr>
        <p:spPr>
          <a:xfrm>
            <a:off x="6012160" y="1972988"/>
            <a:ext cx="2448272" cy="752514"/>
          </a:xfrm>
          <a:prstGeom prst="rect">
            <a:avLst/>
          </a:prstGeom>
          <a:noFill/>
        </p:spPr>
        <p:txBody>
          <a:bodyPr wrap="square" rtlCol="0">
            <a:spAutoFit/>
          </a:bodyPr>
          <a:lstStyle/>
          <a:p>
            <a:pPr>
              <a:lnSpc>
                <a:spcPct val="130000"/>
              </a:lnSpc>
            </a:pPr>
            <a:r>
              <a:rPr lang="zh-CN" altLang="en-US" sz="1100" dirty="0">
                <a:solidFill>
                  <a:prstClr val="black"/>
                </a:solidFill>
                <a:latin typeface="+mn-lt"/>
                <a:ea typeface="+mn-ea"/>
                <a:cs typeface="+mn-ea"/>
                <a:sym typeface="+mn-lt"/>
              </a:rPr>
              <a:t>点击输入本栏的具体文字，简明扼要的说明分项内容，此为概念图解，请根据您的具体内容酌情修改。</a:t>
            </a:r>
            <a:endParaRPr lang="en-US" altLang="zh-CN" sz="1100" dirty="0">
              <a:solidFill>
                <a:prstClr val="black"/>
              </a:solidFill>
              <a:latin typeface="+mn-lt"/>
              <a:ea typeface="+mn-ea"/>
              <a:cs typeface="+mn-ea"/>
              <a:sym typeface="+mn-lt"/>
            </a:endParaRPr>
          </a:p>
        </p:txBody>
      </p:sp>
      <p:sp>
        <p:nvSpPr>
          <p:cNvPr id="31" name="椭圆 30"/>
          <p:cNvSpPr/>
          <p:nvPr/>
        </p:nvSpPr>
        <p:spPr>
          <a:xfrm>
            <a:off x="2883767" y="1304103"/>
            <a:ext cx="373310" cy="373310"/>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cs typeface="+mn-ea"/>
                <a:sym typeface="+mn-lt"/>
              </a:rPr>
              <a:t>1</a:t>
            </a:r>
            <a:endParaRPr lang="zh-CN" altLang="en-US" dirty="0">
              <a:solidFill>
                <a:prstClr val="white"/>
              </a:solidFill>
              <a:cs typeface="+mn-ea"/>
              <a:sym typeface="+mn-lt"/>
            </a:endParaRPr>
          </a:p>
        </p:txBody>
      </p:sp>
      <p:sp>
        <p:nvSpPr>
          <p:cNvPr id="32" name="椭圆 31"/>
          <p:cNvSpPr/>
          <p:nvPr/>
        </p:nvSpPr>
        <p:spPr>
          <a:xfrm>
            <a:off x="2523727" y="3207487"/>
            <a:ext cx="373310" cy="373310"/>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cs typeface="+mn-ea"/>
                <a:sym typeface="+mn-lt"/>
              </a:rPr>
              <a:t>2</a:t>
            </a:r>
            <a:endParaRPr lang="zh-CN" altLang="en-US" dirty="0">
              <a:solidFill>
                <a:prstClr val="white"/>
              </a:solidFill>
              <a:cs typeface="+mn-ea"/>
              <a:sym typeface="+mn-lt"/>
            </a:endParaRPr>
          </a:p>
        </p:txBody>
      </p:sp>
      <p:sp>
        <p:nvSpPr>
          <p:cNvPr id="33" name="椭圆 32"/>
          <p:cNvSpPr/>
          <p:nvPr/>
        </p:nvSpPr>
        <p:spPr>
          <a:xfrm>
            <a:off x="6911328" y="3275267"/>
            <a:ext cx="373310" cy="373310"/>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cs typeface="+mn-ea"/>
                <a:sym typeface="+mn-lt"/>
              </a:rPr>
              <a:t>3</a:t>
            </a:r>
            <a:endParaRPr lang="zh-CN" altLang="en-US" dirty="0">
              <a:solidFill>
                <a:prstClr val="white"/>
              </a:solidFill>
              <a:cs typeface="+mn-ea"/>
              <a:sym typeface="+mn-lt"/>
            </a:endParaRPr>
          </a:p>
        </p:txBody>
      </p:sp>
      <p:sp>
        <p:nvSpPr>
          <p:cNvPr id="34" name="椭圆 33"/>
          <p:cNvSpPr/>
          <p:nvPr/>
        </p:nvSpPr>
        <p:spPr>
          <a:xfrm>
            <a:off x="7725152" y="1059582"/>
            <a:ext cx="373310" cy="373310"/>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cs typeface="+mn-ea"/>
                <a:sym typeface="+mn-lt"/>
              </a:rPr>
              <a:t>4</a:t>
            </a:r>
            <a:endParaRPr lang="zh-CN" altLang="en-US" dirty="0">
              <a:solidFill>
                <a:prstClr val="white"/>
              </a:solidFill>
              <a:cs typeface="+mn-ea"/>
              <a:sym typeface="+mn-lt"/>
            </a:endParaRPr>
          </a:p>
        </p:txBody>
      </p:sp>
    </p:spTree>
    <p:extLst>
      <p:ext uri="{BB962C8B-B14F-4D97-AF65-F5344CB8AC3E}">
        <p14:creationId xmlns:p14="http://schemas.microsoft.com/office/powerpoint/2010/main" val="3047801200"/>
      </p:ext>
    </p:extLst>
  </p:cSld>
  <p:clrMapOvr>
    <a:masterClrMapping/>
  </p:clrMapOvr>
  <mc:AlternateContent xmlns:mc="http://schemas.openxmlformats.org/markup-compatibility/2006" xmlns:p14="http://schemas.microsoft.com/office/powerpoint/2010/main">
    <mc:Choice Requires="p14">
      <p:transition spd="slow" p14:dur="3900">
        <p14:glitter dir="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500"/>
                                        <p:tgtEl>
                                          <p:spTgt spid="4"/>
                                        </p:tgtEl>
                                      </p:cBhvr>
                                    </p:animEffect>
                                  </p:childTnLst>
                                </p:cTn>
                              </p:par>
                              <p:par>
                                <p:cTn id="14" presetID="53" presetClass="entr" presetSubtype="16" fill="hold" nodeType="withEffect">
                                  <p:stCondLst>
                                    <p:cond delay="30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53" presetClass="entr" presetSubtype="16" fill="hold"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p:tgtEl>
                                          <p:spTgt spid="21"/>
                                        </p:tgtEl>
                                        <p:attrNameLst>
                                          <p:attrName>ppt_y</p:attrName>
                                        </p:attrNameLst>
                                      </p:cBhvr>
                                      <p:tavLst>
                                        <p:tav tm="0">
                                          <p:val>
                                            <p:strVal val="#ppt_y+#ppt_h*1.125000"/>
                                          </p:val>
                                        </p:tav>
                                        <p:tav tm="100000">
                                          <p:val>
                                            <p:strVal val="#ppt_y"/>
                                          </p:val>
                                        </p:tav>
                                      </p:tavLst>
                                    </p:anim>
                                    <p:animEffect transition="in" filter="wipe(up)">
                                      <p:cBhvr>
                                        <p:cTn id="27" dur="500"/>
                                        <p:tgtEl>
                                          <p:spTgt spid="21"/>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p:tgtEl>
                                          <p:spTgt spid="18"/>
                                        </p:tgtEl>
                                        <p:attrNameLst>
                                          <p:attrName>ppt_y</p:attrName>
                                        </p:attrNameLst>
                                      </p:cBhvr>
                                      <p:tavLst>
                                        <p:tav tm="0">
                                          <p:val>
                                            <p:strVal val="#ppt_y+#ppt_h*1.125000"/>
                                          </p:val>
                                        </p:tav>
                                        <p:tav tm="100000">
                                          <p:val>
                                            <p:strVal val="#ppt_y"/>
                                          </p:val>
                                        </p:tav>
                                      </p:tavLst>
                                    </p:anim>
                                    <p:animEffect transition="in" filter="wipe(up)">
                                      <p:cBhvr>
                                        <p:cTn id="31" dur="500"/>
                                        <p:tgtEl>
                                          <p:spTgt spid="18"/>
                                        </p:tgtEl>
                                      </p:cBhvr>
                                    </p:animEffect>
                                  </p:childTnLst>
                                </p:cTn>
                              </p:par>
                            </p:childTnLst>
                          </p:cTn>
                        </p:par>
                        <p:par>
                          <p:cTn id="32" fill="hold">
                            <p:stCondLst>
                              <p:cond delay="1800"/>
                            </p:stCondLst>
                            <p:childTnLst>
                              <p:par>
                                <p:cTn id="33" presetID="16" presetClass="entr" presetSubtype="37"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outVertical)">
                                      <p:cBhvr>
                                        <p:cTn id="35" dur="500"/>
                                        <p:tgtEl>
                                          <p:spTgt spid="5"/>
                                        </p:tgtEl>
                                      </p:cBhvr>
                                    </p:animEffect>
                                  </p:childTnLst>
                                </p:cTn>
                              </p:par>
                              <p:par>
                                <p:cTn id="36" presetID="53" presetClass="entr" presetSubtype="16" fill="hold" nodeType="withEffect">
                                  <p:stCondLst>
                                    <p:cond delay="30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53" presetClass="entr" presetSubtype="16" fill="hold" nodeType="withEffect">
                                  <p:stCondLst>
                                    <p:cond delay="30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2600"/>
                            </p:stCondLst>
                            <p:childTnLst>
                              <p:par>
                                <p:cTn id="47" presetID="1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p:tgtEl>
                                          <p:spTgt spid="20"/>
                                        </p:tgtEl>
                                        <p:attrNameLst>
                                          <p:attrName>ppt_y</p:attrName>
                                        </p:attrNameLst>
                                      </p:cBhvr>
                                      <p:tavLst>
                                        <p:tav tm="0">
                                          <p:val>
                                            <p:strVal val="#ppt_y+#ppt_h*1.125000"/>
                                          </p:val>
                                        </p:tav>
                                        <p:tav tm="100000">
                                          <p:val>
                                            <p:strVal val="#ppt_y"/>
                                          </p:val>
                                        </p:tav>
                                      </p:tavLst>
                                    </p:anim>
                                    <p:animEffect transition="in" filter="wipe(up)">
                                      <p:cBhvr>
                                        <p:cTn id="50" dur="500"/>
                                        <p:tgtEl>
                                          <p:spTgt spid="20"/>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p:tgtEl>
                                          <p:spTgt spid="19"/>
                                        </p:tgtEl>
                                        <p:attrNameLst>
                                          <p:attrName>ppt_y</p:attrName>
                                        </p:attrNameLst>
                                      </p:cBhvr>
                                      <p:tavLst>
                                        <p:tav tm="0">
                                          <p:val>
                                            <p:strVal val="#ppt_y+#ppt_h*1.125000"/>
                                          </p:val>
                                        </p:tav>
                                        <p:tav tm="100000">
                                          <p:val>
                                            <p:strVal val="#ppt_y"/>
                                          </p:val>
                                        </p:tav>
                                      </p:tavLst>
                                    </p:anim>
                                    <p:animEffect transition="in" filter="wipe(up)">
                                      <p:cBhvr>
                                        <p:cTn id="54" dur="500"/>
                                        <p:tgtEl>
                                          <p:spTgt spid="19"/>
                                        </p:tgtEl>
                                      </p:cBhvr>
                                    </p:animEffect>
                                  </p:childTnLst>
                                </p:cTn>
                              </p:par>
                            </p:childTnLst>
                          </p:cTn>
                        </p:par>
                        <p:par>
                          <p:cTn id="55" fill="hold">
                            <p:stCondLst>
                              <p:cond delay="3100"/>
                            </p:stCondLst>
                            <p:childTnLst>
                              <p:par>
                                <p:cTn id="56" presetID="53" presetClass="entr" presetSubtype="16"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p:cTn id="58" dur="500" fill="hold"/>
                                        <p:tgtEl>
                                          <p:spTgt spid="31"/>
                                        </p:tgtEl>
                                        <p:attrNameLst>
                                          <p:attrName>ppt_w</p:attrName>
                                        </p:attrNameLst>
                                      </p:cBhvr>
                                      <p:tavLst>
                                        <p:tav tm="0">
                                          <p:val>
                                            <p:fltVal val="0"/>
                                          </p:val>
                                        </p:tav>
                                        <p:tav tm="100000">
                                          <p:val>
                                            <p:strVal val="#ppt_w"/>
                                          </p:val>
                                        </p:tav>
                                      </p:tavLst>
                                    </p:anim>
                                    <p:anim calcmode="lin" valueType="num">
                                      <p:cBhvr>
                                        <p:cTn id="59" dur="500" fill="hold"/>
                                        <p:tgtEl>
                                          <p:spTgt spid="31"/>
                                        </p:tgtEl>
                                        <p:attrNameLst>
                                          <p:attrName>ppt_h</p:attrName>
                                        </p:attrNameLst>
                                      </p:cBhvr>
                                      <p:tavLst>
                                        <p:tav tm="0">
                                          <p:val>
                                            <p:fltVal val="0"/>
                                          </p:val>
                                        </p:tav>
                                        <p:tav tm="100000">
                                          <p:val>
                                            <p:strVal val="#ppt_h"/>
                                          </p:val>
                                        </p:tav>
                                      </p:tavLst>
                                    </p:anim>
                                    <p:animEffect transition="in" filter="fade">
                                      <p:cBhvr>
                                        <p:cTn id="60" dur="500"/>
                                        <p:tgtEl>
                                          <p:spTgt spid="31"/>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p:cTn id="73" dur="500" fill="hold"/>
                                        <p:tgtEl>
                                          <p:spTgt spid="34"/>
                                        </p:tgtEl>
                                        <p:attrNameLst>
                                          <p:attrName>ppt_w</p:attrName>
                                        </p:attrNameLst>
                                      </p:cBhvr>
                                      <p:tavLst>
                                        <p:tav tm="0">
                                          <p:val>
                                            <p:fltVal val="0"/>
                                          </p:val>
                                        </p:tav>
                                        <p:tav tm="100000">
                                          <p:val>
                                            <p:strVal val="#ppt_w"/>
                                          </p:val>
                                        </p:tav>
                                      </p:tavLst>
                                    </p:anim>
                                    <p:anim calcmode="lin" valueType="num">
                                      <p:cBhvr>
                                        <p:cTn id="74" dur="500" fill="hold"/>
                                        <p:tgtEl>
                                          <p:spTgt spid="34"/>
                                        </p:tgtEl>
                                        <p:attrNameLst>
                                          <p:attrName>ppt_h</p:attrName>
                                        </p:attrNameLst>
                                      </p:cBhvr>
                                      <p:tavLst>
                                        <p:tav tm="0">
                                          <p:val>
                                            <p:fltVal val="0"/>
                                          </p:val>
                                        </p:tav>
                                        <p:tav tm="100000">
                                          <p:val>
                                            <p:strVal val="#ppt_h"/>
                                          </p:val>
                                        </p:tav>
                                      </p:tavLst>
                                    </p:anim>
                                    <p:animEffect transition="in" filter="fade">
                                      <p:cBhvr>
                                        <p:cTn id="75" dur="500"/>
                                        <p:tgtEl>
                                          <p:spTgt spid="34"/>
                                        </p:tgtEl>
                                      </p:cBhvr>
                                    </p:animEffect>
                                  </p:childTnLst>
                                </p:cTn>
                              </p:par>
                            </p:childTnLst>
                          </p:cTn>
                        </p:par>
                        <p:par>
                          <p:cTn id="76" fill="hold">
                            <p:stCondLst>
                              <p:cond delay="3600"/>
                            </p:stCondLst>
                            <p:childTnLst>
                              <p:par>
                                <p:cTn id="77" presetID="22" presetClass="entr" presetSubtype="1"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up)">
                                      <p:cBhvr>
                                        <p:cTn id="79" dur="500"/>
                                        <p:tgtEl>
                                          <p:spTgt spid="27"/>
                                        </p:tgtEl>
                                      </p:cBhvr>
                                    </p:animEffect>
                                  </p:childTnLst>
                                </p:cTn>
                              </p:par>
                            </p:childTnLst>
                          </p:cTn>
                        </p:par>
                        <p:par>
                          <p:cTn id="80" fill="hold">
                            <p:stCondLst>
                              <p:cond delay="4100"/>
                            </p:stCondLst>
                            <p:childTnLst>
                              <p:par>
                                <p:cTn id="81" presetID="22" presetClass="entr" presetSubtype="1"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up)">
                                      <p:cBhvr>
                                        <p:cTn id="83" dur="500"/>
                                        <p:tgtEl>
                                          <p:spTgt spid="28"/>
                                        </p:tgtEl>
                                      </p:cBhvr>
                                    </p:animEffect>
                                  </p:childTnLst>
                                </p:cTn>
                              </p:par>
                            </p:childTnLst>
                          </p:cTn>
                        </p:par>
                        <p:par>
                          <p:cTn id="84" fill="hold">
                            <p:stCondLst>
                              <p:cond delay="46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510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7" grpId="0"/>
      <p:bldP spid="28" grpId="0"/>
      <p:bldP spid="29" grpId="0"/>
      <p:bldP spid="30" grpId="0"/>
      <p:bldP spid="31" grpId="0" animBg="1"/>
      <p:bldP spid="32" grpId="0" animBg="1"/>
      <p:bldP spid="33" grpId="0" animBg="1"/>
      <p:bldP spid="3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500" dirty="0">
                <a:solidFill>
                  <a:srgbClr val="333333"/>
                </a:solidFill>
                <a:latin typeface="+mn-lt"/>
                <a:ea typeface="+mn-ea"/>
                <a:cs typeface="+mn-ea"/>
                <a:sym typeface="+mn-lt"/>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rot="5400000">
            <a:off x="2570636" y="2903009"/>
            <a:ext cx="2093533" cy="1161081"/>
          </a:xfrm>
          <a:prstGeom prst="roundRect">
            <a:avLst>
              <a:gd name="adj" fmla="val 50000"/>
            </a:avLst>
          </a:prstGeom>
          <a:solidFill>
            <a:schemeClr val="accent2"/>
          </a:soli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p:cNvGrpSpPr/>
          <p:nvPr/>
        </p:nvGrpSpPr>
        <p:grpSpPr>
          <a:xfrm>
            <a:off x="3184393" y="3575022"/>
            <a:ext cx="886646" cy="886646"/>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8" name="组合 7"/>
          <p:cNvGrpSpPr/>
          <p:nvPr/>
        </p:nvGrpSpPr>
        <p:grpSpPr>
          <a:xfrm>
            <a:off x="1558466" y="1864187"/>
            <a:ext cx="1161081" cy="2666129"/>
            <a:chOff x="4013612" y="985436"/>
            <a:chExt cx="1443428" cy="3314468"/>
          </a:xfrm>
        </p:grpSpPr>
        <p:sp>
          <p:nvSpPr>
            <p:cNvPr id="9" name="圆角矩形 8"/>
            <p:cNvSpPr/>
            <p:nvPr/>
          </p:nvSpPr>
          <p:spPr>
            <a:xfrm rot="5400000">
              <a:off x="3078092" y="1920956"/>
              <a:ext cx="3314468" cy="1443428"/>
            </a:xfrm>
            <a:prstGeom prst="roundRect">
              <a:avLst>
                <a:gd name="adj" fmla="val 50000"/>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圆角矩形 9"/>
            <p:cNvSpPr/>
            <p:nvPr/>
          </p:nvSpPr>
          <p:spPr>
            <a:xfrm rot="5400000">
              <a:off x="3109761" y="1976006"/>
              <a:ext cx="3251129" cy="1352701"/>
            </a:xfrm>
            <a:prstGeom prst="roundRect">
              <a:avLst>
                <a:gd name="adj" fmla="val 50000"/>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1" name="椭圆 10"/>
          <p:cNvSpPr/>
          <p:nvPr/>
        </p:nvSpPr>
        <p:spPr>
          <a:xfrm>
            <a:off x="1696948" y="3568355"/>
            <a:ext cx="899981" cy="899981"/>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圆角矩形 11"/>
          <p:cNvSpPr/>
          <p:nvPr/>
        </p:nvSpPr>
        <p:spPr>
          <a:xfrm rot="5400000">
            <a:off x="5286529" y="2662110"/>
            <a:ext cx="2575331" cy="1161081"/>
          </a:xfrm>
          <a:prstGeom prst="roundRect">
            <a:avLst>
              <a:gd name="adj" fmla="val 50000"/>
            </a:avLst>
          </a:prstGeom>
          <a:solidFill>
            <a:schemeClr val="accent4"/>
          </a:soli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3" name="组合 12"/>
          <p:cNvGrpSpPr/>
          <p:nvPr/>
        </p:nvGrpSpPr>
        <p:grpSpPr>
          <a:xfrm>
            <a:off x="6145946" y="3575022"/>
            <a:ext cx="886646" cy="886646"/>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5" name="椭圆 1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6" name="组合 15"/>
          <p:cNvGrpSpPr/>
          <p:nvPr/>
        </p:nvGrpSpPr>
        <p:grpSpPr>
          <a:xfrm>
            <a:off x="4515258" y="1864187"/>
            <a:ext cx="1161081" cy="2666129"/>
            <a:chOff x="4013612" y="985436"/>
            <a:chExt cx="1443428" cy="3314468"/>
          </a:xfrm>
        </p:grpSpPr>
        <p:sp>
          <p:nvSpPr>
            <p:cNvPr id="17" name="圆角矩形 16"/>
            <p:cNvSpPr/>
            <p:nvPr/>
          </p:nvSpPr>
          <p:spPr>
            <a:xfrm rot="5400000">
              <a:off x="3078092" y="1920956"/>
              <a:ext cx="3314468" cy="1443428"/>
            </a:xfrm>
            <a:prstGeom prst="roundRect">
              <a:avLst>
                <a:gd name="adj" fmla="val 50000"/>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圆角矩形 17"/>
            <p:cNvSpPr/>
            <p:nvPr/>
          </p:nvSpPr>
          <p:spPr>
            <a:xfrm rot="5400000">
              <a:off x="3109761" y="1976006"/>
              <a:ext cx="3251129" cy="1352701"/>
            </a:xfrm>
            <a:prstGeom prst="roundRect">
              <a:avLst>
                <a:gd name="adj" fmla="val 50000"/>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椭圆 18"/>
          <p:cNvSpPr/>
          <p:nvPr/>
        </p:nvSpPr>
        <p:spPr>
          <a:xfrm>
            <a:off x="4658502" y="3568355"/>
            <a:ext cx="899981" cy="899981"/>
          </a:xfrm>
          <a:prstGeom prst="ellipse">
            <a:avLst/>
          </a:pr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TextBox 123"/>
          <p:cNvSpPr txBox="1"/>
          <p:nvPr/>
        </p:nvSpPr>
        <p:spPr>
          <a:xfrm>
            <a:off x="4703573" y="2273552"/>
            <a:ext cx="583814" cy="369332"/>
          </a:xfrm>
          <a:prstGeom prst="rect">
            <a:avLst/>
          </a:prstGeom>
          <a:noFill/>
        </p:spPr>
        <p:txBody>
          <a:bodyPr wrap="none" rtlCol="0">
            <a:spAutoFit/>
          </a:bodyPr>
          <a:lstStyle/>
          <a:p>
            <a:r>
              <a:rPr lang="en-US" altLang="zh-CN" dirty="0">
                <a:latin typeface="+mn-lt"/>
                <a:ea typeface="+mn-ea"/>
                <a:cs typeface="+mn-ea"/>
                <a:sym typeface="+mn-lt"/>
              </a:rPr>
              <a:t>25%</a:t>
            </a:r>
            <a:endParaRPr lang="zh-CN" altLang="en-US" dirty="0">
              <a:latin typeface="+mn-lt"/>
              <a:ea typeface="+mn-ea"/>
              <a:cs typeface="+mn-ea"/>
              <a:sym typeface="+mn-lt"/>
            </a:endParaRPr>
          </a:p>
        </p:txBody>
      </p:sp>
      <p:sp>
        <p:nvSpPr>
          <p:cNvPr id="21" name="TextBox 124"/>
          <p:cNvSpPr txBox="1"/>
          <p:nvPr/>
        </p:nvSpPr>
        <p:spPr>
          <a:xfrm>
            <a:off x="1712519" y="2273552"/>
            <a:ext cx="583814" cy="369332"/>
          </a:xfrm>
          <a:prstGeom prst="rect">
            <a:avLst/>
          </a:prstGeom>
          <a:noFill/>
        </p:spPr>
        <p:txBody>
          <a:bodyPr wrap="none" rtlCol="0">
            <a:spAutoFit/>
          </a:bodyPr>
          <a:lstStyle/>
          <a:p>
            <a:r>
              <a:rPr lang="en-US" altLang="zh-CN" dirty="0">
                <a:latin typeface="+mn-lt"/>
                <a:ea typeface="+mn-ea"/>
                <a:cs typeface="+mn-ea"/>
                <a:sym typeface="+mn-lt"/>
              </a:rPr>
              <a:t>25%</a:t>
            </a:r>
            <a:endParaRPr lang="zh-CN" altLang="en-US" dirty="0">
              <a:latin typeface="+mn-lt"/>
              <a:ea typeface="+mn-ea"/>
              <a:cs typeface="+mn-ea"/>
              <a:sym typeface="+mn-lt"/>
            </a:endParaRPr>
          </a:p>
        </p:txBody>
      </p:sp>
      <p:sp>
        <p:nvSpPr>
          <p:cNvPr id="22" name="TextBox 127"/>
          <p:cNvSpPr txBox="1"/>
          <p:nvPr/>
        </p:nvSpPr>
        <p:spPr>
          <a:xfrm>
            <a:off x="3184393" y="2783200"/>
            <a:ext cx="556563" cy="369332"/>
          </a:xfrm>
          <a:prstGeom prst="rect">
            <a:avLst/>
          </a:prstGeom>
          <a:noFill/>
        </p:spPr>
        <p:txBody>
          <a:bodyPr wrap="none" rtlCol="0">
            <a:spAutoFit/>
          </a:bodyPr>
          <a:lstStyle/>
          <a:p>
            <a:r>
              <a:rPr lang="en-US" altLang="zh-CN" dirty="0">
                <a:solidFill>
                  <a:schemeClr val="bg1"/>
                </a:solidFill>
                <a:latin typeface="+mn-lt"/>
                <a:ea typeface="+mn-ea"/>
                <a:cs typeface="+mn-ea"/>
                <a:sym typeface="+mn-lt"/>
              </a:rPr>
              <a:t>15%</a:t>
            </a:r>
            <a:endParaRPr lang="zh-CN" altLang="en-US" dirty="0">
              <a:solidFill>
                <a:schemeClr val="bg1"/>
              </a:solidFill>
              <a:latin typeface="+mn-lt"/>
              <a:ea typeface="+mn-ea"/>
              <a:cs typeface="+mn-ea"/>
              <a:sym typeface="+mn-lt"/>
            </a:endParaRPr>
          </a:p>
        </p:txBody>
      </p:sp>
      <p:sp>
        <p:nvSpPr>
          <p:cNvPr id="23" name="TextBox 128"/>
          <p:cNvSpPr txBox="1"/>
          <p:nvPr/>
        </p:nvSpPr>
        <p:spPr>
          <a:xfrm>
            <a:off x="6165297" y="2273552"/>
            <a:ext cx="583814" cy="369332"/>
          </a:xfrm>
          <a:prstGeom prst="rect">
            <a:avLst/>
          </a:prstGeom>
          <a:noFill/>
        </p:spPr>
        <p:txBody>
          <a:bodyPr wrap="none" rtlCol="0">
            <a:spAutoFit/>
          </a:bodyPr>
          <a:lstStyle/>
          <a:p>
            <a:r>
              <a:rPr lang="en-US" altLang="zh-CN" dirty="0">
                <a:solidFill>
                  <a:schemeClr val="bg1"/>
                </a:solidFill>
                <a:latin typeface="+mn-lt"/>
                <a:ea typeface="+mn-ea"/>
                <a:cs typeface="+mn-ea"/>
                <a:sym typeface="+mn-lt"/>
              </a:rPr>
              <a:t>25%</a:t>
            </a:r>
            <a:endParaRPr lang="zh-CN" altLang="en-US" dirty="0">
              <a:solidFill>
                <a:schemeClr val="bg1"/>
              </a:solidFill>
              <a:latin typeface="+mn-lt"/>
              <a:ea typeface="+mn-ea"/>
              <a:cs typeface="+mn-ea"/>
              <a:sym typeface="+mn-lt"/>
            </a:endParaRPr>
          </a:p>
        </p:txBody>
      </p:sp>
      <p:sp>
        <p:nvSpPr>
          <p:cNvPr id="24" name="TextBox 131"/>
          <p:cNvSpPr txBox="1"/>
          <p:nvPr/>
        </p:nvSpPr>
        <p:spPr>
          <a:xfrm>
            <a:off x="1691680" y="828257"/>
            <a:ext cx="1107996" cy="276999"/>
          </a:xfrm>
          <a:prstGeom prst="rect">
            <a:avLst/>
          </a:prstGeom>
          <a:noFill/>
        </p:spPr>
        <p:txBody>
          <a:bodyPr wrap="none" rtlCol="0">
            <a:spAutoFit/>
          </a:bodyPr>
          <a:lstStyle/>
          <a:p>
            <a:r>
              <a:rPr lang="zh-CN" altLang="en-US" sz="1200" dirty="0">
                <a:solidFill>
                  <a:srgbClr val="080808"/>
                </a:solidFill>
                <a:latin typeface="+mn-lt"/>
                <a:ea typeface="+mn-ea"/>
                <a:cs typeface="+mn-ea"/>
                <a:sym typeface="+mn-lt"/>
              </a:rPr>
              <a:t>添加文字标题</a:t>
            </a:r>
          </a:p>
        </p:txBody>
      </p:sp>
      <p:sp>
        <p:nvSpPr>
          <p:cNvPr id="25" name="TextBox 132"/>
          <p:cNvSpPr txBox="1"/>
          <p:nvPr/>
        </p:nvSpPr>
        <p:spPr>
          <a:xfrm>
            <a:off x="1691680" y="987574"/>
            <a:ext cx="2646878" cy="461665"/>
          </a:xfrm>
          <a:prstGeom prst="rect">
            <a:avLst/>
          </a:prstGeom>
          <a:noFill/>
        </p:spPr>
        <p:txBody>
          <a:bodyPr wrap="none" rtlCol="0">
            <a:spAutoFit/>
          </a:bodyPr>
          <a:lstStyle/>
          <a:p>
            <a:r>
              <a:rPr lang="zh-CN" altLang="en-US" sz="1200" dirty="0">
                <a:solidFill>
                  <a:srgbClr val="080808"/>
                </a:solidFill>
                <a:latin typeface="+mn-lt"/>
                <a:ea typeface="+mn-ea"/>
                <a:cs typeface="+mn-ea"/>
                <a:sym typeface="+mn-lt"/>
              </a:rPr>
              <a:t>添加文字内容，内容详尽简要清晰。</a:t>
            </a:r>
            <a:endParaRPr lang="en-US" altLang="zh-CN" sz="1200" dirty="0">
              <a:solidFill>
                <a:srgbClr val="080808"/>
              </a:solidFill>
              <a:latin typeface="+mn-lt"/>
              <a:ea typeface="+mn-ea"/>
              <a:cs typeface="+mn-ea"/>
              <a:sym typeface="+mn-lt"/>
            </a:endParaRPr>
          </a:p>
          <a:p>
            <a:r>
              <a:rPr lang="zh-CN" altLang="en-US" sz="1200" dirty="0">
                <a:solidFill>
                  <a:srgbClr val="080808"/>
                </a:solidFill>
                <a:latin typeface="+mn-lt"/>
                <a:ea typeface="+mn-ea"/>
                <a:cs typeface="+mn-ea"/>
                <a:sym typeface="+mn-lt"/>
              </a:rPr>
              <a:t>添加文字内容，内容详尽简要清晰。</a:t>
            </a:r>
            <a:endParaRPr lang="en-US" altLang="zh-CN" sz="1200" dirty="0">
              <a:solidFill>
                <a:srgbClr val="080808"/>
              </a:solidFill>
              <a:latin typeface="+mn-lt"/>
              <a:ea typeface="+mn-ea"/>
              <a:cs typeface="+mn-ea"/>
              <a:sym typeface="+mn-lt"/>
            </a:endParaRPr>
          </a:p>
        </p:txBody>
      </p:sp>
      <p:cxnSp>
        <p:nvCxnSpPr>
          <p:cNvPr id="26" name="直接连接符 25"/>
          <p:cNvCxnSpPr/>
          <p:nvPr/>
        </p:nvCxnSpPr>
        <p:spPr>
          <a:xfrm flipV="1">
            <a:off x="1563059" y="838247"/>
            <a:ext cx="0" cy="57651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0961126"/>
      </p:ext>
    </p:extLst>
  </p:cSld>
  <p:clrMapOvr>
    <a:masterClrMapping/>
  </p:clrMapOvr>
  <mc:AlternateContent xmlns:mc="http://schemas.openxmlformats.org/markup-compatibility/2006" xmlns:p14="http://schemas.microsoft.com/office/powerpoint/2010/main">
    <mc:Choice Requires="p14">
      <p:transition spd="slow" p14:dur="3900">
        <p14:glitter dir="r" pattern="hexagon"/>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50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grpId="0" nodeType="withEffect">
                                      <p:stCondLst>
                                        <p:cond delay="50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p:tgtEl>
                                              <p:spTgt spid="24"/>
                                            </p:tgtEl>
                                            <p:attrNameLst>
                                              <p:attrName>ppt_x</p:attrName>
                                            </p:attrNameLst>
                                          </p:cBhvr>
                                          <p:tavLst>
                                            <p:tav tm="0">
                                              <p:val>
                                                <p:strVal val="#ppt_x-#ppt_w*1.125000"/>
                                              </p:val>
                                            </p:tav>
                                            <p:tav tm="100000">
                                              <p:val>
                                                <p:strVal val="#ppt_x"/>
                                              </p:val>
                                            </p:tav>
                                          </p:tavLst>
                                        </p:anim>
                                        <p:animEffect transition="in" filter="wipe(right)">
                                          <p:cBhvr>
                                            <p:cTn id="12" dur="500"/>
                                            <p:tgtEl>
                                              <p:spTgt spid="24"/>
                                            </p:tgtEl>
                                          </p:cBhvr>
                                        </p:animEffect>
                                      </p:childTnLst>
                                    </p:cTn>
                                  </p:par>
                                  <p:par>
                                    <p:cTn id="13" presetID="12" presetClass="entr" presetSubtype="8" fill="hold" grpId="0" nodeType="withEffect">
                                      <p:stCondLst>
                                        <p:cond delay="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p:tgtEl>
                                              <p:spTgt spid="25"/>
                                            </p:tgtEl>
                                            <p:attrNameLst>
                                              <p:attrName>ppt_x</p:attrName>
                                            </p:attrNameLst>
                                          </p:cBhvr>
                                          <p:tavLst>
                                            <p:tav tm="0">
                                              <p:val>
                                                <p:strVal val="#ppt_x-#ppt_w*1.125000"/>
                                              </p:val>
                                            </p:tav>
                                            <p:tav tm="100000">
                                              <p:val>
                                                <p:strVal val="#ppt_x"/>
                                              </p:val>
                                            </p:tav>
                                          </p:tavLst>
                                        </p:anim>
                                        <p:animEffect transition="in" filter="wipe(right)">
                                          <p:cBhvr>
                                            <p:cTn id="16" dur="500"/>
                                            <p:tgtEl>
                                              <p:spTgt spid="25"/>
                                            </p:tgtEl>
                                          </p:cBhvr>
                                        </p:animEffect>
                                      </p:childTnLst>
                                    </p:cTn>
                                  </p:par>
                                </p:childTnLst>
                              </p:cTn>
                            </p:par>
                            <p:par>
                              <p:cTn id="17" fill="hold">
                                <p:stCondLst>
                                  <p:cond delay="1000"/>
                                </p:stCondLst>
                                <p:childTnLst>
                                  <p:par>
                                    <p:cTn id="18" presetID="2" presetClass="entr" presetSubtype="4" fill="hold" grpId="0" nodeType="afterEffect" p14:presetBounceEnd="44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44000">
                                          <p:cBhvr additive="base">
                                            <p:cTn id="20" dur="300" fill="hold"/>
                                            <p:tgtEl>
                                              <p:spTgt spid="11"/>
                                            </p:tgtEl>
                                            <p:attrNameLst>
                                              <p:attrName>ppt_x</p:attrName>
                                            </p:attrNameLst>
                                          </p:cBhvr>
                                          <p:tavLst>
                                            <p:tav tm="0">
                                              <p:val>
                                                <p:strVal val="#ppt_x"/>
                                              </p:val>
                                            </p:tav>
                                            <p:tav tm="100000">
                                              <p:val>
                                                <p:strVal val="#ppt_x"/>
                                              </p:val>
                                            </p:tav>
                                          </p:tavLst>
                                        </p:anim>
                                        <p:anim calcmode="lin" valueType="num" p14:bounceEnd="44000">
                                          <p:cBhvr additive="base">
                                            <p:cTn id="21" dur="3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14:presetBounceEnd="44000">
                                      <p:stCondLst>
                                        <p:cond delay="200"/>
                                      </p:stCondLst>
                                      <p:childTnLst>
                                        <p:set>
                                          <p:cBhvr>
                                            <p:cTn id="23" dur="1" fill="hold">
                                              <p:stCondLst>
                                                <p:cond delay="0"/>
                                              </p:stCondLst>
                                            </p:cTn>
                                            <p:tgtEl>
                                              <p:spTgt spid="5"/>
                                            </p:tgtEl>
                                            <p:attrNameLst>
                                              <p:attrName>style.visibility</p:attrName>
                                            </p:attrNameLst>
                                          </p:cBhvr>
                                          <p:to>
                                            <p:strVal val="visible"/>
                                          </p:to>
                                        </p:set>
                                        <p:anim calcmode="lin" valueType="num" p14:bounceEnd="44000">
                                          <p:cBhvr additive="base">
                                            <p:cTn id="24" dur="300" fill="hold"/>
                                            <p:tgtEl>
                                              <p:spTgt spid="5"/>
                                            </p:tgtEl>
                                            <p:attrNameLst>
                                              <p:attrName>ppt_x</p:attrName>
                                            </p:attrNameLst>
                                          </p:cBhvr>
                                          <p:tavLst>
                                            <p:tav tm="0">
                                              <p:val>
                                                <p:strVal val="#ppt_x"/>
                                              </p:val>
                                            </p:tav>
                                            <p:tav tm="100000">
                                              <p:val>
                                                <p:strVal val="#ppt_x"/>
                                              </p:val>
                                            </p:tav>
                                          </p:tavLst>
                                        </p:anim>
                                        <p:anim calcmode="lin" valueType="num" p14:bounceEnd="44000">
                                          <p:cBhvr additive="base">
                                            <p:cTn id="25" dur="3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14:presetBounceEnd="44000">
                                      <p:stCondLst>
                                        <p:cond delay="400"/>
                                      </p:stCondLst>
                                      <p:childTnLst>
                                        <p:set>
                                          <p:cBhvr>
                                            <p:cTn id="27" dur="1" fill="hold">
                                              <p:stCondLst>
                                                <p:cond delay="0"/>
                                              </p:stCondLst>
                                            </p:cTn>
                                            <p:tgtEl>
                                              <p:spTgt spid="19"/>
                                            </p:tgtEl>
                                            <p:attrNameLst>
                                              <p:attrName>style.visibility</p:attrName>
                                            </p:attrNameLst>
                                          </p:cBhvr>
                                          <p:to>
                                            <p:strVal val="visible"/>
                                          </p:to>
                                        </p:set>
                                        <p:anim calcmode="lin" valueType="num" p14:bounceEnd="44000">
                                          <p:cBhvr additive="base">
                                            <p:cTn id="28" dur="300" fill="hold"/>
                                            <p:tgtEl>
                                              <p:spTgt spid="19"/>
                                            </p:tgtEl>
                                            <p:attrNameLst>
                                              <p:attrName>ppt_x</p:attrName>
                                            </p:attrNameLst>
                                          </p:cBhvr>
                                          <p:tavLst>
                                            <p:tav tm="0">
                                              <p:val>
                                                <p:strVal val="#ppt_x"/>
                                              </p:val>
                                            </p:tav>
                                            <p:tav tm="100000">
                                              <p:val>
                                                <p:strVal val="#ppt_x"/>
                                              </p:val>
                                            </p:tav>
                                          </p:tavLst>
                                        </p:anim>
                                        <p:anim calcmode="lin" valueType="num" p14:bounceEnd="44000">
                                          <p:cBhvr additive="base">
                                            <p:cTn id="29" dur="3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14:presetBounceEnd="44000">
                                      <p:stCondLst>
                                        <p:cond delay="600"/>
                                      </p:stCondLst>
                                      <p:childTnLst>
                                        <p:set>
                                          <p:cBhvr>
                                            <p:cTn id="31" dur="1" fill="hold">
                                              <p:stCondLst>
                                                <p:cond delay="0"/>
                                              </p:stCondLst>
                                            </p:cTn>
                                            <p:tgtEl>
                                              <p:spTgt spid="13"/>
                                            </p:tgtEl>
                                            <p:attrNameLst>
                                              <p:attrName>style.visibility</p:attrName>
                                            </p:attrNameLst>
                                          </p:cBhvr>
                                          <p:to>
                                            <p:strVal val="visible"/>
                                          </p:to>
                                        </p:set>
                                        <p:anim calcmode="lin" valueType="num" p14:bounceEnd="44000">
                                          <p:cBhvr additive="base">
                                            <p:cTn id="32" dur="300" fill="hold"/>
                                            <p:tgtEl>
                                              <p:spTgt spid="13"/>
                                            </p:tgtEl>
                                            <p:attrNameLst>
                                              <p:attrName>ppt_x</p:attrName>
                                            </p:attrNameLst>
                                          </p:cBhvr>
                                          <p:tavLst>
                                            <p:tav tm="0">
                                              <p:val>
                                                <p:strVal val="#ppt_x"/>
                                              </p:val>
                                            </p:tav>
                                            <p:tav tm="100000">
                                              <p:val>
                                                <p:strVal val="#ppt_x"/>
                                              </p:val>
                                            </p:tav>
                                          </p:tavLst>
                                        </p:anim>
                                        <p:anim calcmode="lin" valueType="num" p14:bounceEnd="44000">
                                          <p:cBhvr additive="base">
                                            <p:cTn id="33" dur="300" fill="hold"/>
                                            <p:tgtEl>
                                              <p:spTgt spid="13"/>
                                            </p:tgtEl>
                                            <p:attrNameLst>
                                              <p:attrName>ppt_y</p:attrName>
                                            </p:attrNameLst>
                                          </p:cBhvr>
                                          <p:tavLst>
                                            <p:tav tm="0">
                                              <p:val>
                                                <p:strVal val="1+#ppt_h/2"/>
                                              </p:val>
                                            </p:tav>
                                            <p:tav tm="100000">
                                              <p:val>
                                                <p:strVal val="#ppt_y"/>
                                              </p:val>
                                            </p:tav>
                                          </p:tavLst>
                                        </p:anim>
                                      </p:childTnLst>
                                    </p:cTn>
                                  </p:par>
                                  <p:par>
                                    <p:cTn id="34" presetID="22" presetClass="entr" presetSubtype="4" fill="hold" nodeType="withEffect">
                                      <p:stCondLst>
                                        <p:cond delay="30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par>
                                    <p:cTn id="37" presetID="22" presetClass="entr" presetSubtype="4" fill="hold" grpId="0" nodeType="withEffect">
                                      <p:stCondLst>
                                        <p:cond delay="50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par>
                                    <p:cTn id="40" presetID="22" presetClass="entr" presetSubtype="4" fill="hold" nodeType="withEffect">
                                      <p:stCondLst>
                                        <p:cond delay="70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par>
                                    <p:cTn id="43" presetID="22" presetClass="entr" presetSubtype="4" fill="hold" grpId="0" nodeType="withEffect">
                                      <p:stCondLst>
                                        <p:cond delay="90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par>
                                    <p:cTn id="46" presetID="12" presetClass="entr" presetSubtype="1" fill="hold" grpId="0" nodeType="withEffect">
                                      <p:stCondLst>
                                        <p:cond delay="80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p:tgtEl>
                                              <p:spTgt spid="21"/>
                                            </p:tgtEl>
                                            <p:attrNameLst>
                                              <p:attrName>ppt_y</p:attrName>
                                            </p:attrNameLst>
                                          </p:cBhvr>
                                          <p:tavLst>
                                            <p:tav tm="0">
                                              <p:val>
                                                <p:strVal val="#ppt_y-#ppt_h*1.125000"/>
                                              </p:val>
                                            </p:tav>
                                            <p:tav tm="100000">
                                              <p:val>
                                                <p:strVal val="#ppt_y"/>
                                              </p:val>
                                            </p:tav>
                                          </p:tavLst>
                                        </p:anim>
                                        <p:animEffect transition="in" filter="wipe(down)">
                                          <p:cBhvr>
                                            <p:cTn id="49" dur="500"/>
                                            <p:tgtEl>
                                              <p:spTgt spid="21"/>
                                            </p:tgtEl>
                                          </p:cBhvr>
                                        </p:animEffect>
                                      </p:childTnLst>
                                    </p:cTn>
                                  </p:par>
                                  <p:par>
                                    <p:cTn id="50" presetID="12" presetClass="entr" presetSubtype="1" fill="hold" grpId="0" nodeType="withEffect">
                                      <p:stCondLst>
                                        <p:cond delay="100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p:tgtEl>
                                              <p:spTgt spid="22"/>
                                            </p:tgtEl>
                                            <p:attrNameLst>
                                              <p:attrName>ppt_y</p:attrName>
                                            </p:attrNameLst>
                                          </p:cBhvr>
                                          <p:tavLst>
                                            <p:tav tm="0">
                                              <p:val>
                                                <p:strVal val="#ppt_y-#ppt_h*1.125000"/>
                                              </p:val>
                                            </p:tav>
                                            <p:tav tm="100000">
                                              <p:val>
                                                <p:strVal val="#ppt_y"/>
                                              </p:val>
                                            </p:tav>
                                          </p:tavLst>
                                        </p:anim>
                                        <p:animEffect transition="in" filter="wipe(down)">
                                          <p:cBhvr>
                                            <p:cTn id="53" dur="500"/>
                                            <p:tgtEl>
                                              <p:spTgt spid="22"/>
                                            </p:tgtEl>
                                          </p:cBhvr>
                                        </p:animEffect>
                                      </p:childTnLst>
                                    </p:cTn>
                                  </p:par>
                                  <p:par>
                                    <p:cTn id="54" presetID="12" presetClass="entr" presetSubtype="1" fill="hold" grpId="0" nodeType="withEffect">
                                      <p:stCondLst>
                                        <p:cond delay="120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p:tgtEl>
                                              <p:spTgt spid="20"/>
                                            </p:tgtEl>
                                            <p:attrNameLst>
                                              <p:attrName>ppt_y</p:attrName>
                                            </p:attrNameLst>
                                          </p:cBhvr>
                                          <p:tavLst>
                                            <p:tav tm="0">
                                              <p:val>
                                                <p:strVal val="#ppt_y-#ppt_h*1.125000"/>
                                              </p:val>
                                            </p:tav>
                                            <p:tav tm="100000">
                                              <p:val>
                                                <p:strVal val="#ppt_y"/>
                                              </p:val>
                                            </p:tav>
                                          </p:tavLst>
                                        </p:anim>
                                        <p:animEffect transition="in" filter="wipe(down)">
                                          <p:cBhvr>
                                            <p:cTn id="57" dur="500"/>
                                            <p:tgtEl>
                                              <p:spTgt spid="20"/>
                                            </p:tgtEl>
                                          </p:cBhvr>
                                        </p:animEffect>
                                      </p:childTnLst>
                                    </p:cTn>
                                  </p:par>
                                  <p:par>
                                    <p:cTn id="58" presetID="12" presetClass="entr" presetSubtype="1" fill="hold" grpId="0" nodeType="withEffect">
                                      <p:stCondLst>
                                        <p:cond delay="140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500"/>
                                            <p:tgtEl>
                                              <p:spTgt spid="23"/>
                                            </p:tgtEl>
                                            <p:attrNameLst>
                                              <p:attrName>ppt_y</p:attrName>
                                            </p:attrNameLst>
                                          </p:cBhvr>
                                          <p:tavLst>
                                            <p:tav tm="0">
                                              <p:val>
                                                <p:strVal val="#ppt_y-#ppt_h*1.125000"/>
                                              </p:val>
                                            </p:tav>
                                            <p:tav tm="100000">
                                              <p:val>
                                                <p:strVal val="#ppt_y"/>
                                              </p:val>
                                            </p:tav>
                                          </p:tavLst>
                                        </p:anim>
                                        <p:animEffect transition="in" filter="wipe(down)">
                                          <p:cBhvr>
                                            <p:cTn id="6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9" grpId="0" animBg="1"/>
          <p:bldP spid="20" grpId="0"/>
          <p:bldP spid="21" grpId="0"/>
          <p:bldP spid="22" grpId="0"/>
          <p:bldP spid="23" grpId="0"/>
          <p:bldP spid="24" grpId="0"/>
          <p:bldP spid="2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50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grpId="0" nodeType="withEffect">
                                      <p:stCondLst>
                                        <p:cond delay="50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p:tgtEl>
                                              <p:spTgt spid="24"/>
                                            </p:tgtEl>
                                            <p:attrNameLst>
                                              <p:attrName>ppt_x</p:attrName>
                                            </p:attrNameLst>
                                          </p:cBhvr>
                                          <p:tavLst>
                                            <p:tav tm="0">
                                              <p:val>
                                                <p:strVal val="#ppt_x-#ppt_w*1.125000"/>
                                              </p:val>
                                            </p:tav>
                                            <p:tav tm="100000">
                                              <p:val>
                                                <p:strVal val="#ppt_x"/>
                                              </p:val>
                                            </p:tav>
                                          </p:tavLst>
                                        </p:anim>
                                        <p:animEffect transition="in" filter="wipe(right)">
                                          <p:cBhvr>
                                            <p:cTn id="12" dur="500"/>
                                            <p:tgtEl>
                                              <p:spTgt spid="24"/>
                                            </p:tgtEl>
                                          </p:cBhvr>
                                        </p:animEffect>
                                      </p:childTnLst>
                                    </p:cTn>
                                  </p:par>
                                  <p:par>
                                    <p:cTn id="13" presetID="12" presetClass="entr" presetSubtype="8" fill="hold" grpId="0" nodeType="withEffect">
                                      <p:stCondLst>
                                        <p:cond delay="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p:tgtEl>
                                              <p:spTgt spid="25"/>
                                            </p:tgtEl>
                                            <p:attrNameLst>
                                              <p:attrName>ppt_x</p:attrName>
                                            </p:attrNameLst>
                                          </p:cBhvr>
                                          <p:tavLst>
                                            <p:tav tm="0">
                                              <p:val>
                                                <p:strVal val="#ppt_x-#ppt_w*1.125000"/>
                                              </p:val>
                                            </p:tav>
                                            <p:tav tm="100000">
                                              <p:val>
                                                <p:strVal val="#ppt_x"/>
                                              </p:val>
                                            </p:tav>
                                          </p:tavLst>
                                        </p:anim>
                                        <p:animEffect transition="in" filter="wipe(right)">
                                          <p:cBhvr>
                                            <p:cTn id="16" dur="500"/>
                                            <p:tgtEl>
                                              <p:spTgt spid="25"/>
                                            </p:tgtEl>
                                          </p:cBhvr>
                                        </p:animEffect>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300" fill="hold"/>
                                            <p:tgtEl>
                                              <p:spTgt spid="11"/>
                                            </p:tgtEl>
                                            <p:attrNameLst>
                                              <p:attrName>ppt_x</p:attrName>
                                            </p:attrNameLst>
                                          </p:cBhvr>
                                          <p:tavLst>
                                            <p:tav tm="0">
                                              <p:val>
                                                <p:strVal val="#ppt_x"/>
                                              </p:val>
                                            </p:tav>
                                            <p:tav tm="100000">
                                              <p:val>
                                                <p:strVal val="#ppt_x"/>
                                              </p:val>
                                            </p:tav>
                                          </p:tavLst>
                                        </p:anim>
                                        <p:anim calcmode="lin" valueType="num">
                                          <p:cBhvr additive="base">
                                            <p:cTn id="21" dur="3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20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300" fill="hold"/>
                                            <p:tgtEl>
                                              <p:spTgt spid="5"/>
                                            </p:tgtEl>
                                            <p:attrNameLst>
                                              <p:attrName>ppt_x</p:attrName>
                                            </p:attrNameLst>
                                          </p:cBhvr>
                                          <p:tavLst>
                                            <p:tav tm="0">
                                              <p:val>
                                                <p:strVal val="#ppt_x"/>
                                              </p:val>
                                            </p:tav>
                                            <p:tav tm="100000">
                                              <p:val>
                                                <p:strVal val="#ppt_x"/>
                                              </p:val>
                                            </p:tav>
                                          </p:tavLst>
                                        </p:anim>
                                        <p:anim calcmode="lin" valueType="num">
                                          <p:cBhvr additive="base">
                                            <p:cTn id="25" dur="3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40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300" fill="hold"/>
                                            <p:tgtEl>
                                              <p:spTgt spid="19"/>
                                            </p:tgtEl>
                                            <p:attrNameLst>
                                              <p:attrName>ppt_x</p:attrName>
                                            </p:attrNameLst>
                                          </p:cBhvr>
                                          <p:tavLst>
                                            <p:tav tm="0">
                                              <p:val>
                                                <p:strVal val="#ppt_x"/>
                                              </p:val>
                                            </p:tav>
                                            <p:tav tm="100000">
                                              <p:val>
                                                <p:strVal val="#ppt_x"/>
                                              </p:val>
                                            </p:tav>
                                          </p:tavLst>
                                        </p:anim>
                                        <p:anim calcmode="lin" valueType="num">
                                          <p:cBhvr additive="base">
                                            <p:cTn id="29" dur="3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60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300" fill="hold"/>
                                            <p:tgtEl>
                                              <p:spTgt spid="13"/>
                                            </p:tgtEl>
                                            <p:attrNameLst>
                                              <p:attrName>ppt_x</p:attrName>
                                            </p:attrNameLst>
                                          </p:cBhvr>
                                          <p:tavLst>
                                            <p:tav tm="0">
                                              <p:val>
                                                <p:strVal val="#ppt_x"/>
                                              </p:val>
                                            </p:tav>
                                            <p:tav tm="100000">
                                              <p:val>
                                                <p:strVal val="#ppt_x"/>
                                              </p:val>
                                            </p:tav>
                                          </p:tavLst>
                                        </p:anim>
                                        <p:anim calcmode="lin" valueType="num">
                                          <p:cBhvr additive="base">
                                            <p:cTn id="33" dur="300" fill="hold"/>
                                            <p:tgtEl>
                                              <p:spTgt spid="13"/>
                                            </p:tgtEl>
                                            <p:attrNameLst>
                                              <p:attrName>ppt_y</p:attrName>
                                            </p:attrNameLst>
                                          </p:cBhvr>
                                          <p:tavLst>
                                            <p:tav tm="0">
                                              <p:val>
                                                <p:strVal val="1+#ppt_h/2"/>
                                              </p:val>
                                            </p:tav>
                                            <p:tav tm="100000">
                                              <p:val>
                                                <p:strVal val="#ppt_y"/>
                                              </p:val>
                                            </p:tav>
                                          </p:tavLst>
                                        </p:anim>
                                      </p:childTnLst>
                                    </p:cTn>
                                  </p:par>
                                  <p:par>
                                    <p:cTn id="34" presetID="22" presetClass="entr" presetSubtype="4" fill="hold" nodeType="withEffect">
                                      <p:stCondLst>
                                        <p:cond delay="30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par>
                                    <p:cTn id="37" presetID="22" presetClass="entr" presetSubtype="4" fill="hold" grpId="0" nodeType="withEffect">
                                      <p:stCondLst>
                                        <p:cond delay="50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par>
                                    <p:cTn id="40" presetID="22" presetClass="entr" presetSubtype="4" fill="hold" nodeType="withEffect">
                                      <p:stCondLst>
                                        <p:cond delay="70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par>
                                    <p:cTn id="43" presetID="22" presetClass="entr" presetSubtype="4" fill="hold" grpId="0" nodeType="withEffect">
                                      <p:stCondLst>
                                        <p:cond delay="90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par>
                                    <p:cTn id="46" presetID="12" presetClass="entr" presetSubtype="1" fill="hold" grpId="0" nodeType="withEffect">
                                      <p:stCondLst>
                                        <p:cond delay="80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p:tgtEl>
                                              <p:spTgt spid="21"/>
                                            </p:tgtEl>
                                            <p:attrNameLst>
                                              <p:attrName>ppt_y</p:attrName>
                                            </p:attrNameLst>
                                          </p:cBhvr>
                                          <p:tavLst>
                                            <p:tav tm="0">
                                              <p:val>
                                                <p:strVal val="#ppt_y-#ppt_h*1.125000"/>
                                              </p:val>
                                            </p:tav>
                                            <p:tav tm="100000">
                                              <p:val>
                                                <p:strVal val="#ppt_y"/>
                                              </p:val>
                                            </p:tav>
                                          </p:tavLst>
                                        </p:anim>
                                        <p:animEffect transition="in" filter="wipe(down)">
                                          <p:cBhvr>
                                            <p:cTn id="49" dur="500"/>
                                            <p:tgtEl>
                                              <p:spTgt spid="21"/>
                                            </p:tgtEl>
                                          </p:cBhvr>
                                        </p:animEffect>
                                      </p:childTnLst>
                                    </p:cTn>
                                  </p:par>
                                  <p:par>
                                    <p:cTn id="50" presetID="12" presetClass="entr" presetSubtype="1" fill="hold" grpId="0" nodeType="withEffect">
                                      <p:stCondLst>
                                        <p:cond delay="100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p:tgtEl>
                                              <p:spTgt spid="22"/>
                                            </p:tgtEl>
                                            <p:attrNameLst>
                                              <p:attrName>ppt_y</p:attrName>
                                            </p:attrNameLst>
                                          </p:cBhvr>
                                          <p:tavLst>
                                            <p:tav tm="0">
                                              <p:val>
                                                <p:strVal val="#ppt_y-#ppt_h*1.125000"/>
                                              </p:val>
                                            </p:tav>
                                            <p:tav tm="100000">
                                              <p:val>
                                                <p:strVal val="#ppt_y"/>
                                              </p:val>
                                            </p:tav>
                                          </p:tavLst>
                                        </p:anim>
                                        <p:animEffect transition="in" filter="wipe(down)">
                                          <p:cBhvr>
                                            <p:cTn id="53" dur="500"/>
                                            <p:tgtEl>
                                              <p:spTgt spid="22"/>
                                            </p:tgtEl>
                                          </p:cBhvr>
                                        </p:animEffect>
                                      </p:childTnLst>
                                    </p:cTn>
                                  </p:par>
                                  <p:par>
                                    <p:cTn id="54" presetID="12" presetClass="entr" presetSubtype="1" fill="hold" grpId="0" nodeType="withEffect">
                                      <p:stCondLst>
                                        <p:cond delay="120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p:tgtEl>
                                              <p:spTgt spid="20"/>
                                            </p:tgtEl>
                                            <p:attrNameLst>
                                              <p:attrName>ppt_y</p:attrName>
                                            </p:attrNameLst>
                                          </p:cBhvr>
                                          <p:tavLst>
                                            <p:tav tm="0">
                                              <p:val>
                                                <p:strVal val="#ppt_y-#ppt_h*1.125000"/>
                                              </p:val>
                                            </p:tav>
                                            <p:tav tm="100000">
                                              <p:val>
                                                <p:strVal val="#ppt_y"/>
                                              </p:val>
                                            </p:tav>
                                          </p:tavLst>
                                        </p:anim>
                                        <p:animEffect transition="in" filter="wipe(down)">
                                          <p:cBhvr>
                                            <p:cTn id="57" dur="500"/>
                                            <p:tgtEl>
                                              <p:spTgt spid="20"/>
                                            </p:tgtEl>
                                          </p:cBhvr>
                                        </p:animEffect>
                                      </p:childTnLst>
                                    </p:cTn>
                                  </p:par>
                                  <p:par>
                                    <p:cTn id="58" presetID="12" presetClass="entr" presetSubtype="1" fill="hold" grpId="0" nodeType="withEffect">
                                      <p:stCondLst>
                                        <p:cond delay="140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500"/>
                                            <p:tgtEl>
                                              <p:spTgt spid="23"/>
                                            </p:tgtEl>
                                            <p:attrNameLst>
                                              <p:attrName>ppt_y</p:attrName>
                                            </p:attrNameLst>
                                          </p:cBhvr>
                                          <p:tavLst>
                                            <p:tav tm="0">
                                              <p:val>
                                                <p:strVal val="#ppt_y-#ppt_h*1.125000"/>
                                              </p:val>
                                            </p:tav>
                                            <p:tav tm="100000">
                                              <p:val>
                                                <p:strVal val="#ppt_y"/>
                                              </p:val>
                                            </p:tav>
                                          </p:tavLst>
                                        </p:anim>
                                        <p:animEffect transition="in" filter="wipe(down)">
                                          <p:cBhvr>
                                            <p:cTn id="6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9" grpId="0" animBg="1"/>
          <p:bldP spid="20" grpId="0"/>
          <p:bldP spid="21" grpId="0"/>
          <p:bldP spid="22" grpId="0"/>
          <p:bldP spid="23" grpId="0"/>
          <p:bldP spid="24" grpId="0"/>
          <p:bldP spid="25"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500" dirty="0">
                <a:solidFill>
                  <a:srgbClr val="333333"/>
                </a:solidFill>
                <a:latin typeface="+mn-lt"/>
                <a:ea typeface="+mn-ea"/>
                <a:cs typeface="+mn-ea"/>
                <a:sym typeface="+mn-lt"/>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TextBox 49"/>
          <p:cNvSpPr txBox="1"/>
          <p:nvPr/>
        </p:nvSpPr>
        <p:spPr>
          <a:xfrm>
            <a:off x="870018" y="2007682"/>
            <a:ext cx="954107" cy="246221"/>
          </a:xfrm>
          <a:prstGeom prst="rect">
            <a:avLst/>
          </a:prstGeom>
          <a:noFill/>
        </p:spPr>
        <p:txBody>
          <a:bodyPr wrap="none" rtlCol="0">
            <a:spAutoFit/>
          </a:bodyPr>
          <a:lstStyle/>
          <a:p>
            <a:r>
              <a:rPr lang="zh-CN" altLang="en-US" sz="1000" dirty="0">
                <a:solidFill>
                  <a:srgbClr val="080808"/>
                </a:solidFill>
                <a:latin typeface="+mn-lt"/>
                <a:ea typeface="+mn-ea"/>
                <a:cs typeface="+mn-ea"/>
                <a:sym typeface="+mn-lt"/>
              </a:rPr>
              <a:t>添加文字标题</a:t>
            </a:r>
          </a:p>
        </p:txBody>
      </p:sp>
      <p:sp>
        <p:nvSpPr>
          <p:cNvPr id="5" name="TextBox 50"/>
          <p:cNvSpPr txBox="1"/>
          <p:nvPr/>
        </p:nvSpPr>
        <p:spPr>
          <a:xfrm>
            <a:off x="1211542" y="2677964"/>
            <a:ext cx="954107" cy="246221"/>
          </a:xfrm>
          <a:prstGeom prst="rect">
            <a:avLst/>
          </a:prstGeom>
          <a:noFill/>
        </p:spPr>
        <p:txBody>
          <a:bodyPr wrap="none" rtlCol="0">
            <a:spAutoFit/>
          </a:bodyPr>
          <a:lstStyle/>
          <a:p>
            <a:r>
              <a:rPr lang="zh-CN" altLang="en-US" sz="1000" dirty="0">
                <a:solidFill>
                  <a:srgbClr val="080808"/>
                </a:solidFill>
                <a:latin typeface="+mn-lt"/>
                <a:ea typeface="+mn-ea"/>
                <a:cs typeface="+mn-ea"/>
                <a:sym typeface="+mn-lt"/>
              </a:rPr>
              <a:t>添加文字标题</a:t>
            </a:r>
          </a:p>
        </p:txBody>
      </p:sp>
      <p:sp>
        <p:nvSpPr>
          <p:cNvPr id="6" name="TextBox 51"/>
          <p:cNvSpPr txBox="1"/>
          <p:nvPr/>
        </p:nvSpPr>
        <p:spPr>
          <a:xfrm>
            <a:off x="1776731" y="3059321"/>
            <a:ext cx="954107" cy="246221"/>
          </a:xfrm>
          <a:prstGeom prst="rect">
            <a:avLst/>
          </a:prstGeom>
          <a:noFill/>
        </p:spPr>
        <p:txBody>
          <a:bodyPr wrap="none" rtlCol="0">
            <a:spAutoFit/>
          </a:bodyPr>
          <a:lstStyle/>
          <a:p>
            <a:r>
              <a:rPr lang="zh-CN" altLang="en-US" sz="1000" dirty="0">
                <a:solidFill>
                  <a:srgbClr val="080808"/>
                </a:solidFill>
                <a:latin typeface="+mn-lt"/>
                <a:ea typeface="+mn-ea"/>
                <a:cs typeface="+mn-ea"/>
                <a:sym typeface="+mn-lt"/>
              </a:rPr>
              <a:t>添加文字标题</a:t>
            </a:r>
          </a:p>
        </p:txBody>
      </p:sp>
      <p:sp>
        <p:nvSpPr>
          <p:cNvPr id="7" name="TextBox 52"/>
          <p:cNvSpPr txBox="1"/>
          <p:nvPr/>
        </p:nvSpPr>
        <p:spPr>
          <a:xfrm>
            <a:off x="3016303" y="3334604"/>
            <a:ext cx="954107" cy="246221"/>
          </a:xfrm>
          <a:prstGeom prst="rect">
            <a:avLst/>
          </a:prstGeom>
          <a:noFill/>
        </p:spPr>
        <p:txBody>
          <a:bodyPr wrap="none" rtlCol="0">
            <a:spAutoFit/>
          </a:bodyPr>
          <a:lstStyle/>
          <a:p>
            <a:r>
              <a:rPr lang="zh-CN" altLang="en-US" sz="1000" dirty="0">
                <a:solidFill>
                  <a:srgbClr val="080808"/>
                </a:solidFill>
                <a:latin typeface="+mn-lt"/>
                <a:ea typeface="+mn-ea"/>
                <a:cs typeface="+mn-ea"/>
                <a:sym typeface="+mn-lt"/>
              </a:rPr>
              <a:t>添加文字标题</a:t>
            </a:r>
          </a:p>
        </p:txBody>
      </p:sp>
      <p:sp>
        <p:nvSpPr>
          <p:cNvPr id="8" name="TextBox 53"/>
          <p:cNvSpPr txBox="1"/>
          <p:nvPr/>
        </p:nvSpPr>
        <p:spPr>
          <a:xfrm>
            <a:off x="7290847" y="2735818"/>
            <a:ext cx="954107" cy="246221"/>
          </a:xfrm>
          <a:prstGeom prst="rect">
            <a:avLst/>
          </a:prstGeom>
          <a:noFill/>
        </p:spPr>
        <p:txBody>
          <a:bodyPr wrap="none" rtlCol="0">
            <a:spAutoFit/>
          </a:bodyPr>
          <a:lstStyle/>
          <a:p>
            <a:r>
              <a:rPr lang="zh-CN" altLang="en-US" sz="1000" dirty="0">
                <a:solidFill>
                  <a:srgbClr val="080808"/>
                </a:solidFill>
                <a:latin typeface="+mn-lt"/>
                <a:ea typeface="+mn-ea"/>
                <a:cs typeface="+mn-ea"/>
                <a:sym typeface="+mn-lt"/>
              </a:rPr>
              <a:t>添加文字标题</a:t>
            </a:r>
          </a:p>
        </p:txBody>
      </p:sp>
      <p:sp>
        <p:nvSpPr>
          <p:cNvPr id="9" name="TextBox 54"/>
          <p:cNvSpPr txBox="1"/>
          <p:nvPr/>
        </p:nvSpPr>
        <p:spPr>
          <a:xfrm>
            <a:off x="6973636" y="2127165"/>
            <a:ext cx="954107" cy="246221"/>
          </a:xfrm>
          <a:prstGeom prst="rect">
            <a:avLst/>
          </a:prstGeom>
          <a:noFill/>
        </p:spPr>
        <p:txBody>
          <a:bodyPr wrap="none" rtlCol="0">
            <a:spAutoFit/>
          </a:bodyPr>
          <a:lstStyle/>
          <a:p>
            <a:r>
              <a:rPr lang="zh-CN" altLang="en-US" sz="1000" dirty="0">
                <a:solidFill>
                  <a:srgbClr val="080808"/>
                </a:solidFill>
                <a:latin typeface="+mn-lt"/>
                <a:ea typeface="+mn-ea"/>
                <a:cs typeface="+mn-ea"/>
                <a:sym typeface="+mn-lt"/>
              </a:rPr>
              <a:t>添加文字标题</a:t>
            </a:r>
          </a:p>
        </p:txBody>
      </p:sp>
      <p:sp>
        <p:nvSpPr>
          <p:cNvPr id="10" name="TextBox 55"/>
          <p:cNvSpPr txBox="1"/>
          <p:nvPr/>
        </p:nvSpPr>
        <p:spPr>
          <a:xfrm>
            <a:off x="6449782" y="1719776"/>
            <a:ext cx="954107" cy="246221"/>
          </a:xfrm>
          <a:prstGeom prst="rect">
            <a:avLst/>
          </a:prstGeom>
          <a:noFill/>
        </p:spPr>
        <p:txBody>
          <a:bodyPr wrap="none" rtlCol="0">
            <a:spAutoFit/>
          </a:bodyPr>
          <a:lstStyle/>
          <a:p>
            <a:r>
              <a:rPr lang="zh-CN" altLang="en-US" sz="1000" dirty="0">
                <a:solidFill>
                  <a:srgbClr val="080808"/>
                </a:solidFill>
                <a:latin typeface="+mn-lt"/>
                <a:ea typeface="+mn-ea"/>
                <a:cs typeface="+mn-ea"/>
                <a:sym typeface="+mn-lt"/>
              </a:rPr>
              <a:t>添加文字标题</a:t>
            </a:r>
          </a:p>
        </p:txBody>
      </p:sp>
      <p:sp>
        <p:nvSpPr>
          <p:cNvPr id="11" name="TextBox 56"/>
          <p:cNvSpPr txBox="1"/>
          <p:nvPr/>
        </p:nvSpPr>
        <p:spPr>
          <a:xfrm>
            <a:off x="5209570" y="1429287"/>
            <a:ext cx="954107" cy="246221"/>
          </a:xfrm>
          <a:prstGeom prst="rect">
            <a:avLst/>
          </a:prstGeom>
          <a:noFill/>
        </p:spPr>
        <p:txBody>
          <a:bodyPr wrap="none" rtlCol="0">
            <a:spAutoFit/>
          </a:bodyPr>
          <a:lstStyle/>
          <a:p>
            <a:r>
              <a:rPr lang="zh-CN" altLang="en-US" sz="1000" dirty="0">
                <a:solidFill>
                  <a:srgbClr val="080808"/>
                </a:solidFill>
                <a:latin typeface="+mn-lt"/>
                <a:ea typeface="+mn-ea"/>
                <a:cs typeface="+mn-ea"/>
                <a:sym typeface="+mn-lt"/>
              </a:rPr>
              <a:t>添加文字标题</a:t>
            </a:r>
          </a:p>
        </p:txBody>
      </p:sp>
      <p:sp>
        <p:nvSpPr>
          <p:cNvPr id="12" name="TextBox 57"/>
          <p:cNvSpPr txBox="1"/>
          <p:nvPr/>
        </p:nvSpPr>
        <p:spPr>
          <a:xfrm>
            <a:off x="4107247" y="1797468"/>
            <a:ext cx="954107" cy="246221"/>
          </a:xfrm>
          <a:prstGeom prst="rect">
            <a:avLst/>
          </a:prstGeom>
          <a:noFill/>
        </p:spPr>
        <p:txBody>
          <a:bodyPr wrap="none" rtlCol="0">
            <a:spAutoFit/>
          </a:bodyPr>
          <a:lstStyle/>
          <a:p>
            <a:r>
              <a:rPr lang="zh-CN" altLang="en-US" sz="1000" dirty="0">
                <a:solidFill>
                  <a:srgbClr val="080808"/>
                </a:solidFill>
                <a:latin typeface="+mn-lt"/>
                <a:ea typeface="+mn-ea"/>
                <a:cs typeface="+mn-ea"/>
                <a:sym typeface="+mn-lt"/>
              </a:rPr>
              <a:t>添加文字标题</a:t>
            </a:r>
          </a:p>
        </p:txBody>
      </p:sp>
      <p:sp>
        <p:nvSpPr>
          <p:cNvPr id="13" name="TextBox 58"/>
          <p:cNvSpPr txBox="1"/>
          <p:nvPr/>
        </p:nvSpPr>
        <p:spPr>
          <a:xfrm>
            <a:off x="3808285" y="2051887"/>
            <a:ext cx="954107" cy="246221"/>
          </a:xfrm>
          <a:prstGeom prst="rect">
            <a:avLst/>
          </a:prstGeom>
          <a:noFill/>
        </p:spPr>
        <p:txBody>
          <a:bodyPr wrap="none" rtlCol="0">
            <a:spAutoFit/>
          </a:bodyPr>
          <a:lstStyle/>
          <a:p>
            <a:r>
              <a:rPr lang="zh-CN" altLang="en-US" sz="1000" dirty="0">
                <a:solidFill>
                  <a:srgbClr val="080808"/>
                </a:solidFill>
                <a:latin typeface="+mn-lt"/>
                <a:ea typeface="+mn-ea"/>
                <a:cs typeface="+mn-ea"/>
                <a:sym typeface="+mn-lt"/>
              </a:rPr>
              <a:t>添加文字标题</a:t>
            </a:r>
          </a:p>
        </p:txBody>
      </p:sp>
      <p:sp>
        <p:nvSpPr>
          <p:cNvPr id="14" name="TextBox 59"/>
          <p:cNvSpPr txBox="1"/>
          <p:nvPr/>
        </p:nvSpPr>
        <p:spPr>
          <a:xfrm>
            <a:off x="3624408" y="2283869"/>
            <a:ext cx="954107" cy="246221"/>
          </a:xfrm>
          <a:prstGeom prst="rect">
            <a:avLst/>
          </a:prstGeom>
          <a:noFill/>
        </p:spPr>
        <p:txBody>
          <a:bodyPr wrap="none" rtlCol="0">
            <a:spAutoFit/>
          </a:bodyPr>
          <a:lstStyle/>
          <a:p>
            <a:r>
              <a:rPr lang="zh-CN" altLang="en-US" sz="1000" dirty="0">
                <a:solidFill>
                  <a:srgbClr val="080808"/>
                </a:solidFill>
                <a:latin typeface="+mn-lt"/>
                <a:ea typeface="+mn-ea"/>
                <a:cs typeface="+mn-ea"/>
                <a:sym typeface="+mn-lt"/>
              </a:rPr>
              <a:t>添加文字标题</a:t>
            </a:r>
          </a:p>
        </p:txBody>
      </p:sp>
      <p:sp>
        <p:nvSpPr>
          <p:cNvPr id="15" name="TextBox 60"/>
          <p:cNvSpPr txBox="1"/>
          <p:nvPr/>
        </p:nvSpPr>
        <p:spPr>
          <a:xfrm>
            <a:off x="4555887" y="2533094"/>
            <a:ext cx="954107" cy="246221"/>
          </a:xfrm>
          <a:prstGeom prst="rect">
            <a:avLst/>
          </a:prstGeom>
          <a:noFill/>
        </p:spPr>
        <p:txBody>
          <a:bodyPr wrap="none" rtlCol="0">
            <a:spAutoFit/>
          </a:bodyPr>
          <a:lstStyle/>
          <a:p>
            <a:r>
              <a:rPr lang="zh-CN" altLang="en-US" sz="1000" dirty="0">
                <a:solidFill>
                  <a:srgbClr val="080808"/>
                </a:solidFill>
                <a:latin typeface="+mn-lt"/>
                <a:ea typeface="+mn-ea"/>
                <a:cs typeface="+mn-ea"/>
                <a:sym typeface="+mn-lt"/>
              </a:rPr>
              <a:t>添加文字标题</a:t>
            </a:r>
          </a:p>
        </p:txBody>
      </p:sp>
      <p:sp>
        <p:nvSpPr>
          <p:cNvPr id="16" name="TextBox 61"/>
          <p:cNvSpPr txBox="1"/>
          <p:nvPr/>
        </p:nvSpPr>
        <p:spPr>
          <a:xfrm>
            <a:off x="4378112" y="2787513"/>
            <a:ext cx="954107" cy="246221"/>
          </a:xfrm>
          <a:prstGeom prst="rect">
            <a:avLst/>
          </a:prstGeom>
          <a:noFill/>
        </p:spPr>
        <p:txBody>
          <a:bodyPr wrap="none" rtlCol="0">
            <a:spAutoFit/>
          </a:bodyPr>
          <a:lstStyle/>
          <a:p>
            <a:r>
              <a:rPr lang="zh-CN" altLang="en-US" sz="1000" dirty="0">
                <a:solidFill>
                  <a:srgbClr val="080808"/>
                </a:solidFill>
                <a:latin typeface="+mn-lt"/>
                <a:ea typeface="+mn-ea"/>
                <a:cs typeface="+mn-ea"/>
                <a:sym typeface="+mn-lt"/>
              </a:rPr>
              <a:t>添加文字标题</a:t>
            </a:r>
          </a:p>
        </p:txBody>
      </p:sp>
      <p:sp>
        <p:nvSpPr>
          <p:cNvPr id="17" name="TextBox 62"/>
          <p:cNvSpPr txBox="1"/>
          <p:nvPr/>
        </p:nvSpPr>
        <p:spPr>
          <a:xfrm>
            <a:off x="4073048" y="3019495"/>
            <a:ext cx="954107" cy="246221"/>
          </a:xfrm>
          <a:prstGeom prst="rect">
            <a:avLst/>
          </a:prstGeom>
          <a:noFill/>
        </p:spPr>
        <p:txBody>
          <a:bodyPr wrap="none" rtlCol="0">
            <a:spAutoFit/>
          </a:bodyPr>
          <a:lstStyle/>
          <a:p>
            <a:r>
              <a:rPr lang="zh-CN" altLang="en-US" sz="1000" dirty="0">
                <a:solidFill>
                  <a:srgbClr val="080808"/>
                </a:solidFill>
                <a:latin typeface="+mn-lt"/>
                <a:ea typeface="+mn-ea"/>
                <a:cs typeface="+mn-ea"/>
                <a:sym typeface="+mn-lt"/>
              </a:rPr>
              <a:t>添加文字标题</a:t>
            </a:r>
          </a:p>
        </p:txBody>
      </p:sp>
      <p:sp>
        <p:nvSpPr>
          <p:cNvPr id="18" name="椭圆 17"/>
          <p:cNvSpPr/>
          <p:nvPr/>
        </p:nvSpPr>
        <p:spPr>
          <a:xfrm>
            <a:off x="1900238" y="1837587"/>
            <a:ext cx="584200" cy="584200"/>
          </a:xfrm>
          <a:prstGeom prst="ellipse">
            <a:avLst/>
          </a:prstGeom>
          <a:solidFill>
            <a:schemeClr val="accent1"/>
          </a:solidFill>
          <a:ln>
            <a:noFill/>
          </a:ln>
          <a:effectLst>
            <a:outerShdw blurRad="2540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cs typeface="+mn-ea"/>
              <a:sym typeface="+mn-lt"/>
            </a:endParaRPr>
          </a:p>
        </p:txBody>
      </p:sp>
      <p:sp>
        <p:nvSpPr>
          <p:cNvPr id="19" name="椭圆 18"/>
          <p:cNvSpPr/>
          <p:nvPr/>
        </p:nvSpPr>
        <p:spPr>
          <a:xfrm>
            <a:off x="6470093" y="2011678"/>
            <a:ext cx="525577" cy="525577"/>
          </a:xfrm>
          <a:prstGeom prst="ellipse">
            <a:avLst/>
          </a:prstGeom>
          <a:solidFill>
            <a:schemeClr val="accent3"/>
          </a:solidFill>
          <a:ln>
            <a:noFill/>
          </a:ln>
          <a:effectLst>
            <a:outerShdw blurRad="2540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cs typeface="+mn-ea"/>
              <a:sym typeface="+mn-lt"/>
            </a:endParaRPr>
          </a:p>
        </p:txBody>
      </p:sp>
      <p:grpSp>
        <p:nvGrpSpPr>
          <p:cNvPr id="20" name="组合 19"/>
          <p:cNvGrpSpPr/>
          <p:nvPr/>
        </p:nvGrpSpPr>
        <p:grpSpPr>
          <a:xfrm>
            <a:off x="2189163" y="2476496"/>
            <a:ext cx="518643" cy="518643"/>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cs typeface="+mn-ea"/>
                <a:sym typeface="+mn-lt"/>
              </a:endParaRPr>
            </a:p>
          </p:txBody>
        </p:sp>
        <p:sp>
          <p:nvSpPr>
            <p:cNvPr id="22" name="椭圆 2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cs typeface="+mn-ea"/>
                <a:sym typeface="+mn-lt"/>
              </a:endParaRPr>
            </a:p>
          </p:txBody>
        </p:sp>
      </p:grpSp>
      <p:sp>
        <p:nvSpPr>
          <p:cNvPr id="23" name="椭圆 22"/>
          <p:cNvSpPr>
            <a:spLocks noChangeAspect="1"/>
          </p:cNvSpPr>
          <p:nvPr/>
        </p:nvSpPr>
        <p:spPr>
          <a:xfrm>
            <a:off x="2721515" y="2834126"/>
            <a:ext cx="468000" cy="468000"/>
          </a:xfrm>
          <a:prstGeom prst="ellipse">
            <a:avLst/>
          </a:prstGeom>
          <a:solidFill>
            <a:schemeClr val="accent2"/>
          </a:solidFill>
          <a:ln>
            <a:noFill/>
          </a:ln>
          <a:effectLst>
            <a:outerShdw blurRad="2540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cs typeface="+mn-ea"/>
              <a:sym typeface="+mn-lt"/>
            </a:endParaRPr>
          </a:p>
        </p:txBody>
      </p:sp>
      <p:sp>
        <p:nvSpPr>
          <p:cNvPr id="24" name="椭圆 23"/>
          <p:cNvSpPr>
            <a:spLocks noChangeAspect="1"/>
          </p:cNvSpPr>
          <p:nvPr/>
        </p:nvSpPr>
        <p:spPr>
          <a:xfrm>
            <a:off x="5499438" y="1687097"/>
            <a:ext cx="396000" cy="396000"/>
          </a:xfrm>
          <a:prstGeom prst="ellipse">
            <a:avLst/>
          </a:prstGeom>
          <a:solidFill>
            <a:schemeClr val="accent2"/>
          </a:solidFill>
          <a:ln>
            <a:noFill/>
          </a:ln>
          <a:effectLst>
            <a:outerShdw blurRad="2540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cs typeface="+mn-ea"/>
              <a:sym typeface="+mn-lt"/>
            </a:endParaRPr>
          </a:p>
        </p:txBody>
      </p:sp>
      <p:sp>
        <p:nvSpPr>
          <p:cNvPr id="25" name="椭圆 24"/>
          <p:cNvSpPr>
            <a:spLocks noChangeAspect="1"/>
          </p:cNvSpPr>
          <p:nvPr/>
        </p:nvSpPr>
        <p:spPr>
          <a:xfrm>
            <a:off x="3772243" y="2866287"/>
            <a:ext cx="342000" cy="342000"/>
          </a:xfrm>
          <a:prstGeom prst="ellipse">
            <a:avLst/>
          </a:prstGeom>
          <a:solidFill>
            <a:schemeClr val="accent3"/>
          </a:solidFill>
          <a:ln>
            <a:noFill/>
          </a:ln>
          <a:effectLst>
            <a:outerShdw blurRad="254000" dist="190500" dir="8100000" algn="tr"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cs typeface="+mn-ea"/>
              <a:sym typeface="+mn-lt"/>
            </a:endParaRPr>
          </a:p>
        </p:txBody>
      </p:sp>
      <p:sp>
        <p:nvSpPr>
          <p:cNvPr id="26" name="椭圆 25"/>
          <p:cNvSpPr>
            <a:spLocks noChangeAspect="1"/>
          </p:cNvSpPr>
          <p:nvPr/>
        </p:nvSpPr>
        <p:spPr>
          <a:xfrm>
            <a:off x="4781938" y="2035317"/>
            <a:ext cx="277200" cy="277200"/>
          </a:xfrm>
          <a:prstGeom prst="ellipse">
            <a:avLst/>
          </a:prstGeom>
          <a:solidFill>
            <a:schemeClr val="accent1"/>
          </a:solidFill>
          <a:ln>
            <a:noFill/>
          </a:ln>
          <a:effectLst>
            <a:outerShdw blurRad="190500" dist="127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cs typeface="+mn-ea"/>
              <a:sym typeface="+mn-lt"/>
            </a:endParaRPr>
          </a:p>
        </p:txBody>
      </p:sp>
      <p:sp>
        <p:nvSpPr>
          <p:cNvPr id="27" name="椭圆 26"/>
          <p:cNvSpPr>
            <a:spLocks noChangeAspect="1"/>
          </p:cNvSpPr>
          <p:nvPr/>
        </p:nvSpPr>
        <p:spPr>
          <a:xfrm>
            <a:off x="4389543" y="2500234"/>
            <a:ext cx="216000" cy="216000"/>
          </a:xfrm>
          <a:prstGeom prst="ellipse">
            <a:avLst/>
          </a:prstGeom>
          <a:solidFill>
            <a:schemeClr val="accent4"/>
          </a:solidFill>
          <a:ln>
            <a:noFill/>
          </a:ln>
          <a:effectLst>
            <a:outerShdw blurRad="190500" dist="127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cs typeface="+mn-ea"/>
              <a:sym typeface="+mn-lt"/>
            </a:endParaRPr>
          </a:p>
        </p:txBody>
      </p:sp>
      <p:grpSp>
        <p:nvGrpSpPr>
          <p:cNvPr id="28" name="组合 27"/>
          <p:cNvGrpSpPr/>
          <p:nvPr/>
        </p:nvGrpSpPr>
        <p:grpSpPr>
          <a:xfrm>
            <a:off x="6742189" y="2554436"/>
            <a:ext cx="583583" cy="583583"/>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cs typeface="+mn-ea"/>
                <a:sym typeface="+mn-lt"/>
              </a:endParaRPr>
            </a:p>
          </p:txBody>
        </p:sp>
        <p:sp>
          <p:nvSpPr>
            <p:cNvPr id="30" name="椭圆 2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cs typeface="+mn-ea"/>
                <a:sym typeface="+mn-lt"/>
              </a:endParaRPr>
            </a:p>
          </p:txBody>
        </p:sp>
      </p:grpSp>
      <p:grpSp>
        <p:nvGrpSpPr>
          <p:cNvPr id="31" name="组合 30"/>
          <p:cNvGrpSpPr/>
          <p:nvPr/>
        </p:nvGrpSpPr>
        <p:grpSpPr>
          <a:xfrm>
            <a:off x="5987876" y="1688018"/>
            <a:ext cx="484598" cy="484598"/>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cs typeface="+mn-ea"/>
                <a:sym typeface="+mn-lt"/>
              </a:endParaRPr>
            </a:p>
          </p:txBody>
        </p:sp>
        <p:sp>
          <p:nvSpPr>
            <p:cNvPr id="33" name="椭圆 3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cs typeface="+mn-ea"/>
                <a:sym typeface="+mn-lt"/>
              </a:endParaRPr>
            </a:p>
          </p:txBody>
        </p:sp>
      </p:grpSp>
      <p:grpSp>
        <p:nvGrpSpPr>
          <p:cNvPr id="34" name="组合 33"/>
          <p:cNvGrpSpPr/>
          <p:nvPr/>
        </p:nvGrpSpPr>
        <p:grpSpPr>
          <a:xfrm>
            <a:off x="3281017" y="2924185"/>
            <a:ext cx="399491" cy="399491"/>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cs typeface="+mn-ea"/>
                <a:sym typeface="+mn-lt"/>
              </a:endParaRPr>
            </a:p>
          </p:txBody>
        </p:sp>
        <p:sp>
          <p:nvSpPr>
            <p:cNvPr id="36" name="椭圆 3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cs typeface="+mn-ea"/>
                <a:sym typeface="+mn-lt"/>
              </a:endParaRPr>
            </a:p>
          </p:txBody>
        </p:sp>
      </p:grpSp>
      <p:grpSp>
        <p:nvGrpSpPr>
          <p:cNvPr id="37" name="组合 36"/>
          <p:cNvGrpSpPr/>
          <p:nvPr/>
        </p:nvGrpSpPr>
        <p:grpSpPr>
          <a:xfrm>
            <a:off x="5084782" y="1834061"/>
            <a:ext cx="339856" cy="339856"/>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cs typeface="+mn-ea"/>
                <a:sym typeface="+mn-lt"/>
              </a:endParaRPr>
            </a:p>
          </p:txBody>
        </p:sp>
        <p:sp>
          <p:nvSpPr>
            <p:cNvPr id="39" name="椭圆 3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cs typeface="+mn-ea"/>
                <a:sym typeface="+mn-lt"/>
              </a:endParaRPr>
            </a:p>
          </p:txBody>
        </p:sp>
      </p:grpSp>
      <p:grpSp>
        <p:nvGrpSpPr>
          <p:cNvPr id="40" name="组合 39"/>
          <p:cNvGrpSpPr/>
          <p:nvPr/>
        </p:nvGrpSpPr>
        <p:grpSpPr>
          <a:xfrm>
            <a:off x="4115409" y="2680345"/>
            <a:ext cx="274133" cy="274133"/>
            <a:chOff x="304800" y="673100"/>
            <a:chExt cx="4000500" cy="4000500"/>
          </a:xfrm>
          <a:effectLst>
            <a:outerShdw blurRad="127000" dist="127000" dir="8100000" algn="tr" rotWithShape="0">
              <a:prstClr val="black">
                <a:alpha val="4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cs typeface="+mn-ea"/>
                <a:sym typeface="+mn-lt"/>
              </a:endParaRPr>
            </a:p>
          </p:txBody>
        </p:sp>
        <p:sp>
          <p:nvSpPr>
            <p:cNvPr id="42" name="椭圆 4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cs typeface="+mn-ea"/>
                <a:sym typeface="+mn-lt"/>
              </a:endParaRPr>
            </a:p>
          </p:txBody>
        </p:sp>
      </p:grpSp>
      <p:grpSp>
        <p:nvGrpSpPr>
          <p:cNvPr id="43" name="组合 42"/>
          <p:cNvGrpSpPr/>
          <p:nvPr/>
        </p:nvGrpSpPr>
        <p:grpSpPr>
          <a:xfrm>
            <a:off x="4577361" y="2286548"/>
            <a:ext cx="226575" cy="226575"/>
            <a:chOff x="304800" y="673100"/>
            <a:chExt cx="4000500" cy="4000500"/>
          </a:xfrm>
          <a:effectLst>
            <a:outerShdw blurRad="127000" dist="127000" dir="8100000" algn="tr" rotWithShape="0">
              <a:prstClr val="black">
                <a:alpha val="4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cs typeface="+mn-ea"/>
                <a:sym typeface="+mn-lt"/>
              </a:endParaRPr>
            </a:p>
          </p:txBody>
        </p:sp>
        <p:sp>
          <p:nvSpPr>
            <p:cNvPr id="45" name="椭圆 4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cs typeface="+mn-ea"/>
                <a:sym typeface="+mn-lt"/>
              </a:endParaRPr>
            </a:p>
          </p:txBody>
        </p:sp>
      </p:grpSp>
    </p:spTree>
    <p:extLst>
      <p:ext uri="{BB962C8B-B14F-4D97-AF65-F5344CB8AC3E}">
        <p14:creationId xmlns:p14="http://schemas.microsoft.com/office/powerpoint/2010/main" val="3047310092"/>
      </p:ext>
    </p:extLst>
  </p:cSld>
  <p:clrMapOvr>
    <a:masterClrMapping/>
  </p:clrMapOvr>
  <mc:AlternateContent xmlns:mc="http://schemas.openxmlformats.org/markup-compatibility/2006" xmlns:p14="http://schemas.microsoft.com/office/powerpoint/2010/main">
    <mc:Choice Requires="p14">
      <p:transition spd="slow" p14:dur="3900">
        <p14:glitter dir="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43"/>
                                        </p:tgtEl>
                                        <p:attrNameLst>
                                          <p:attrName>style.visibility</p:attrName>
                                        </p:attrNameLst>
                                      </p:cBhvr>
                                      <p:to>
                                        <p:strVal val="visible"/>
                                      </p:to>
                                    </p:set>
                                    <p:anim calcmode="lin" valueType="num">
                                      <p:cBhvr>
                                        <p:cTn id="9" dur="1000" fill="hold"/>
                                        <p:tgtEl>
                                          <p:spTgt spid="43"/>
                                        </p:tgtEl>
                                        <p:attrNameLst>
                                          <p:attrName>ppt_w</p:attrName>
                                        </p:attrNameLst>
                                      </p:cBhvr>
                                      <p:tavLst>
                                        <p:tav tm="0">
                                          <p:val>
                                            <p:fltVal val="0"/>
                                          </p:val>
                                        </p:tav>
                                        <p:tav tm="100000">
                                          <p:val>
                                            <p:strVal val="#ppt_w"/>
                                          </p:val>
                                        </p:tav>
                                      </p:tavLst>
                                    </p:anim>
                                    <p:anim calcmode="lin" valueType="num">
                                      <p:cBhvr>
                                        <p:cTn id="10" dur="1000" fill="hold"/>
                                        <p:tgtEl>
                                          <p:spTgt spid="43"/>
                                        </p:tgtEl>
                                        <p:attrNameLst>
                                          <p:attrName>ppt_h</p:attrName>
                                        </p:attrNameLst>
                                      </p:cBhvr>
                                      <p:tavLst>
                                        <p:tav tm="0">
                                          <p:val>
                                            <p:fltVal val="0"/>
                                          </p:val>
                                        </p:tav>
                                        <p:tav tm="100000">
                                          <p:val>
                                            <p:strVal val="#ppt_h"/>
                                          </p:val>
                                        </p:tav>
                                      </p:tavLst>
                                    </p:anim>
                                    <p:animEffect transition="in" filter="fade">
                                      <p:cBhvr>
                                        <p:cTn id="11" dur="1000"/>
                                        <p:tgtEl>
                                          <p:spTgt spid="43"/>
                                        </p:tgtEl>
                                      </p:cBhvr>
                                    </p:animEffect>
                                  </p:childTnLst>
                                </p:cTn>
                              </p:par>
                              <p:par>
                                <p:cTn id="12" presetID="42" presetClass="path" presetSubtype="0" accel="50000" decel="50000" fill="hold" nodeType="withEffect">
                                  <p:stCondLst>
                                    <p:cond delay="0"/>
                                  </p:stCondLst>
                                  <p:childTnLst>
                                    <p:animMotion origin="layout" path="M 2.77778E-6 1.97531E-6 L 0.55781 1.97531E-6 " pathEditMode="relative" rAng="0" ptsTypes="AA">
                                      <p:cBhvr>
                                        <p:cTn id="13" dur="1000" spd="-100000" fill="hold"/>
                                        <p:tgtEl>
                                          <p:spTgt spid="43"/>
                                        </p:tgtEl>
                                        <p:attrNameLst>
                                          <p:attrName>ppt_x</p:attrName>
                                          <p:attrName>ppt_y</p:attrName>
                                        </p:attrNameLst>
                                      </p:cBhvr>
                                      <p:rCtr x="27882" y="0"/>
                                    </p:animMotion>
                                  </p:childTnLst>
                                </p:cTn>
                              </p:par>
                              <p:par>
                                <p:cTn id="14" presetID="1"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childTnLst>
                                </p:cTn>
                              </p:par>
                              <p:par>
                                <p:cTn id="16" presetID="42" presetClass="path" presetSubtype="0" accel="50000" decel="50000" fill="hold" grpId="2" nodeType="withEffect">
                                  <p:stCondLst>
                                    <p:cond delay="0"/>
                                  </p:stCondLst>
                                  <p:childTnLst>
                                    <p:animMotion origin="layout" path="M -2.77778E-7 1.23457E-6 L -0.56719 0.00278 " pathEditMode="relative" rAng="0" ptsTypes="AA">
                                      <p:cBhvr>
                                        <p:cTn id="17" dur="1000" spd="-100000" fill="hold"/>
                                        <p:tgtEl>
                                          <p:spTgt spid="27"/>
                                        </p:tgtEl>
                                        <p:attrNameLst>
                                          <p:attrName>ppt_x</p:attrName>
                                          <p:attrName>ppt_y</p:attrName>
                                        </p:attrNameLst>
                                      </p:cBhvr>
                                      <p:rCtr x="-28368" y="123"/>
                                    </p:animMotion>
                                  </p:childTnLst>
                                </p:cTn>
                              </p:par>
                              <p:par>
                                <p:cTn id="18" presetID="53" presetClass="entr" presetSubtype="16" fill="hold" grpId="1"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1000" fill="hold"/>
                                        <p:tgtEl>
                                          <p:spTgt spid="27"/>
                                        </p:tgtEl>
                                        <p:attrNameLst>
                                          <p:attrName>ppt_w</p:attrName>
                                        </p:attrNameLst>
                                      </p:cBhvr>
                                      <p:tavLst>
                                        <p:tav tm="0">
                                          <p:val>
                                            <p:fltVal val="0"/>
                                          </p:val>
                                        </p:tav>
                                        <p:tav tm="100000">
                                          <p:val>
                                            <p:strVal val="#ppt_w"/>
                                          </p:val>
                                        </p:tav>
                                      </p:tavLst>
                                    </p:anim>
                                    <p:anim calcmode="lin" valueType="num">
                                      <p:cBhvr>
                                        <p:cTn id="21" dur="1000" fill="hold"/>
                                        <p:tgtEl>
                                          <p:spTgt spid="27"/>
                                        </p:tgtEl>
                                        <p:attrNameLst>
                                          <p:attrName>ppt_h</p:attrName>
                                        </p:attrNameLst>
                                      </p:cBhvr>
                                      <p:tavLst>
                                        <p:tav tm="0">
                                          <p:val>
                                            <p:fltVal val="0"/>
                                          </p:val>
                                        </p:tav>
                                        <p:tav tm="100000">
                                          <p:val>
                                            <p:strVal val="#ppt_h"/>
                                          </p:val>
                                        </p:tav>
                                      </p:tavLst>
                                    </p:anim>
                                    <p:animEffect transition="in" filter="fade">
                                      <p:cBhvr>
                                        <p:cTn id="22" dur="1000"/>
                                        <p:tgtEl>
                                          <p:spTgt spid="27"/>
                                        </p:tgtEl>
                                      </p:cBhvr>
                                    </p:animEffect>
                                  </p:childTnLst>
                                </p:cTn>
                              </p:par>
                              <p:par>
                                <p:cTn id="23" presetID="1" presetClass="entr" presetSubtype="0" fill="hold" grpId="0" nodeType="withEffect">
                                  <p:stCondLst>
                                    <p:cond delay="300"/>
                                  </p:stCondLst>
                                  <p:childTnLst>
                                    <p:set>
                                      <p:cBhvr>
                                        <p:cTn id="24" dur="1" fill="hold">
                                          <p:stCondLst>
                                            <p:cond delay="0"/>
                                          </p:stCondLst>
                                        </p:cTn>
                                        <p:tgtEl>
                                          <p:spTgt spid="26"/>
                                        </p:tgtEl>
                                        <p:attrNameLst>
                                          <p:attrName>style.visibility</p:attrName>
                                        </p:attrNameLst>
                                      </p:cBhvr>
                                      <p:to>
                                        <p:strVal val="visible"/>
                                      </p:to>
                                    </p:set>
                                  </p:childTnLst>
                                </p:cTn>
                              </p:par>
                              <p:par>
                                <p:cTn id="25" presetID="42" presetClass="path" presetSubtype="0" accel="50000" decel="50000" fill="hold" grpId="2" nodeType="withEffect">
                                  <p:stCondLst>
                                    <p:cond delay="300"/>
                                  </p:stCondLst>
                                  <p:childTnLst>
                                    <p:animMotion origin="layout" path="M -8.33333E-7 -8.64198E-7 L 0.225 0.76111 " pathEditMode="relative" rAng="0" ptsTypes="AA">
                                      <p:cBhvr>
                                        <p:cTn id="26" dur="1000" spd="-100000" fill="hold"/>
                                        <p:tgtEl>
                                          <p:spTgt spid="26"/>
                                        </p:tgtEl>
                                        <p:attrNameLst>
                                          <p:attrName>ppt_x</p:attrName>
                                          <p:attrName>ppt_y</p:attrName>
                                        </p:attrNameLst>
                                      </p:cBhvr>
                                      <p:rCtr x="11250" y="38056"/>
                                    </p:animMotion>
                                  </p:childTnLst>
                                </p:cTn>
                              </p:par>
                              <p:par>
                                <p:cTn id="27" presetID="53" presetClass="entr" presetSubtype="16" fill="hold" grpId="1" nodeType="withEffect">
                                  <p:stCondLst>
                                    <p:cond delay="300"/>
                                  </p:stCondLst>
                                  <p:childTnLst>
                                    <p:set>
                                      <p:cBhvr>
                                        <p:cTn id="28" dur="1" fill="hold">
                                          <p:stCondLst>
                                            <p:cond delay="0"/>
                                          </p:stCondLst>
                                        </p:cTn>
                                        <p:tgtEl>
                                          <p:spTgt spid="26"/>
                                        </p:tgtEl>
                                        <p:attrNameLst>
                                          <p:attrName>style.visibility</p:attrName>
                                        </p:attrNameLst>
                                      </p:cBhvr>
                                      <p:to>
                                        <p:strVal val="visible"/>
                                      </p:to>
                                    </p:set>
                                    <p:anim calcmode="lin" valueType="num">
                                      <p:cBhvr>
                                        <p:cTn id="29" dur="1000" fill="hold"/>
                                        <p:tgtEl>
                                          <p:spTgt spid="26"/>
                                        </p:tgtEl>
                                        <p:attrNameLst>
                                          <p:attrName>ppt_w</p:attrName>
                                        </p:attrNameLst>
                                      </p:cBhvr>
                                      <p:tavLst>
                                        <p:tav tm="0">
                                          <p:val>
                                            <p:fltVal val="0"/>
                                          </p:val>
                                        </p:tav>
                                        <p:tav tm="100000">
                                          <p:val>
                                            <p:strVal val="#ppt_w"/>
                                          </p:val>
                                        </p:tav>
                                      </p:tavLst>
                                    </p:anim>
                                    <p:anim calcmode="lin" valueType="num">
                                      <p:cBhvr>
                                        <p:cTn id="30" dur="1000" fill="hold"/>
                                        <p:tgtEl>
                                          <p:spTgt spid="26"/>
                                        </p:tgtEl>
                                        <p:attrNameLst>
                                          <p:attrName>ppt_h</p:attrName>
                                        </p:attrNameLst>
                                      </p:cBhvr>
                                      <p:tavLst>
                                        <p:tav tm="0">
                                          <p:val>
                                            <p:fltVal val="0"/>
                                          </p:val>
                                        </p:tav>
                                        <p:tav tm="100000">
                                          <p:val>
                                            <p:strVal val="#ppt_h"/>
                                          </p:val>
                                        </p:tav>
                                      </p:tavLst>
                                    </p:anim>
                                    <p:animEffect transition="in" filter="fade">
                                      <p:cBhvr>
                                        <p:cTn id="31" dur="1000"/>
                                        <p:tgtEl>
                                          <p:spTgt spid="26"/>
                                        </p:tgtEl>
                                      </p:cBhvr>
                                    </p:animEffect>
                                  </p:childTnLst>
                                </p:cTn>
                              </p:par>
                              <p:par>
                                <p:cTn id="32" presetID="1" presetClass="entr" presetSubtype="0" fill="hold" nodeType="withEffect">
                                  <p:stCondLst>
                                    <p:cond delay="300"/>
                                  </p:stCondLst>
                                  <p:childTnLst>
                                    <p:set>
                                      <p:cBhvr>
                                        <p:cTn id="33" dur="1" fill="hold">
                                          <p:stCondLst>
                                            <p:cond delay="0"/>
                                          </p:stCondLst>
                                        </p:cTn>
                                        <p:tgtEl>
                                          <p:spTgt spid="40"/>
                                        </p:tgtEl>
                                        <p:attrNameLst>
                                          <p:attrName>style.visibility</p:attrName>
                                        </p:attrNameLst>
                                      </p:cBhvr>
                                      <p:to>
                                        <p:strVal val="visible"/>
                                      </p:to>
                                    </p:set>
                                  </p:childTnLst>
                                </p:cTn>
                              </p:par>
                              <p:par>
                                <p:cTn id="34" presetID="42" presetClass="path" presetSubtype="0" accel="50000" decel="50000" fill="hold" nodeType="withEffect">
                                  <p:stCondLst>
                                    <p:cond delay="300"/>
                                  </p:stCondLst>
                                  <p:childTnLst>
                                    <p:animMotion origin="layout" path="M -5.55556E-7 -8.64198E-7 L -0.25 -0.67778 " pathEditMode="relative" rAng="0" ptsTypes="AA">
                                      <p:cBhvr>
                                        <p:cTn id="35" dur="1000" spd="-100000" fill="hold"/>
                                        <p:tgtEl>
                                          <p:spTgt spid="40"/>
                                        </p:tgtEl>
                                        <p:attrNameLst>
                                          <p:attrName>ppt_x</p:attrName>
                                          <p:attrName>ppt_y</p:attrName>
                                        </p:attrNameLst>
                                      </p:cBhvr>
                                      <p:rCtr x="-12500" y="-33889"/>
                                    </p:animMotion>
                                  </p:childTnLst>
                                </p:cTn>
                              </p:par>
                              <p:par>
                                <p:cTn id="36" presetID="53" presetClass="entr" presetSubtype="16" fill="hold" nodeType="withEffect">
                                  <p:stCondLst>
                                    <p:cond delay="300"/>
                                  </p:stCondLst>
                                  <p:childTnLst>
                                    <p:set>
                                      <p:cBhvr>
                                        <p:cTn id="37" dur="1" fill="hold">
                                          <p:stCondLst>
                                            <p:cond delay="0"/>
                                          </p:stCondLst>
                                        </p:cTn>
                                        <p:tgtEl>
                                          <p:spTgt spid="40"/>
                                        </p:tgtEl>
                                        <p:attrNameLst>
                                          <p:attrName>style.visibility</p:attrName>
                                        </p:attrNameLst>
                                      </p:cBhvr>
                                      <p:to>
                                        <p:strVal val="visible"/>
                                      </p:to>
                                    </p:set>
                                    <p:anim calcmode="lin" valueType="num">
                                      <p:cBhvr>
                                        <p:cTn id="38" dur="1000" fill="hold"/>
                                        <p:tgtEl>
                                          <p:spTgt spid="40"/>
                                        </p:tgtEl>
                                        <p:attrNameLst>
                                          <p:attrName>ppt_w</p:attrName>
                                        </p:attrNameLst>
                                      </p:cBhvr>
                                      <p:tavLst>
                                        <p:tav tm="0">
                                          <p:val>
                                            <p:fltVal val="0"/>
                                          </p:val>
                                        </p:tav>
                                        <p:tav tm="100000">
                                          <p:val>
                                            <p:strVal val="#ppt_w"/>
                                          </p:val>
                                        </p:tav>
                                      </p:tavLst>
                                    </p:anim>
                                    <p:anim calcmode="lin" valueType="num">
                                      <p:cBhvr>
                                        <p:cTn id="39" dur="1000" fill="hold"/>
                                        <p:tgtEl>
                                          <p:spTgt spid="40"/>
                                        </p:tgtEl>
                                        <p:attrNameLst>
                                          <p:attrName>ppt_h</p:attrName>
                                        </p:attrNameLst>
                                      </p:cBhvr>
                                      <p:tavLst>
                                        <p:tav tm="0">
                                          <p:val>
                                            <p:fltVal val="0"/>
                                          </p:val>
                                        </p:tav>
                                        <p:tav tm="100000">
                                          <p:val>
                                            <p:strVal val="#ppt_h"/>
                                          </p:val>
                                        </p:tav>
                                      </p:tavLst>
                                    </p:anim>
                                    <p:animEffect transition="in" filter="fade">
                                      <p:cBhvr>
                                        <p:cTn id="40" dur="1000"/>
                                        <p:tgtEl>
                                          <p:spTgt spid="40"/>
                                        </p:tgtEl>
                                      </p:cBhvr>
                                    </p:animEffect>
                                  </p:childTnLst>
                                </p:cTn>
                              </p:par>
                              <p:par>
                                <p:cTn id="41" presetID="1" presetClass="entr" presetSubtype="0" fill="hold" grpId="0" nodeType="withEffect">
                                  <p:stCondLst>
                                    <p:cond delay="600"/>
                                  </p:stCondLst>
                                  <p:childTnLst>
                                    <p:set>
                                      <p:cBhvr>
                                        <p:cTn id="42" dur="1" fill="hold">
                                          <p:stCondLst>
                                            <p:cond delay="0"/>
                                          </p:stCondLst>
                                        </p:cTn>
                                        <p:tgtEl>
                                          <p:spTgt spid="25"/>
                                        </p:tgtEl>
                                        <p:attrNameLst>
                                          <p:attrName>style.visibility</p:attrName>
                                        </p:attrNameLst>
                                      </p:cBhvr>
                                      <p:to>
                                        <p:strVal val="visible"/>
                                      </p:to>
                                    </p:set>
                                  </p:childTnLst>
                                </p:cTn>
                              </p:par>
                              <p:par>
                                <p:cTn id="43" presetID="42" presetClass="path" presetSubtype="0" accel="50000" decel="50000" fill="hold" grpId="2" nodeType="withEffect">
                                  <p:stCondLst>
                                    <p:cond delay="600"/>
                                  </p:stCondLst>
                                  <p:childTnLst>
                                    <p:animMotion origin="layout" path="M 0 -2.09877E-6 L -0.00937 0.58056 " pathEditMode="relative" rAng="0" ptsTypes="AA">
                                      <p:cBhvr>
                                        <p:cTn id="44" dur="1000" spd="-100000" fill="hold"/>
                                        <p:tgtEl>
                                          <p:spTgt spid="25"/>
                                        </p:tgtEl>
                                        <p:attrNameLst>
                                          <p:attrName>ppt_x</p:attrName>
                                          <p:attrName>ppt_y</p:attrName>
                                        </p:attrNameLst>
                                      </p:cBhvr>
                                      <p:rCtr x="-469" y="29012"/>
                                    </p:animMotion>
                                  </p:childTnLst>
                                </p:cTn>
                              </p:par>
                              <p:par>
                                <p:cTn id="45" presetID="53" presetClass="entr" presetSubtype="16" fill="hold" grpId="1" nodeType="withEffect">
                                  <p:stCondLst>
                                    <p:cond delay="600"/>
                                  </p:stCondLst>
                                  <p:childTnLst>
                                    <p:set>
                                      <p:cBhvr>
                                        <p:cTn id="46" dur="1" fill="hold">
                                          <p:stCondLst>
                                            <p:cond delay="0"/>
                                          </p:stCondLst>
                                        </p:cTn>
                                        <p:tgtEl>
                                          <p:spTgt spid="25"/>
                                        </p:tgtEl>
                                        <p:attrNameLst>
                                          <p:attrName>style.visibility</p:attrName>
                                        </p:attrNameLst>
                                      </p:cBhvr>
                                      <p:to>
                                        <p:strVal val="visible"/>
                                      </p:to>
                                    </p:set>
                                    <p:anim calcmode="lin" valueType="num">
                                      <p:cBhvr>
                                        <p:cTn id="47" dur="1000" fill="hold"/>
                                        <p:tgtEl>
                                          <p:spTgt spid="25"/>
                                        </p:tgtEl>
                                        <p:attrNameLst>
                                          <p:attrName>ppt_w</p:attrName>
                                        </p:attrNameLst>
                                      </p:cBhvr>
                                      <p:tavLst>
                                        <p:tav tm="0">
                                          <p:val>
                                            <p:fltVal val="0"/>
                                          </p:val>
                                        </p:tav>
                                        <p:tav tm="100000">
                                          <p:val>
                                            <p:strVal val="#ppt_w"/>
                                          </p:val>
                                        </p:tav>
                                      </p:tavLst>
                                    </p:anim>
                                    <p:anim calcmode="lin" valueType="num">
                                      <p:cBhvr>
                                        <p:cTn id="48" dur="1000" fill="hold"/>
                                        <p:tgtEl>
                                          <p:spTgt spid="25"/>
                                        </p:tgtEl>
                                        <p:attrNameLst>
                                          <p:attrName>ppt_h</p:attrName>
                                        </p:attrNameLst>
                                      </p:cBhvr>
                                      <p:tavLst>
                                        <p:tav tm="0">
                                          <p:val>
                                            <p:fltVal val="0"/>
                                          </p:val>
                                        </p:tav>
                                        <p:tav tm="100000">
                                          <p:val>
                                            <p:strVal val="#ppt_h"/>
                                          </p:val>
                                        </p:tav>
                                      </p:tavLst>
                                    </p:anim>
                                    <p:animEffect transition="in" filter="fade">
                                      <p:cBhvr>
                                        <p:cTn id="49" dur="1000"/>
                                        <p:tgtEl>
                                          <p:spTgt spid="25"/>
                                        </p:tgtEl>
                                      </p:cBhvr>
                                    </p:animEffect>
                                  </p:childTnLst>
                                </p:cTn>
                              </p:par>
                              <p:par>
                                <p:cTn id="50" presetID="1" presetClass="entr" presetSubtype="0" fill="hold" nodeType="withEffect">
                                  <p:stCondLst>
                                    <p:cond delay="600"/>
                                  </p:stCondLst>
                                  <p:childTnLst>
                                    <p:set>
                                      <p:cBhvr>
                                        <p:cTn id="51" dur="1" fill="hold">
                                          <p:stCondLst>
                                            <p:cond delay="0"/>
                                          </p:stCondLst>
                                        </p:cTn>
                                        <p:tgtEl>
                                          <p:spTgt spid="37"/>
                                        </p:tgtEl>
                                        <p:attrNameLst>
                                          <p:attrName>style.visibility</p:attrName>
                                        </p:attrNameLst>
                                      </p:cBhvr>
                                      <p:to>
                                        <p:strVal val="visible"/>
                                      </p:to>
                                    </p:set>
                                  </p:childTnLst>
                                </p:cTn>
                              </p:par>
                              <p:par>
                                <p:cTn id="52" presetID="53" presetClass="entr" presetSubtype="16" fill="hold" nodeType="withEffect">
                                  <p:stCondLst>
                                    <p:cond delay="600"/>
                                  </p:stCondLst>
                                  <p:childTnLst>
                                    <p:set>
                                      <p:cBhvr>
                                        <p:cTn id="53" dur="1" fill="hold">
                                          <p:stCondLst>
                                            <p:cond delay="0"/>
                                          </p:stCondLst>
                                        </p:cTn>
                                        <p:tgtEl>
                                          <p:spTgt spid="37"/>
                                        </p:tgtEl>
                                        <p:attrNameLst>
                                          <p:attrName>style.visibility</p:attrName>
                                        </p:attrNameLst>
                                      </p:cBhvr>
                                      <p:to>
                                        <p:strVal val="visible"/>
                                      </p:to>
                                    </p:set>
                                    <p:anim calcmode="lin" valueType="num">
                                      <p:cBhvr>
                                        <p:cTn id="54" dur="1000" fill="hold"/>
                                        <p:tgtEl>
                                          <p:spTgt spid="37"/>
                                        </p:tgtEl>
                                        <p:attrNameLst>
                                          <p:attrName>ppt_w</p:attrName>
                                        </p:attrNameLst>
                                      </p:cBhvr>
                                      <p:tavLst>
                                        <p:tav tm="0">
                                          <p:val>
                                            <p:fltVal val="0"/>
                                          </p:val>
                                        </p:tav>
                                        <p:tav tm="100000">
                                          <p:val>
                                            <p:strVal val="#ppt_w"/>
                                          </p:val>
                                        </p:tav>
                                      </p:tavLst>
                                    </p:anim>
                                    <p:anim calcmode="lin" valueType="num">
                                      <p:cBhvr>
                                        <p:cTn id="55" dur="1000" fill="hold"/>
                                        <p:tgtEl>
                                          <p:spTgt spid="37"/>
                                        </p:tgtEl>
                                        <p:attrNameLst>
                                          <p:attrName>ppt_h</p:attrName>
                                        </p:attrNameLst>
                                      </p:cBhvr>
                                      <p:tavLst>
                                        <p:tav tm="0">
                                          <p:val>
                                            <p:fltVal val="0"/>
                                          </p:val>
                                        </p:tav>
                                        <p:tav tm="100000">
                                          <p:val>
                                            <p:strVal val="#ppt_h"/>
                                          </p:val>
                                        </p:tav>
                                      </p:tavLst>
                                    </p:anim>
                                    <p:animEffect transition="in" filter="fade">
                                      <p:cBhvr>
                                        <p:cTn id="56" dur="1000"/>
                                        <p:tgtEl>
                                          <p:spTgt spid="37"/>
                                        </p:tgtEl>
                                      </p:cBhvr>
                                    </p:animEffect>
                                  </p:childTnLst>
                                </p:cTn>
                              </p:par>
                              <p:par>
                                <p:cTn id="57" presetID="42" presetClass="path" presetSubtype="0" accel="50000" decel="50000" fill="hold" nodeType="withEffect">
                                  <p:stCondLst>
                                    <p:cond delay="600"/>
                                  </p:stCondLst>
                                  <p:childTnLst>
                                    <p:animMotion origin="layout" path="M -2.77778E-6 3.82716E-6 L 0.00157 -0.53056 " pathEditMode="relative" rAng="0" ptsTypes="AA">
                                      <p:cBhvr>
                                        <p:cTn id="58" dur="1000" spd="-100000" fill="hold"/>
                                        <p:tgtEl>
                                          <p:spTgt spid="37"/>
                                        </p:tgtEl>
                                        <p:attrNameLst>
                                          <p:attrName>ppt_x</p:attrName>
                                          <p:attrName>ppt_y</p:attrName>
                                        </p:attrNameLst>
                                      </p:cBhvr>
                                      <p:rCtr x="69" y="-26543"/>
                                    </p:animMotion>
                                  </p:childTnLst>
                                </p:cTn>
                              </p:par>
                              <p:par>
                                <p:cTn id="59" presetID="1" presetClass="entr" presetSubtype="0" fill="hold" nodeType="withEffect">
                                  <p:stCondLst>
                                    <p:cond delay="900"/>
                                  </p:stCondLst>
                                  <p:childTnLst>
                                    <p:set>
                                      <p:cBhvr>
                                        <p:cTn id="60" dur="1" fill="hold">
                                          <p:stCondLst>
                                            <p:cond delay="0"/>
                                          </p:stCondLst>
                                        </p:cTn>
                                        <p:tgtEl>
                                          <p:spTgt spid="34"/>
                                        </p:tgtEl>
                                        <p:attrNameLst>
                                          <p:attrName>style.visibility</p:attrName>
                                        </p:attrNameLst>
                                      </p:cBhvr>
                                      <p:to>
                                        <p:strVal val="visible"/>
                                      </p:to>
                                    </p:set>
                                  </p:childTnLst>
                                </p:cTn>
                              </p:par>
                              <p:par>
                                <p:cTn id="61" presetID="42" presetClass="path" presetSubtype="0" accel="50000" decel="50000" fill="hold" nodeType="withEffect">
                                  <p:stCondLst>
                                    <p:cond delay="900"/>
                                  </p:stCondLst>
                                  <p:childTnLst>
                                    <p:animMotion origin="layout" path="M 4.44444E-6 2.59259E-6 L -0.29844 0.54166 " pathEditMode="relative" rAng="0" ptsTypes="AA">
                                      <p:cBhvr>
                                        <p:cTn id="62" dur="1000" spd="-100000" fill="hold"/>
                                        <p:tgtEl>
                                          <p:spTgt spid="34"/>
                                        </p:tgtEl>
                                        <p:attrNameLst>
                                          <p:attrName>ppt_x</p:attrName>
                                          <p:attrName>ppt_y</p:attrName>
                                        </p:attrNameLst>
                                      </p:cBhvr>
                                      <p:rCtr x="-14931" y="27068"/>
                                    </p:animMotion>
                                  </p:childTnLst>
                                </p:cTn>
                              </p:par>
                              <p:par>
                                <p:cTn id="63" presetID="53" presetClass="entr" presetSubtype="16" fill="hold" nodeType="withEffect">
                                  <p:stCondLst>
                                    <p:cond delay="900"/>
                                  </p:stCondLst>
                                  <p:childTnLst>
                                    <p:set>
                                      <p:cBhvr>
                                        <p:cTn id="64" dur="1" fill="hold">
                                          <p:stCondLst>
                                            <p:cond delay="0"/>
                                          </p:stCondLst>
                                        </p:cTn>
                                        <p:tgtEl>
                                          <p:spTgt spid="34"/>
                                        </p:tgtEl>
                                        <p:attrNameLst>
                                          <p:attrName>style.visibility</p:attrName>
                                        </p:attrNameLst>
                                      </p:cBhvr>
                                      <p:to>
                                        <p:strVal val="visible"/>
                                      </p:to>
                                    </p:set>
                                    <p:anim calcmode="lin" valueType="num">
                                      <p:cBhvr>
                                        <p:cTn id="65" dur="1000" fill="hold"/>
                                        <p:tgtEl>
                                          <p:spTgt spid="34"/>
                                        </p:tgtEl>
                                        <p:attrNameLst>
                                          <p:attrName>ppt_w</p:attrName>
                                        </p:attrNameLst>
                                      </p:cBhvr>
                                      <p:tavLst>
                                        <p:tav tm="0">
                                          <p:val>
                                            <p:fltVal val="0"/>
                                          </p:val>
                                        </p:tav>
                                        <p:tav tm="100000">
                                          <p:val>
                                            <p:strVal val="#ppt_w"/>
                                          </p:val>
                                        </p:tav>
                                      </p:tavLst>
                                    </p:anim>
                                    <p:anim calcmode="lin" valueType="num">
                                      <p:cBhvr>
                                        <p:cTn id="66" dur="1000" fill="hold"/>
                                        <p:tgtEl>
                                          <p:spTgt spid="34"/>
                                        </p:tgtEl>
                                        <p:attrNameLst>
                                          <p:attrName>ppt_h</p:attrName>
                                        </p:attrNameLst>
                                      </p:cBhvr>
                                      <p:tavLst>
                                        <p:tav tm="0">
                                          <p:val>
                                            <p:fltVal val="0"/>
                                          </p:val>
                                        </p:tav>
                                        <p:tav tm="100000">
                                          <p:val>
                                            <p:strVal val="#ppt_h"/>
                                          </p:val>
                                        </p:tav>
                                      </p:tavLst>
                                    </p:anim>
                                    <p:animEffect transition="in" filter="fade">
                                      <p:cBhvr>
                                        <p:cTn id="67" dur="1000"/>
                                        <p:tgtEl>
                                          <p:spTgt spid="34"/>
                                        </p:tgtEl>
                                      </p:cBhvr>
                                    </p:animEffect>
                                  </p:childTnLst>
                                </p:cTn>
                              </p:par>
                              <p:par>
                                <p:cTn id="68" presetID="1" presetClass="entr" presetSubtype="0" fill="hold" grpId="0" nodeType="withEffect">
                                  <p:stCondLst>
                                    <p:cond delay="900"/>
                                  </p:stCondLst>
                                  <p:childTnLst>
                                    <p:set>
                                      <p:cBhvr>
                                        <p:cTn id="69" dur="1" fill="hold">
                                          <p:stCondLst>
                                            <p:cond delay="0"/>
                                          </p:stCondLst>
                                        </p:cTn>
                                        <p:tgtEl>
                                          <p:spTgt spid="24"/>
                                        </p:tgtEl>
                                        <p:attrNameLst>
                                          <p:attrName>style.visibility</p:attrName>
                                        </p:attrNameLst>
                                      </p:cBhvr>
                                      <p:to>
                                        <p:strVal val="visible"/>
                                      </p:to>
                                    </p:set>
                                  </p:childTnLst>
                                </p:cTn>
                              </p:par>
                              <p:par>
                                <p:cTn id="70" presetID="42" presetClass="path" presetSubtype="0" accel="50000" decel="50000" fill="hold" grpId="2" nodeType="withEffect">
                                  <p:stCondLst>
                                    <p:cond delay="900"/>
                                  </p:stCondLst>
                                  <p:childTnLst>
                                    <p:animMotion origin="layout" path="M -2.77778E-7 1.97531E-6 L 0.32656 -0.51111 " pathEditMode="relative" rAng="0" ptsTypes="AA">
                                      <p:cBhvr>
                                        <p:cTn id="71" dur="1000" spd="-100000" fill="hold"/>
                                        <p:tgtEl>
                                          <p:spTgt spid="24"/>
                                        </p:tgtEl>
                                        <p:attrNameLst>
                                          <p:attrName>ppt_x</p:attrName>
                                          <p:attrName>ppt_y</p:attrName>
                                        </p:attrNameLst>
                                      </p:cBhvr>
                                      <p:rCtr x="16319" y="-25556"/>
                                    </p:animMotion>
                                  </p:childTnLst>
                                </p:cTn>
                              </p:par>
                              <p:par>
                                <p:cTn id="72" presetID="53" presetClass="entr" presetSubtype="16" fill="hold" grpId="1" nodeType="withEffect">
                                  <p:stCondLst>
                                    <p:cond delay="900"/>
                                  </p:stCondLst>
                                  <p:childTnLst>
                                    <p:set>
                                      <p:cBhvr>
                                        <p:cTn id="73" dur="1" fill="hold">
                                          <p:stCondLst>
                                            <p:cond delay="0"/>
                                          </p:stCondLst>
                                        </p:cTn>
                                        <p:tgtEl>
                                          <p:spTgt spid="24"/>
                                        </p:tgtEl>
                                        <p:attrNameLst>
                                          <p:attrName>style.visibility</p:attrName>
                                        </p:attrNameLst>
                                      </p:cBhvr>
                                      <p:to>
                                        <p:strVal val="visible"/>
                                      </p:to>
                                    </p:set>
                                    <p:anim calcmode="lin" valueType="num">
                                      <p:cBhvr>
                                        <p:cTn id="74" dur="1000" fill="hold"/>
                                        <p:tgtEl>
                                          <p:spTgt spid="24"/>
                                        </p:tgtEl>
                                        <p:attrNameLst>
                                          <p:attrName>ppt_w</p:attrName>
                                        </p:attrNameLst>
                                      </p:cBhvr>
                                      <p:tavLst>
                                        <p:tav tm="0">
                                          <p:val>
                                            <p:fltVal val="0"/>
                                          </p:val>
                                        </p:tav>
                                        <p:tav tm="100000">
                                          <p:val>
                                            <p:strVal val="#ppt_w"/>
                                          </p:val>
                                        </p:tav>
                                      </p:tavLst>
                                    </p:anim>
                                    <p:anim calcmode="lin" valueType="num">
                                      <p:cBhvr>
                                        <p:cTn id="75" dur="1000" fill="hold"/>
                                        <p:tgtEl>
                                          <p:spTgt spid="24"/>
                                        </p:tgtEl>
                                        <p:attrNameLst>
                                          <p:attrName>ppt_h</p:attrName>
                                        </p:attrNameLst>
                                      </p:cBhvr>
                                      <p:tavLst>
                                        <p:tav tm="0">
                                          <p:val>
                                            <p:fltVal val="0"/>
                                          </p:val>
                                        </p:tav>
                                        <p:tav tm="100000">
                                          <p:val>
                                            <p:strVal val="#ppt_h"/>
                                          </p:val>
                                        </p:tav>
                                      </p:tavLst>
                                    </p:anim>
                                    <p:animEffect transition="in" filter="fade">
                                      <p:cBhvr>
                                        <p:cTn id="76" dur="1000"/>
                                        <p:tgtEl>
                                          <p:spTgt spid="24"/>
                                        </p:tgtEl>
                                      </p:cBhvr>
                                    </p:animEffect>
                                  </p:childTnLst>
                                </p:cTn>
                              </p:par>
                              <p:par>
                                <p:cTn id="77" presetID="1" presetClass="entr" presetSubtype="0" fill="hold" nodeType="withEffect">
                                  <p:stCondLst>
                                    <p:cond delay="1200"/>
                                  </p:stCondLst>
                                  <p:childTnLst>
                                    <p:set>
                                      <p:cBhvr>
                                        <p:cTn id="78" dur="1" fill="hold">
                                          <p:stCondLst>
                                            <p:cond delay="0"/>
                                          </p:stCondLst>
                                        </p:cTn>
                                        <p:tgtEl>
                                          <p:spTgt spid="31"/>
                                        </p:tgtEl>
                                        <p:attrNameLst>
                                          <p:attrName>style.visibility</p:attrName>
                                        </p:attrNameLst>
                                      </p:cBhvr>
                                      <p:to>
                                        <p:strVal val="visible"/>
                                      </p:to>
                                    </p:set>
                                  </p:childTnLst>
                                </p:cTn>
                              </p:par>
                              <p:par>
                                <p:cTn id="79" presetID="42" presetClass="path" presetSubtype="0" accel="50000" decel="50000" fill="hold" nodeType="withEffect">
                                  <p:stCondLst>
                                    <p:cond delay="1200"/>
                                  </p:stCondLst>
                                  <p:childTnLst>
                                    <p:animMotion origin="layout" path="M 1.11022E-16 1.35802E-6 L 0.1125 0.80278 " pathEditMode="relative" rAng="0" ptsTypes="AA">
                                      <p:cBhvr>
                                        <p:cTn id="80" dur="1000" spd="-100000" fill="hold"/>
                                        <p:tgtEl>
                                          <p:spTgt spid="31"/>
                                        </p:tgtEl>
                                        <p:attrNameLst>
                                          <p:attrName>ppt_x</p:attrName>
                                          <p:attrName>ppt_y</p:attrName>
                                        </p:attrNameLst>
                                      </p:cBhvr>
                                      <p:rCtr x="5625" y="40123"/>
                                    </p:animMotion>
                                  </p:childTnLst>
                                </p:cTn>
                              </p:par>
                              <p:par>
                                <p:cTn id="81" presetID="53" presetClass="entr" presetSubtype="16" fill="hold" nodeType="withEffect">
                                  <p:stCondLst>
                                    <p:cond delay="1200"/>
                                  </p:stCondLst>
                                  <p:childTnLst>
                                    <p:set>
                                      <p:cBhvr>
                                        <p:cTn id="82" dur="1" fill="hold">
                                          <p:stCondLst>
                                            <p:cond delay="0"/>
                                          </p:stCondLst>
                                        </p:cTn>
                                        <p:tgtEl>
                                          <p:spTgt spid="31"/>
                                        </p:tgtEl>
                                        <p:attrNameLst>
                                          <p:attrName>style.visibility</p:attrName>
                                        </p:attrNameLst>
                                      </p:cBhvr>
                                      <p:to>
                                        <p:strVal val="visible"/>
                                      </p:to>
                                    </p:set>
                                    <p:anim calcmode="lin" valueType="num">
                                      <p:cBhvr>
                                        <p:cTn id="83" dur="1000" fill="hold"/>
                                        <p:tgtEl>
                                          <p:spTgt spid="31"/>
                                        </p:tgtEl>
                                        <p:attrNameLst>
                                          <p:attrName>ppt_w</p:attrName>
                                        </p:attrNameLst>
                                      </p:cBhvr>
                                      <p:tavLst>
                                        <p:tav tm="0">
                                          <p:val>
                                            <p:fltVal val="0"/>
                                          </p:val>
                                        </p:tav>
                                        <p:tav tm="100000">
                                          <p:val>
                                            <p:strVal val="#ppt_w"/>
                                          </p:val>
                                        </p:tav>
                                      </p:tavLst>
                                    </p:anim>
                                    <p:anim calcmode="lin" valueType="num">
                                      <p:cBhvr>
                                        <p:cTn id="84" dur="1000" fill="hold"/>
                                        <p:tgtEl>
                                          <p:spTgt spid="31"/>
                                        </p:tgtEl>
                                        <p:attrNameLst>
                                          <p:attrName>ppt_h</p:attrName>
                                        </p:attrNameLst>
                                      </p:cBhvr>
                                      <p:tavLst>
                                        <p:tav tm="0">
                                          <p:val>
                                            <p:fltVal val="0"/>
                                          </p:val>
                                        </p:tav>
                                        <p:tav tm="100000">
                                          <p:val>
                                            <p:strVal val="#ppt_h"/>
                                          </p:val>
                                        </p:tav>
                                      </p:tavLst>
                                    </p:anim>
                                    <p:animEffect transition="in" filter="fade">
                                      <p:cBhvr>
                                        <p:cTn id="85" dur="1000"/>
                                        <p:tgtEl>
                                          <p:spTgt spid="31"/>
                                        </p:tgtEl>
                                      </p:cBhvr>
                                    </p:animEffect>
                                  </p:childTnLst>
                                </p:cTn>
                              </p:par>
                              <p:par>
                                <p:cTn id="86" presetID="1" presetClass="entr" presetSubtype="0" fill="hold" grpId="0" nodeType="withEffect">
                                  <p:stCondLst>
                                    <p:cond delay="1200"/>
                                  </p:stCondLst>
                                  <p:childTnLst>
                                    <p:set>
                                      <p:cBhvr>
                                        <p:cTn id="87" dur="1" fill="hold">
                                          <p:stCondLst>
                                            <p:cond delay="0"/>
                                          </p:stCondLst>
                                        </p:cTn>
                                        <p:tgtEl>
                                          <p:spTgt spid="23"/>
                                        </p:tgtEl>
                                        <p:attrNameLst>
                                          <p:attrName>style.visibility</p:attrName>
                                        </p:attrNameLst>
                                      </p:cBhvr>
                                      <p:to>
                                        <p:strVal val="visible"/>
                                      </p:to>
                                    </p:set>
                                  </p:childTnLst>
                                </p:cTn>
                              </p:par>
                              <p:par>
                                <p:cTn id="88" presetID="53" presetClass="entr" presetSubtype="16" fill="hold" grpId="1" nodeType="withEffect">
                                  <p:stCondLst>
                                    <p:cond delay="1200"/>
                                  </p:stCondLst>
                                  <p:childTnLst>
                                    <p:set>
                                      <p:cBhvr>
                                        <p:cTn id="89" dur="1" fill="hold">
                                          <p:stCondLst>
                                            <p:cond delay="0"/>
                                          </p:stCondLst>
                                        </p:cTn>
                                        <p:tgtEl>
                                          <p:spTgt spid="23"/>
                                        </p:tgtEl>
                                        <p:attrNameLst>
                                          <p:attrName>style.visibility</p:attrName>
                                        </p:attrNameLst>
                                      </p:cBhvr>
                                      <p:to>
                                        <p:strVal val="visible"/>
                                      </p:to>
                                    </p:set>
                                    <p:anim calcmode="lin" valueType="num">
                                      <p:cBhvr>
                                        <p:cTn id="90" dur="1000" fill="hold"/>
                                        <p:tgtEl>
                                          <p:spTgt spid="23"/>
                                        </p:tgtEl>
                                        <p:attrNameLst>
                                          <p:attrName>ppt_w</p:attrName>
                                        </p:attrNameLst>
                                      </p:cBhvr>
                                      <p:tavLst>
                                        <p:tav tm="0">
                                          <p:val>
                                            <p:fltVal val="0"/>
                                          </p:val>
                                        </p:tav>
                                        <p:tav tm="100000">
                                          <p:val>
                                            <p:strVal val="#ppt_w"/>
                                          </p:val>
                                        </p:tav>
                                      </p:tavLst>
                                    </p:anim>
                                    <p:anim calcmode="lin" valueType="num">
                                      <p:cBhvr>
                                        <p:cTn id="91" dur="1000" fill="hold"/>
                                        <p:tgtEl>
                                          <p:spTgt spid="23"/>
                                        </p:tgtEl>
                                        <p:attrNameLst>
                                          <p:attrName>ppt_h</p:attrName>
                                        </p:attrNameLst>
                                      </p:cBhvr>
                                      <p:tavLst>
                                        <p:tav tm="0">
                                          <p:val>
                                            <p:fltVal val="0"/>
                                          </p:val>
                                        </p:tav>
                                        <p:tav tm="100000">
                                          <p:val>
                                            <p:strVal val="#ppt_h"/>
                                          </p:val>
                                        </p:tav>
                                      </p:tavLst>
                                    </p:anim>
                                    <p:animEffect transition="in" filter="fade">
                                      <p:cBhvr>
                                        <p:cTn id="92" dur="1000"/>
                                        <p:tgtEl>
                                          <p:spTgt spid="23"/>
                                        </p:tgtEl>
                                      </p:cBhvr>
                                    </p:animEffect>
                                  </p:childTnLst>
                                </p:cTn>
                              </p:par>
                              <p:par>
                                <p:cTn id="93" presetID="42" presetClass="path" presetSubtype="0" accel="50000" decel="50000" fill="hold" grpId="2" nodeType="withEffect">
                                  <p:stCondLst>
                                    <p:cond delay="1200"/>
                                  </p:stCondLst>
                                  <p:childTnLst>
                                    <p:animMotion origin="layout" path="M -2.77778E-7 3.7037E-6 L -0.125 -0.68889 " pathEditMode="relative" rAng="0" ptsTypes="AA">
                                      <p:cBhvr>
                                        <p:cTn id="94" dur="1000" spd="-100000" fill="hold"/>
                                        <p:tgtEl>
                                          <p:spTgt spid="23"/>
                                        </p:tgtEl>
                                        <p:attrNameLst>
                                          <p:attrName>ppt_x</p:attrName>
                                          <p:attrName>ppt_y</p:attrName>
                                        </p:attrNameLst>
                                      </p:cBhvr>
                                      <p:rCtr x="-6250" y="-34444"/>
                                    </p:animMotion>
                                  </p:childTnLst>
                                </p:cTn>
                              </p:par>
                              <p:par>
                                <p:cTn id="95" presetID="1" presetClass="entr" presetSubtype="0" fill="hold" nodeType="withEffect">
                                  <p:stCondLst>
                                    <p:cond delay="1500"/>
                                  </p:stCondLst>
                                  <p:childTnLst>
                                    <p:set>
                                      <p:cBhvr>
                                        <p:cTn id="96" dur="1" fill="hold">
                                          <p:stCondLst>
                                            <p:cond delay="0"/>
                                          </p:stCondLst>
                                        </p:cTn>
                                        <p:tgtEl>
                                          <p:spTgt spid="20"/>
                                        </p:tgtEl>
                                        <p:attrNameLst>
                                          <p:attrName>style.visibility</p:attrName>
                                        </p:attrNameLst>
                                      </p:cBhvr>
                                      <p:to>
                                        <p:strVal val="visible"/>
                                      </p:to>
                                    </p:set>
                                  </p:childTnLst>
                                </p:cTn>
                              </p:par>
                              <p:par>
                                <p:cTn id="97" presetID="42" presetClass="path" presetSubtype="0" accel="50000" decel="50000" fill="hold" nodeType="withEffect">
                                  <p:stCondLst>
                                    <p:cond delay="1500"/>
                                  </p:stCondLst>
                                  <p:childTnLst>
                                    <p:animMotion origin="layout" path="M 1.66667E-6 -1.23457E-7 L 0.4875 0.71111 " pathEditMode="relative" rAng="0" ptsTypes="AA">
                                      <p:cBhvr>
                                        <p:cTn id="98" dur="1000" spd="-100000" fill="hold"/>
                                        <p:tgtEl>
                                          <p:spTgt spid="20"/>
                                        </p:tgtEl>
                                        <p:attrNameLst>
                                          <p:attrName>ppt_x</p:attrName>
                                          <p:attrName>ppt_y</p:attrName>
                                        </p:attrNameLst>
                                      </p:cBhvr>
                                      <p:rCtr x="24375" y="35556"/>
                                    </p:animMotion>
                                  </p:childTnLst>
                                </p:cTn>
                              </p:par>
                              <p:par>
                                <p:cTn id="99" presetID="53" presetClass="entr" presetSubtype="16" fill="hold" nodeType="withEffect">
                                  <p:stCondLst>
                                    <p:cond delay="1500"/>
                                  </p:stCondLst>
                                  <p:childTnLst>
                                    <p:set>
                                      <p:cBhvr>
                                        <p:cTn id="100" dur="1" fill="hold">
                                          <p:stCondLst>
                                            <p:cond delay="0"/>
                                          </p:stCondLst>
                                        </p:cTn>
                                        <p:tgtEl>
                                          <p:spTgt spid="20"/>
                                        </p:tgtEl>
                                        <p:attrNameLst>
                                          <p:attrName>style.visibility</p:attrName>
                                        </p:attrNameLst>
                                      </p:cBhvr>
                                      <p:to>
                                        <p:strVal val="visible"/>
                                      </p:to>
                                    </p:set>
                                    <p:anim calcmode="lin" valueType="num">
                                      <p:cBhvr>
                                        <p:cTn id="101" dur="1000" fill="hold"/>
                                        <p:tgtEl>
                                          <p:spTgt spid="20"/>
                                        </p:tgtEl>
                                        <p:attrNameLst>
                                          <p:attrName>ppt_w</p:attrName>
                                        </p:attrNameLst>
                                      </p:cBhvr>
                                      <p:tavLst>
                                        <p:tav tm="0">
                                          <p:val>
                                            <p:fltVal val="0"/>
                                          </p:val>
                                        </p:tav>
                                        <p:tav tm="100000">
                                          <p:val>
                                            <p:strVal val="#ppt_w"/>
                                          </p:val>
                                        </p:tav>
                                      </p:tavLst>
                                    </p:anim>
                                    <p:anim calcmode="lin" valueType="num">
                                      <p:cBhvr>
                                        <p:cTn id="102" dur="1000" fill="hold"/>
                                        <p:tgtEl>
                                          <p:spTgt spid="20"/>
                                        </p:tgtEl>
                                        <p:attrNameLst>
                                          <p:attrName>ppt_h</p:attrName>
                                        </p:attrNameLst>
                                      </p:cBhvr>
                                      <p:tavLst>
                                        <p:tav tm="0">
                                          <p:val>
                                            <p:fltVal val="0"/>
                                          </p:val>
                                        </p:tav>
                                        <p:tav tm="100000">
                                          <p:val>
                                            <p:strVal val="#ppt_h"/>
                                          </p:val>
                                        </p:tav>
                                      </p:tavLst>
                                    </p:anim>
                                    <p:animEffect transition="in" filter="fade">
                                      <p:cBhvr>
                                        <p:cTn id="103" dur="1000"/>
                                        <p:tgtEl>
                                          <p:spTgt spid="20"/>
                                        </p:tgtEl>
                                      </p:cBhvr>
                                    </p:animEffect>
                                  </p:childTnLst>
                                </p:cTn>
                              </p:par>
                              <p:par>
                                <p:cTn id="104" presetID="1" presetClass="entr" presetSubtype="0" fill="hold" grpId="0" nodeType="withEffect">
                                  <p:stCondLst>
                                    <p:cond delay="1500"/>
                                  </p:stCondLst>
                                  <p:childTnLst>
                                    <p:set>
                                      <p:cBhvr>
                                        <p:cTn id="105" dur="1" fill="hold">
                                          <p:stCondLst>
                                            <p:cond delay="0"/>
                                          </p:stCondLst>
                                        </p:cTn>
                                        <p:tgtEl>
                                          <p:spTgt spid="19"/>
                                        </p:tgtEl>
                                        <p:attrNameLst>
                                          <p:attrName>style.visibility</p:attrName>
                                        </p:attrNameLst>
                                      </p:cBhvr>
                                      <p:to>
                                        <p:strVal val="visible"/>
                                      </p:to>
                                    </p:set>
                                  </p:childTnLst>
                                </p:cTn>
                              </p:par>
                              <p:par>
                                <p:cTn id="106" presetID="42" presetClass="path" presetSubtype="0" accel="50000" decel="50000" fill="hold" grpId="2" nodeType="withEffect">
                                  <p:stCondLst>
                                    <p:cond delay="1500"/>
                                  </p:stCondLst>
                                  <p:childTnLst>
                                    <p:animMotion origin="layout" path="M -4.72222E-6 4.69136E-6 L -0.51406 -0.62778 " pathEditMode="relative" rAng="0" ptsTypes="AA">
                                      <p:cBhvr>
                                        <p:cTn id="107" dur="1000" spd="-100000" fill="hold"/>
                                        <p:tgtEl>
                                          <p:spTgt spid="19"/>
                                        </p:tgtEl>
                                        <p:attrNameLst>
                                          <p:attrName>ppt_x</p:attrName>
                                          <p:attrName>ppt_y</p:attrName>
                                        </p:attrNameLst>
                                      </p:cBhvr>
                                      <p:rCtr x="-25712" y="-31389"/>
                                    </p:animMotion>
                                  </p:childTnLst>
                                </p:cTn>
                              </p:par>
                              <p:par>
                                <p:cTn id="108" presetID="53" presetClass="entr" presetSubtype="16" fill="hold" grpId="1" nodeType="withEffect">
                                  <p:stCondLst>
                                    <p:cond delay="1500"/>
                                  </p:stCondLst>
                                  <p:childTnLst>
                                    <p:set>
                                      <p:cBhvr>
                                        <p:cTn id="109" dur="1" fill="hold">
                                          <p:stCondLst>
                                            <p:cond delay="0"/>
                                          </p:stCondLst>
                                        </p:cTn>
                                        <p:tgtEl>
                                          <p:spTgt spid="19"/>
                                        </p:tgtEl>
                                        <p:attrNameLst>
                                          <p:attrName>style.visibility</p:attrName>
                                        </p:attrNameLst>
                                      </p:cBhvr>
                                      <p:to>
                                        <p:strVal val="visible"/>
                                      </p:to>
                                    </p:set>
                                    <p:anim calcmode="lin" valueType="num">
                                      <p:cBhvr>
                                        <p:cTn id="110" dur="1000" fill="hold"/>
                                        <p:tgtEl>
                                          <p:spTgt spid="19"/>
                                        </p:tgtEl>
                                        <p:attrNameLst>
                                          <p:attrName>ppt_w</p:attrName>
                                        </p:attrNameLst>
                                      </p:cBhvr>
                                      <p:tavLst>
                                        <p:tav tm="0">
                                          <p:val>
                                            <p:fltVal val="0"/>
                                          </p:val>
                                        </p:tav>
                                        <p:tav tm="100000">
                                          <p:val>
                                            <p:strVal val="#ppt_w"/>
                                          </p:val>
                                        </p:tav>
                                      </p:tavLst>
                                    </p:anim>
                                    <p:anim calcmode="lin" valueType="num">
                                      <p:cBhvr>
                                        <p:cTn id="111" dur="1000" fill="hold"/>
                                        <p:tgtEl>
                                          <p:spTgt spid="19"/>
                                        </p:tgtEl>
                                        <p:attrNameLst>
                                          <p:attrName>ppt_h</p:attrName>
                                        </p:attrNameLst>
                                      </p:cBhvr>
                                      <p:tavLst>
                                        <p:tav tm="0">
                                          <p:val>
                                            <p:fltVal val="0"/>
                                          </p:val>
                                        </p:tav>
                                        <p:tav tm="100000">
                                          <p:val>
                                            <p:strVal val="#ppt_h"/>
                                          </p:val>
                                        </p:tav>
                                      </p:tavLst>
                                    </p:anim>
                                    <p:animEffect transition="in" filter="fade">
                                      <p:cBhvr>
                                        <p:cTn id="112" dur="1000"/>
                                        <p:tgtEl>
                                          <p:spTgt spid="19"/>
                                        </p:tgtEl>
                                      </p:cBhvr>
                                    </p:animEffect>
                                  </p:childTnLst>
                                </p:cTn>
                              </p:par>
                              <p:par>
                                <p:cTn id="113" presetID="1" presetClass="entr" presetSubtype="0" fill="hold" grpId="0" nodeType="withEffect">
                                  <p:stCondLst>
                                    <p:cond delay="1800"/>
                                  </p:stCondLst>
                                  <p:childTnLst>
                                    <p:set>
                                      <p:cBhvr>
                                        <p:cTn id="114" dur="1" fill="hold">
                                          <p:stCondLst>
                                            <p:cond delay="0"/>
                                          </p:stCondLst>
                                        </p:cTn>
                                        <p:tgtEl>
                                          <p:spTgt spid="18"/>
                                        </p:tgtEl>
                                        <p:attrNameLst>
                                          <p:attrName>style.visibility</p:attrName>
                                        </p:attrNameLst>
                                      </p:cBhvr>
                                      <p:to>
                                        <p:strVal val="visible"/>
                                      </p:to>
                                    </p:set>
                                  </p:childTnLst>
                                </p:cTn>
                              </p:par>
                              <p:par>
                                <p:cTn id="115" presetID="53" presetClass="entr" presetSubtype="16" fill="hold" grpId="1" nodeType="withEffect">
                                  <p:stCondLst>
                                    <p:cond delay="1800"/>
                                  </p:stCondLst>
                                  <p:childTnLst>
                                    <p:set>
                                      <p:cBhvr>
                                        <p:cTn id="116" dur="1" fill="hold">
                                          <p:stCondLst>
                                            <p:cond delay="0"/>
                                          </p:stCondLst>
                                        </p:cTn>
                                        <p:tgtEl>
                                          <p:spTgt spid="18"/>
                                        </p:tgtEl>
                                        <p:attrNameLst>
                                          <p:attrName>style.visibility</p:attrName>
                                        </p:attrNameLst>
                                      </p:cBhvr>
                                      <p:to>
                                        <p:strVal val="visible"/>
                                      </p:to>
                                    </p:set>
                                    <p:anim calcmode="lin" valueType="num">
                                      <p:cBhvr>
                                        <p:cTn id="117" dur="1000" fill="hold"/>
                                        <p:tgtEl>
                                          <p:spTgt spid="18"/>
                                        </p:tgtEl>
                                        <p:attrNameLst>
                                          <p:attrName>ppt_w</p:attrName>
                                        </p:attrNameLst>
                                      </p:cBhvr>
                                      <p:tavLst>
                                        <p:tav tm="0">
                                          <p:val>
                                            <p:fltVal val="0"/>
                                          </p:val>
                                        </p:tav>
                                        <p:tav tm="100000">
                                          <p:val>
                                            <p:strVal val="#ppt_w"/>
                                          </p:val>
                                        </p:tav>
                                      </p:tavLst>
                                    </p:anim>
                                    <p:anim calcmode="lin" valueType="num">
                                      <p:cBhvr>
                                        <p:cTn id="118" dur="1000" fill="hold"/>
                                        <p:tgtEl>
                                          <p:spTgt spid="18"/>
                                        </p:tgtEl>
                                        <p:attrNameLst>
                                          <p:attrName>ppt_h</p:attrName>
                                        </p:attrNameLst>
                                      </p:cBhvr>
                                      <p:tavLst>
                                        <p:tav tm="0">
                                          <p:val>
                                            <p:fltVal val="0"/>
                                          </p:val>
                                        </p:tav>
                                        <p:tav tm="100000">
                                          <p:val>
                                            <p:strVal val="#ppt_h"/>
                                          </p:val>
                                        </p:tav>
                                      </p:tavLst>
                                    </p:anim>
                                    <p:animEffect transition="in" filter="fade">
                                      <p:cBhvr>
                                        <p:cTn id="119" dur="1000"/>
                                        <p:tgtEl>
                                          <p:spTgt spid="18"/>
                                        </p:tgtEl>
                                      </p:cBhvr>
                                    </p:animEffect>
                                  </p:childTnLst>
                                </p:cTn>
                              </p:par>
                              <p:par>
                                <p:cTn id="120" presetID="42" presetClass="path" presetSubtype="0" accel="50000" decel="50000" fill="hold" grpId="2" nodeType="withEffect">
                                  <p:stCondLst>
                                    <p:cond delay="1800"/>
                                  </p:stCondLst>
                                  <p:childTnLst>
                                    <p:animMotion origin="layout" path="M 3.05556E-6 2.46914E-6 L 0.59531 -0.52222 " pathEditMode="relative" rAng="0" ptsTypes="AA">
                                      <p:cBhvr>
                                        <p:cTn id="121" dur="1000" spd="-100000" fill="hold"/>
                                        <p:tgtEl>
                                          <p:spTgt spid="18"/>
                                        </p:tgtEl>
                                        <p:attrNameLst>
                                          <p:attrName>ppt_x</p:attrName>
                                          <p:attrName>ppt_y</p:attrName>
                                        </p:attrNameLst>
                                      </p:cBhvr>
                                      <p:rCtr x="29757" y="-26111"/>
                                    </p:animMotion>
                                  </p:childTnLst>
                                </p:cTn>
                              </p:par>
                              <p:par>
                                <p:cTn id="122" presetID="1" presetClass="entr" presetSubtype="0" fill="hold" nodeType="withEffect">
                                  <p:stCondLst>
                                    <p:cond delay="1800"/>
                                  </p:stCondLst>
                                  <p:childTnLst>
                                    <p:set>
                                      <p:cBhvr>
                                        <p:cTn id="123" dur="1" fill="hold">
                                          <p:stCondLst>
                                            <p:cond delay="0"/>
                                          </p:stCondLst>
                                        </p:cTn>
                                        <p:tgtEl>
                                          <p:spTgt spid="28"/>
                                        </p:tgtEl>
                                        <p:attrNameLst>
                                          <p:attrName>style.visibility</p:attrName>
                                        </p:attrNameLst>
                                      </p:cBhvr>
                                      <p:to>
                                        <p:strVal val="visible"/>
                                      </p:to>
                                    </p:set>
                                  </p:childTnLst>
                                </p:cTn>
                              </p:par>
                              <p:par>
                                <p:cTn id="124" presetID="53" presetClass="entr" presetSubtype="16" fill="hold" nodeType="withEffect">
                                  <p:stCondLst>
                                    <p:cond delay="1800"/>
                                  </p:stCondLst>
                                  <p:childTnLst>
                                    <p:set>
                                      <p:cBhvr>
                                        <p:cTn id="125" dur="1" fill="hold">
                                          <p:stCondLst>
                                            <p:cond delay="0"/>
                                          </p:stCondLst>
                                        </p:cTn>
                                        <p:tgtEl>
                                          <p:spTgt spid="28"/>
                                        </p:tgtEl>
                                        <p:attrNameLst>
                                          <p:attrName>style.visibility</p:attrName>
                                        </p:attrNameLst>
                                      </p:cBhvr>
                                      <p:to>
                                        <p:strVal val="visible"/>
                                      </p:to>
                                    </p:set>
                                    <p:anim calcmode="lin" valueType="num">
                                      <p:cBhvr>
                                        <p:cTn id="126" dur="1000" fill="hold"/>
                                        <p:tgtEl>
                                          <p:spTgt spid="28"/>
                                        </p:tgtEl>
                                        <p:attrNameLst>
                                          <p:attrName>ppt_w</p:attrName>
                                        </p:attrNameLst>
                                      </p:cBhvr>
                                      <p:tavLst>
                                        <p:tav tm="0">
                                          <p:val>
                                            <p:fltVal val="0"/>
                                          </p:val>
                                        </p:tav>
                                        <p:tav tm="100000">
                                          <p:val>
                                            <p:strVal val="#ppt_w"/>
                                          </p:val>
                                        </p:tav>
                                      </p:tavLst>
                                    </p:anim>
                                    <p:anim calcmode="lin" valueType="num">
                                      <p:cBhvr>
                                        <p:cTn id="127" dur="1000" fill="hold"/>
                                        <p:tgtEl>
                                          <p:spTgt spid="28"/>
                                        </p:tgtEl>
                                        <p:attrNameLst>
                                          <p:attrName>ppt_h</p:attrName>
                                        </p:attrNameLst>
                                      </p:cBhvr>
                                      <p:tavLst>
                                        <p:tav tm="0">
                                          <p:val>
                                            <p:fltVal val="0"/>
                                          </p:val>
                                        </p:tav>
                                        <p:tav tm="100000">
                                          <p:val>
                                            <p:strVal val="#ppt_h"/>
                                          </p:val>
                                        </p:tav>
                                      </p:tavLst>
                                    </p:anim>
                                    <p:animEffect transition="in" filter="fade">
                                      <p:cBhvr>
                                        <p:cTn id="128" dur="1000"/>
                                        <p:tgtEl>
                                          <p:spTgt spid="28"/>
                                        </p:tgtEl>
                                      </p:cBhvr>
                                    </p:animEffect>
                                  </p:childTnLst>
                                </p:cTn>
                              </p:par>
                              <p:par>
                                <p:cTn id="129" presetID="42" presetClass="path" presetSubtype="0" accel="50000" decel="50000" fill="hold" nodeType="withEffect">
                                  <p:stCondLst>
                                    <p:cond delay="1800"/>
                                  </p:stCondLst>
                                  <p:childTnLst>
                                    <p:animMotion origin="layout" path="M -8.33333E-7 4.93827E-6 L -0.69375 0.72777 " pathEditMode="relative" rAng="0" ptsTypes="AA">
                                      <p:cBhvr>
                                        <p:cTn id="130" dur="1000" spd="-100000" fill="hold"/>
                                        <p:tgtEl>
                                          <p:spTgt spid="28"/>
                                        </p:tgtEl>
                                        <p:attrNameLst>
                                          <p:attrName>ppt_x</p:attrName>
                                          <p:attrName>ppt_y</p:attrName>
                                        </p:attrNameLst>
                                      </p:cBhvr>
                                      <p:rCtr x="-34688" y="36389"/>
                                    </p:animMotion>
                                  </p:childTnLst>
                                </p:cTn>
                              </p:par>
                            </p:childTnLst>
                          </p:cTn>
                        </p:par>
                        <p:par>
                          <p:cTn id="131" fill="hold">
                            <p:stCondLst>
                              <p:cond delay="2800"/>
                            </p:stCondLst>
                            <p:childTnLst>
                              <p:par>
                                <p:cTn id="132" presetID="12" presetClass="entr" presetSubtype="8" fill="hold" grpId="0" nodeType="afterEffect">
                                  <p:stCondLst>
                                    <p:cond delay="0"/>
                                  </p:stCondLst>
                                  <p:childTnLst>
                                    <p:set>
                                      <p:cBhvr>
                                        <p:cTn id="133" dur="1" fill="hold">
                                          <p:stCondLst>
                                            <p:cond delay="0"/>
                                          </p:stCondLst>
                                        </p:cTn>
                                        <p:tgtEl>
                                          <p:spTgt spid="15"/>
                                        </p:tgtEl>
                                        <p:attrNameLst>
                                          <p:attrName>style.visibility</p:attrName>
                                        </p:attrNameLst>
                                      </p:cBhvr>
                                      <p:to>
                                        <p:strVal val="visible"/>
                                      </p:to>
                                    </p:set>
                                    <p:anim calcmode="lin" valueType="num">
                                      <p:cBhvr additive="base">
                                        <p:cTn id="134" dur="500"/>
                                        <p:tgtEl>
                                          <p:spTgt spid="15"/>
                                        </p:tgtEl>
                                        <p:attrNameLst>
                                          <p:attrName>ppt_x</p:attrName>
                                        </p:attrNameLst>
                                      </p:cBhvr>
                                      <p:tavLst>
                                        <p:tav tm="0">
                                          <p:val>
                                            <p:strVal val="#ppt_x-#ppt_w*1.125000"/>
                                          </p:val>
                                        </p:tav>
                                        <p:tav tm="100000">
                                          <p:val>
                                            <p:strVal val="#ppt_x"/>
                                          </p:val>
                                        </p:tav>
                                      </p:tavLst>
                                    </p:anim>
                                    <p:animEffect transition="in" filter="wipe(right)">
                                      <p:cBhvr>
                                        <p:cTn id="135" dur="500"/>
                                        <p:tgtEl>
                                          <p:spTgt spid="15"/>
                                        </p:tgtEl>
                                      </p:cBhvr>
                                    </p:animEffect>
                                  </p:childTnLst>
                                </p:cTn>
                              </p:par>
                              <p:par>
                                <p:cTn id="136" presetID="12" presetClass="entr" presetSubtype="8" fill="hold" grpId="0" nodeType="withEffect">
                                  <p:stCondLst>
                                    <p:cond delay="0"/>
                                  </p:stCondLst>
                                  <p:childTnLst>
                                    <p:set>
                                      <p:cBhvr>
                                        <p:cTn id="137" dur="1" fill="hold">
                                          <p:stCondLst>
                                            <p:cond delay="0"/>
                                          </p:stCondLst>
                                        </p:cTn>
                                        <p:tgtEl>
                                          <p:spTgt spid="16"/>
                                        </p:tgtEl>
                                        <p:attrNameLst>
                                          <p:attrName>style.visibility</p:attrName>
                                        </p:attrNameLst>
                                      </p:cBhvr>
                                      <p:to>
                                        <p:strVal val="visible"/>
                                      </p:to>
                                    </p:set>
                                    <p:anim calcmode="lin" valueType="num">
                                      <p:cBhvr additive="base">
                                        <p:cTn id="138" dur="500"/>
                                        <p:tgtEl>
                                          <p:spTgt spid="16"/>
                                        </p:tgtEl>
                                        <p:attrNameLst>
                                          <p:attrName>ppt_x</p:attrName>
                                        </p:attrNameLst>
                                      </p:cBhvr>
                                      <p:tavLst>
                                        <p:tav tm="0">
                                          <p:val>
                                            <p:strVal val="#ppt_x-#ppt_w*1.125000"/>
                                          </p:val>
                                        </p:tav>
                                        <p:tav tm="100000">
                                          <p:val>
                                            <p:strVal val="#ppt_x"/>
                                          </p:val>
                                        </p:tav>
                                      </p:tavLst>
                                    </p:anim>
                                    <p:animEffect transition="in" filter="wipe(right)">
                                      <p:cBhvr>
                                        <p:cTn id="139" dur="500"/>
                                        <p:tgtEl>
                                          <p:spTgt spid="16"/>
                                        </p:tgtEl>
                                      </p:cBhvr>
                                    </p:animEffect>
                                  </p:childTnLst>
                                </p:cTn>
                              </p:par>
                              <p:par>
                                <p:cTn id="140" presetID="12" presetClass="entr" presetSubtype="8" fill="hold" grpId="0" nodeType="withEffect">
                                  <p:stCondLst>
                                    <p:cond delay="0"/>
                                  </p:stCondLst>
                                  <p:childTnLst>
                                    <p:set>
                                      <p:cBhvr>
                                        <p:cTn id="141" dur="1" fill="hold">
                                          <p:stCondLst>
                                            <p:cond delay="0"/>
                                          </p:stCondLst>
                                        </p:cTn>
                                        <p:tgtEl>
                                          <p:spTgt spid="17"/>
                                        </p:tgtEl>
                                        <p:attrNameLst>
                                          <p:attrName>style.visibility</p:attrName>
                                        </p:attrNameLst>
                                      </p:cBhvr>
                                      <p:to>
                                        <p:strVal val="visible"/>
                                      </p:to>
                                    </p:set>
                                    <p:anim calcmode="lin" valueType="num">
                                      <p:cBhvr additive="base">
                                        <p:cTn id="142" dur="500"/>
                                        <p:tgtEl>
                                          <p:spTgt spid="17"/>
                                        </p:tgtEl>
                                        <p:attrNameLst>
                                          <p:attrName>ppt_x</p:attrName>
                                        </p:attrNameLst>
                                      </p:cBhvr>
                                      <p:tavLst>
                                        <p:tav tm="0">
                                          <p:val>
                                            <p:strVal val="#ppt_x-#ppt_w*1.125000"/>
                                          </p:val>
                                        </p:tav>
                                        <p:tav tm="100000">
                                          <p:val>
                                            <p:strVal val="#ppt_x"/>
                                          </p:val>
                                        </p:tav>
                                      </p:tavLst>
                                    </p:anim>
                                    <p:animEffect transition="in" filter="wipe(right)">
                                      <p:cBhvr>
                                        <p:cTn id="143" dur="500"/>
                                        <p:tgtEl>
                                          <p:spTgt spid="17"/>
                                        </p:tgtEl>
                                      </p:cBhvr>
                                    </p:animEffect>
                                  </p:childTnLst>
                                </p:cTn>
                              </p:par>
                              <p:par>
                                <p:cTn id="144" presetID="12" presetClass="entr" presetSubtype="2" fill="hold" grpId="0" nodeType="withEffect">
                                  <p:stCondLst>
                                    <p:cond delay="0"/>
                                  </p:stCondLst>
                                  <p:childTnLst>
                                    <p:set>
                                      <p:cBhvr>
                                        <p:cTn id="145" dur="1" fill="hold">
                                          <p:stCondLst>
                                            <p:cond delay="0"/>
                                          </p:stCondLst>
                                        </p:cTn>
                                        <p:tgtEl>
                                          <p:spTgt spid="14"/>
                                        </p:tgtEl>
                                        <p:attrNameLst>
                                          <p:attrName>style.visibility</p:attrName>
                                        </p:attrNameLst>
                                      </p:cBhvr>
                                      <p:to>
                                        <p:strVal val="visible"/>
                                      </p:to>
                                    </p:set>
                                    <p:anim calcmode="lin" valueType="num">
                                      <p:cBhvr additive="base">
                                        <p:cTn id="146" dur="500"/>
                                        <p:tgtEl>
                                          <p:spTgt spid="14"/>
                                        </p:tgtEl>
                                        <p:attrNameLst>
                                          <p:attrName>ppt_x</p:attrName>
                                        </p:attrNameLst>
                                      </p:cBhvr>
                                      <p:tavLst>
                                        <p:tav tm="0">
                                          <p:val>
                                            <p:strVal val="#ppt_x+#ppt_w*1.125000"/>
                                          </p:val>
                                        </p:tav>
                                        <p:tav tm="100000">
                                          <p:val>
                                            <p:strVal val="#ppt_x"/>
                                          </p:val>
                                        </p:tav>
                                      </p:tavLst>
                                    </p:anim>
                                    <p:animEffect transition="in" filter="wipe(left)">
                                      <p:cBhvr>
                                        <p:cTn id="147" dur="500"/>
                                        <p:tgtEl>
                                          <p:spTgt spid="14"/>
                                        </p:tgtEl>
                                      </p:cBhvr>
                                    </p:animEffect>
                                  </p:childTnLst>
                                </p:cTn>
                              </p:par>
                              <p:par>
                                <p:cTn id="148" presetID="12" presetClass="entr" presetSubtype="2" fill="hold" grpId="0" nodeType="withEffect">
                                  <p:stCondLst>
                                    <p:cond delay="0"/>
                                  </p:stCondLst>
                                  <p:childTnLst>
                                    <p:set>
                                      <p:cBhvr>
                                        <p:cTn id="149" dur="1" fill="hold">
                                          <p:stCondLst>
                                            <p:cond delay="0"/>
                                          </p:stCondLst>
                                        </p:cTn>
                                        <p:tgtEl>
                                          <p:spTgt spid="13"/>
                                        </p:tgtEl>
                                        <p:attrNameLst>
                                          <p:attrName>style.visibility</p:attrName>
                                        </p:attrNameLst>
                                      </p:cBhvr>
                                      <p:to>
                                        <p:strVal val="visible"/>
                                      </p:to>
                                    </p:set>
                                    <p:anim calcmode="lin" valueType="num">
                                      <p:cBhvr additive="base">
                                        <p:cTn id="150" dur="500"/>
                                        <p:tgtEl>
                                          <p:spTgt spid="13"/>
                                        </p:tgtEl>
                                        <p:attrNameLst>
                                          <p:attrName>ppt_x</p:attrName>
                                        </p:attrNameLst>
                                      </p:cBhvr>
                                      <p:tavLst>
                                        <p:tav tm="0">
                                          <p:val>
                                            <p:strVal val="#ppt_x+#ppt_w*1.125000"/>
                                          </p:val>
                                        </p:tav>
                                        <p:tav tm="100000">
                                          <p:val>
                                            <p:strVal val="#ppt_x"/>
                                          </p:val>
                                        </p:tav>
                                      </p:tavLst>
                                    </p:anim>
                                    <p:animEffect transition="in" filter="wipe(left)">
                                      <p:cBhvr>
                                        <p:cTn id="151" dur="500"/>
                                        <p:tgtEl>
                                          <p:spTgt spid="13"/>
                                        </p:tgtEl>
                                      </p:cBhvr>
                                    </p:animEffect>
                                  </p:childTnLst>
                                </p:cTn>
                              </p:par>
                              <p:par>
                                <p:cTn id="152" presetID="12" presetClass="entr" presetSubtype="2" fill="hold" grpId="0" nodeType="withEffect">
                                  <p:stCondLst>
                                    <p:cond delay="0"/>
                                  </p:stCondLst>
                                  <p:childTnLst>
                                    <p:set>
                                      <p:cBhvr>
                                        <p:cTn id="153" dur="1" fill="hold">
                                          <p:stCondLst>
                                            <p:cond delay="0"/>
                                          </p:stCondLst>
                                        </p:cTn>
                                        <p:tgtEl>
                                          <p:spTgt spid="12"/>
                                        </p:tgtEl>
                                        <p:attrNameLst>
                                          <p:attrName>style.visibility</p:attrName>
                                        </p:attrNameLst>
                                      </p:cBhvr>
                                      <p:to>
                                        <p:strVal val="visible"/>
                                      </p:to>
                                    </p:set>
                                    <p:anim calcmode="lin" valueType="num">
                                      <p:cBhvr additive="base">
                                        <p:cTn id="154" dur="500"/>
                                        <p:tgtEl>
                                          <p:spTgt spid="12"/>
                                        </p:tgtEl>
                                        <p:attrNameLst>
                                          <p:attrName>ppt_x</p:attrName>
                                        </p:attrNameLst>
                                      </p:cBhvr>
                                      <p:tavLst>
                                        <p:tav tm="0">
                                          <p:val>
                                            <p:strVal val="#ppt_x+#ppt_w*1.125000"/>
                                          </p:val>
                                        </p:tav>
                                        <p:tav tm="100000">
                                          <p:val>
                                            <p:strVal val="#ppt_x"/>
                                          </p:val>
                                        </p:tav>
                                      </p:tavLst>
                                    </p:anim>
                                    <p:animEffect transition="in" filter="wipe(left)">
                                      <p:cBhvr>
                                        <p:cTn id="155" dur="500"/>
                                        <p:tgtEl>
                                          <p:spTgt spid="12"/>
                                        </p:tgtEl>
                                      </p:cBhvr>
                                    </p:animEffect>
                                  </p:childTnLst>
                                </p:cTn>
                              </p:par>
                              <p:par>
                                <p:cTn id="156" presetID="12" presetClass="entr" presetSubtype="4" fill="hold" grpId="0" nodeType="withEffect">
                                  <p:stCondLst>
                                    <p:cond delay="0"/>
                                  </p:stCondLst>
                                  <p:childTnLst>
                                    <p:set>
                                      <p:cBhvr>
                                        <p:cTn id="157" dur="1" fill="hold">
                                          <p:stCondLst>
                                            <p:cond delay="0"/>
                                          </p:stCondLst>
                                        </p:cTn>
                                        <p:tgtEl>
                                          <p:spTgt spid="11"/>
                                        </p:tgtEl>
                                        <p:attrNameLst>
                                          <p:attrName>style.visibility</p:attrName>
                                        </p:attrNameLst>
                                      </p:cBhvr>
                                      <p:to>
                                        <p:strVal val="visible"/>
                                      </p:to>
                                    </p:set>
                                    <p:anim calcmode="lin" valueType="num">
                                      <p:cBhvr additive="base">
                                        <p:cTn id="158" dur="500"/>
                                        <p:tgtEl>
                                          <p:spTgt spid="11"/>
                                        </p:tgtEl>
                                        <p:attrNameLst>
                                          <p:attrName>ppt_y</p:attrName>
                                        </p:attrNameLst>
                                      </p:cBhvr>
                                      <p:tavLst>
                                        <p:tav tm="0">
                                          <p:val>
                                            <p:strVal val="#ppt_y+#ppt_h*1.125000"/>
                                          </p:val>
                                        </p:tav>
                                        <p:tav tm="100000">
                                          <p:val>
                                            <p:strVal val="#ppt_y"/>
                                          </p:val>
                                        </p:tav>
                                      </p:tavLst>
                                    </p:anim>
                                    <p:animEffect transition="in" filter="wipe(up)">
                                      <p:cBhvr>
                                        <p:cTn id="159" dur="500"/>
                                        <p:tgtEl>
                                          <p:spTgt spid="11"/>
                                        </p:tgtEl>
                                      </p:cBhvr>
                                    </p:animEffect>
                                  </p:childTnLst>
                                </p:cTn>
                              </p:par>
                              <p:par>
                                <p:cTn id="160" presetID="12" presetClass="entr" presetSubtype="1" fill="hold" grpId="0" nodeType="withEffect">
                                  <p:stCondLst>
                                    <p:cond delay="0"/>
                                  </p:stCondLst>
                                  <p:childTnLst>
                                    <p:set>
                                      <p:cBhvr>
                                        <p:cTn id="161" dur="1" fill="hold">
                                          <p:stCondLst>
                                            <p:cond delay="0"/>
                                          </p:stCondLst>
                                        </p:cTn>
                                        <p:tgtEl>
                                          <p:spTgt spid="7"/>
                                        </p:tgtEl>
                                        <p:attrNameLst>
                                          <p:attrName>style.visibility</p:attrName>
                                        </p:attrNameLst>
                                      </p:cBhvr>
                                      <p:to>
                                        <p:strVal val="visible"/>
                                      </p:to>
                                    </p:set>
                                    <p:anim calcmode="lin" valueType="num">
                                      <p:cBhvr additive="base">
                                        <p:cTn id="162" dur="500"/>
                                        <p:tgtEl>
                                          <p:spTgt spid="7"/>
                                        </p:tgtEl>
                                        <p:attrNameLst>
                                          <p:attrName>ppt_y</p:attrName>
                                        </p:attrNameLst>
                                      </p:cBhvr>
                                      <p:tavLst>
                                        <p:tav tm="0">
                                          <p:val>
                                            <p:strVal val="#ppt_y-#ppt_h*1.125000"/>
                                          </p:val>
                                        </p:tav>
                                        <p:tav tm="100000">
                                          <p:val>
                                            <p:strVal val="#ppt_y"/>
                                          </p:val>
                                        </p:tav>
                                      </p:tavLst>
                                    </p:anim>
                                    <p:animEffect transition="in" filter="wipe(down)">
                                      <p:cBhvr>
                                        <p:cTn id="163" dur="500"/>
                                        <p:tgtEl>
                                          <p:spTgt spid="7"/>
                                        </p:tgtEl>
                                      </p:cBhvr>
                                    </p:animEffect>
                                  </p:childTnLst>
                                </p:cTn>
                              </p:par>
                              <p:par>
                                <p:cTn id="164" presetID="12" presetClass="entr" presetSubtype="2" fill="hold" grpId="0" nodeType="withEffect">
                                  <p:stCondLst>
                                    <p:cond delay="0"/>
                                  </p:stCondLst>
                                  <p:childTnLst>
                                    <p:set>
                                      <p:cBhvr>
                                        <p:cTn id="165" dur="1" fill="hold">
                                          <p:stCondLst>
                                            <p:cond delay="0"/>
                                          </p:stCondLst>
                                        </p:cTn>
                                        <p:tgtEl>
                                          <p:spTgt spid="6"/>
                                        </p:tgtEl>
                                        <p:attrNameLst>
                                          <p:attrName>style.visibility</p:attrName>
                                        </p:attrNameLst>
                                      </p:cBhvr>
                                      <p:to>
                                        <p:strVal val="visible"/>
                                      </p:to>
                                    </p:set>
                                    <p:anim calcmode="lin" valueType="num">
                                      <p:cBhvr additive="base">
                                        <p:cTn id="166" dur="500"/>
                                        <p:tgtEl>
                                          <p:spTgt spid="6"/>
                                        </p:tgtEl>
                                        <p:attrNameLst>
                                          <p:attrName>ppt_x</p:attrName>
                                        </p:attrNameLst>
                                      </p:cBhvr>
                                      <p:tavLst>
                                        <p:tav tm="0">
                                          <p:val>
                                            <p:strVal val="#ppt_x+#ppt_w*1.125000"/>
                                          </p:val>
                                        </p:tav>
                                        <p:tav tm="100000">
                                          <p:val>
                                            <p:strVal val="#ppt_x"/>
                                          </p:val>
                                        </p:tav>
                                      </p:tavLst>
                                    </p:anim>
                                    <p:animEffect transition="in" filter="wipe(left)">
                                      <p:cBhvr>
                                        <p:cTn id="167" dur="500"/>
                                        <p:tgtEl>
                                          <p:spTgt spid="6"/>
                                        </p:tgtEl>
                                      </p:cBhvr>
                                    </p:animEffect>
                                  </p:childTnLst>
                                </p:cTn>
                              </p:par>
                              <p:par>
                                <p:cTn id="168" presetID="12" presetClass="entr" presetSubtype="8" fill="hold" grpId="0" nodeType="withEffect">
                                  <p:stCondLst>
                                    <p:cond delay="0"/>
                                  </p:stCondLst>
                                  <p:childTnLst>
                                    <p:set>
                                      <p:cBhvr>
                                        <p:cTn id="169" dur="1" fill="hold">
                                          <p:stCondLst>
                                            <p:cond delay="0"/>
                                          </p:stCondLst>
                                        </p:cTn>
                                        <p:tgtEl>
                                          <p:spTgt spid="10"/>
                                        </p:tgtEl>
                                        <p:attrNameLst>
                                          <p:attrName>style.visibility</p:attrName>
                                        </p:attrNameLst>
                                      </p:cBhvr>
                                      <p:to>
                                        <p:strVal val="visible"/>
                                      </p:to>
                                    </p:set>
                                    <p:anim calcmode="lin" valueType="num">
                                      <p:cBhvr additive="base">
                                        <p:cTn id="170" dur="500"/>
                                        <p:tgtEl>
                                          <p:spTgt spid="10"/>
                                        </p:tgtEl>
                                        <p:attrNameLst>
                                          <p:attrName>ppt_x</p:attrName>
                                        </p:attrNameLst>
                                      </p:cBhvr>
                                      <p:tavLst>
                                        <p:tav tm="0">
                                          <p:val>
                                            <p:strVal val="#ppt_x-#ppt_w*1.125000"/>
                                          </p:val>
                                        </p:tav>
                                        <p:tav tm="100000">
                                          <p:val>
                                            <p:strVal val="#ppt_x"/>
                                          </p:val>
                                        </p:tav>
                                      </p:tavLst>
                                    </p:anim>
                                    <p:animEffect transition="in" filter="wipe(right)">
                                      <p:cBhvr>
                                        <p:cTn id="171" dur="500"/>
                                        <p:tgtEl>
                                          <p:spTgt spid="10"/>
                                        </p:tgtEl>
                                      </p:cBhvr>
                                    </p:animEffect>
                                  </p:childTnLst>
                                </p:cTn>
                              </p:par>
                              <p:par>
                                <p:cTn id="172" presetID="12" presetClass="entr" presetSubtype="8" fill="hold" grpId="0" nodeType="withEffect">
                                  <p:stCondLst>
                                    <p:cond delay="0"/>
                                  </p:stCondLst>
                                  <p:childTnLst>
                                    <p:set>
                                      <p:cBhvr>
                                        <p:cTn id="173" dur="1" fill="hold">
                                          <p:stCondLst>
                                            <p:cond delay="0"/>
                                          </p:stCondLst>
                                        </p:cTn>
                                        <p:tgtEl>
                                          <p:spTgt spid="9"/>
                                        </p:tgtEl>
                                        <p:attrNameLst>
                                          <p:attrName>style.visibility</p:attrName>
                                        </p:attrNameLst>
                                      </p:cBhvr>
                                      <p:to>
                                        <p:strVal val="visible"/>
                                      </p:to>
                                    </p:set>
                                    <p:anim calcmode="lin" valueType="num">
                                      <p:cBhvr additive="base">
                                        <p:cTn id="174" dur="500"/>
                                        <p:tgtEl>
                                          <p:spTgt spid="9"/>
                                        </p:tgtEl>
                                        <p:attrNameLst>
                                          <p:attrName>ppt_x</p:attrName>
                                        </p:attrNameLst>
                                      </p:cBhvr>
                                      <p:tavLst>
                                        <p:tav tm="0">
                                          <p:val>
                                            <p:strVal val="#ppt_x-#ppt_w*1.125000"/>
                                          </p:val>
                                        </p:tav>
                                        <p:tav tm="100000">
                                          <p:val>
                                            <p:strVal val="#ppt_x"/>
                                          </p:val>
                                        </p:tav>
                                      </p:tavLst>
                                    </p:anim>
                                    <p:animEffect transition="in" filter="wipe(right)">
                                      <p:cBhvr>
                                        <p:cTn id="175" dur="500"/>
                                        <p:tgtEl>
                                          <p:spTgt spid="9"/>
                                        </p:tgtEl>
                                      </p:cBhvr>
                                    </p:animEffect>
                                  </p:childTnLst>
                                </p:cTn>
                              </p:par>
                              <p:par>
                                <p:cTn id="176" presetID="12" presetClass="entr" presetSubtype="8" fill="hold" grpId="0" nodeType="withEffect">
                                  <p:stCondLst>
                                    <p:cond delay="0"/>
                                  </p:stCondLst>
                                  <p:childTnLst>
                                    <p:set>
                                      <p:cBhvr>
                                        <p:cTn id="177" dur="1" fill="hold">
                                          <p:stCondLst>
                                            <p:cond delay="0"/>
                                          </p:stCondLst>
                                        </p:cTn>
                                        <p:tgtEl>
                                          <p:spTgt spid="8"/>
                                        </p:tgtEl>
                                        <p:attrNameLst>
                                          <p:attrName>style.visibility</p:attrName>
                                        </p:attrNameLst>
                                      </p:cBhvr>
                                      <p:to>
                                        <p:strVal val="visible"/>
                                      </p:to>
                                    </p:set>
                                    <p:anim calcmode="lin" valueType="num">
                                      <p:cBhvr additive="base">
                                        <p:cTn id="178" dur="500"/>
                                        <p:tgtEl>
                                          <p:spTgt spid="8"/>
                                        </p:tgtEl>
                                        <p:attrNameLst>
                                          <p:attrName>ppt_x</p:attrName>
                                        </p:attrNameLst>
                                      </p:cBhvr>
                                      <p:tavLst>
                                        <p:tav tm="0">
                                          <p:val>
                                            <p:strVal val="#ppt_x-#ppt_w*1.125000"/>
                                          </p:val>
                                        </p:tav>
                                        <p:tav tm="100000">
                                          <p:val>
                                            <p:strVal val="#ppt_x"/>
                                          </p:val>
                                        </p:tav>
                                      </p:tavLst>
                                    </p:anim>
                                    <p:animEffect transition="in" filter="wipe(right)">
                                      <p:cBhvr>
                                        <p:cTn id="179" dur="500"/>
                                        <p:tgtEl>
                                          <p:spTgt spid="8"/>
                                        </p:tgtEl>
                                      </p:cBhvr>
                                    </p:animEffect>
                                  </p:childTnLst>
                                </p:cTn>
                              </p:par>
                              <p:par>
                                <p:cTn id="180" presetID="12" presetClass="entr" presetSubtype="2" fill="hold" grpId="0" nodeType="with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additive="base">
                                        <p:cTn id="182" dur="500"/>
                                        <p:tgtEl>
                                          <p:spTgt spid="5"/>
                                        </p:tgtEl>
                                        <p:attrNameLst>
                                          <p:attrName>ppt_x</p:attrName>
                                        </p:attrNameLst>
                                      </p:cBhvr>
                                      <p:tavLst>
                                        <p:tav tm="0">
                                          <p:val>
                                            <p:strVal val="#ppt_x+#ppt_w*1.125000"/>
                                          </p:val>
                                        </p:tav>
                                        <p:tav tm="100000">
                                          <p:val>
                                            <p:strVal val="#ppt_x"/>
                                          </p:val>
                                        </p:tav>
                                      </p:tavLst>
                                    </p:anim>
                                    <p:animEffect transition="in" filter="wipe(left)">
                                      <p:cBhvr>
                                        <p:cTn id="183" dur="500"/>
                                        <p:tgtEl>
                                          <p:spTgt spid="5"/>
                                        </p:tgtEl>
                                      </p:cBhvr>
                                    </p:animEffect>
                                  </p:childTnLst>
                                </p:cTn>
                              </p:par>
                              <p:par>
                                <p:cTn id="184" presetID="12" presetClass="entr" presetSubtype="2" fill="hold" grpId="0" nodeType="withEffect">
                                  <p:stCondLst>
                                    <p:cond delay="0"/>
                                  </p:stCondLst>
                                  <p:childTnLst>
                                    <p:set>
                                      <p:cBhvr>
                                        <p:cTn id="185" dur="1" fill="hold">
                                          <p:stCondLst>
                                            <p:cond delay="0"/>
                                          </p:stCondLst>
                                        </p:cTn>
                                        <p:tgtEl>
                                          <p:spTgt spid="4"/>
                                        </p:tgtEl>
                                        <p:attrNameLst>
                                          <p:attrName>style.visibility</p:attrName>
                                        </p:attrNameLst>
                                      </p:cBhvr>
                                      <p:to>
                                        <p:strVal val="visible"/>
                                      </p:to>
                                    </p:set>
                                    <p:anim calcmode="lin" valueType="num">
                                      <p:cBhvr additive="base">
                                        <p:cTn id="186" dur="500"/>
                                        <p:tgtEl>
                                          <p:spTgt spid="4"/>
                                        </p:tgtEl>
                                        <p:attrNameLst>
                                          <p:attrName>ppt_x</p:attrName>
                                        </p:attrNameLst>
                                      </p:cBhvr>
                                      <p:tavLst>
                                        <p:tav tm="0">
                                          <p:val>
                                            <p:strVal val="#ppt_x+#ppt_w*1.125000"/>
                                          </p:val>
                                        </p:tav>
                                        <p:tav tm="100000">
                                          <p:val>
                                            <p:strVal val="#ppt_x"/>
                                          </p:val>
                                        </p:tav>
                                      </p:tavLst>
                                    </p:anim>
                                    <p:animEffect transition="in" filter="wipe(left)">
                                      <p:cBhvr>
                                        <p:cTn id="18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animBg="1"/>
      <p:bldP spid="18" grpId="1" animBg="1"/>
      <p:bldP spid="18" grpId="2" animBg="1"/>
      <p:bldP spid="19" grpId="0" animBg="1"/>
      <p:bldP spid="19" grpId="1" animBg="1"/>
      <p:bldP spid="19"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508233" y="1713485"/>
            <a:ext cx="7283274" cy="1250527"/>
          </a:xfrm>
          <a:prstGeom prst="rect">
            <a:avLst/>
          </a:prstGeom>
          <a:solidFill>
            <a:srgbClr val="093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867" b="1" dirty="0">
              <a:solidFill>
                <a:srgbClr val="FFFF00"/>
              </a:solidFill>
              <a:cs typeface="+mn-ea"/>
              <a:sym typeface="+mn-lt"/>
            </a:endParaRPr>
          </a:p>
        </p:txBody>
      </p:sp>
      <p:sp>
        <p:nvSpPr>
          <p:cNvPr id="12" name="TextBox 11"/>
          <p:cNvSpPr txBox="1"/>
          <p:nvPr/>
        </p:nvSpPr>
        <p:spPr>
          <a:xfrm>
            <a:off x="3455959" y="1707654"/>
            <a:ext cx="2954655" cy="1077218"/>
          </a:xfrm>
          <a:prstGeom prst="rect">
            <a:avLst/>
          </a:prstGeom>
          <a:noFill/>
        </p:spPr>
        <p:txBody>
          <a:bodyPr wrap="none" rtlCol="0">
            <a:spAutoFit/>
          </a:bodyPr>
          <a:lstStyle/>
          <a:p>
            <a:pPr marL="0" lvl="1" algn="ctr"/>
            <a:r>
              <a:rPr lang="zh-CN" altLang="en-US" sz="1400" b="1" dirty="0">
                <a:solidFill>
                  <a:schemeClr val="bg1"/>
                </a:solidFill>
                <a:latin typeface="+mn-lt"/>
                <a:ea typeface="+mn-ea"/>
                <a:cs typeface="+mn-ea"/>
                <a:sym typeface="+mn-lt"/>
              </a:rPr>
              <a:t> </a:t>
            </a:r>
            <a:r>
              <a:rPr lang="zh-CN" altLang="en-US" sz="2800" b="1" dirty="0">
                <a:solidFill>
                  <a:schemeClr val="bg1"/>
                </a:solidFill>
                <a:latin typeface="+mn-lt"/>
                <a:ea typeface="+mn-ea"/>
                <a:cs typeface="+mn-ea"/>
                <a:sym typeface="+mn-lt"/>
              </a:rPr>
              <a:t>第五部分</a:t>
            </a:r>
            <a:endParaRPr lang="en-US" altLang="zh-CN" sz="2800" b="1" dirty="0">
              <a:solidFill>
                <a:schemeClr val="bg1"/>
              </a:solidFill>
              <a:latin typeface="+mn-lt"/>
              <a:ea typeface="+mn-ea"/>
              <a:cs typeface="+mn-ea"/>
              <a:sym typeface="+mn-lt"/>
            </a:endParaRPr>
          </a:p>
          <a:p>
            <a:pPr marL="0" lvl="1" algn="ctr"/>
            <a:r>
              <a:rPr lang="zh-CN" altLang="en-US" sz="3600" b="1" dirty="0">
                <a:solidFill>
                  <a:schemeClr val="bg1"/>
                </a:solidFill>
                <a:latin typeface="+mn-lt"/>
                <a:ea typeface="+mn-ea"/>
                <a:cs typeface="+mn-ea"/>
                <a:sym typeface="+mn-lt"/>
              </a:rPr>
              <a:t>标题文字内容</a:t>
            </a:r>
            <a:endParaRPr lang="en-US" altLang="zh-CN" sz="3600" b="1" dirty="0">
              <a:solidFill>
                <a:schemeClr val="bg1"/>
              </a:solidFill>
              <a:latin typeface="+mn-lt"/>
              <a:ea typeface="+mn-ea"/>
              <a:cs typeface="+mn-ea"/>
              <a:sym typeface="+mn-lt"/>
            </a:endParaRPr>
          </a:p>
        </p:txBody>
      </p:sp>
      <p:grpSp>
        <p:nvGrpSpPr>
          <p:cNvPr id="16" name="组合 15"/>
          <p:cNvGrpSpPr/>
          <p:nvPr/>
        </p:nvGrpSpPr>
        <p:grpSpPr>
          <a:xfrm>
            <a:off x="728136" y="1704012"/>
            <a:ext cx="1260000" cy="1260000"/>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cs typeface="+mn-ea"/>
                <a:sym typeface="+mn-lt"/>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cs typeface="+mn-ea"/>
                <a:sym typeface="+mn-lt"/>
              </a:endParaRPr>
            </a:p>
          </p:txBody>
        </p:sp>
      </p:grpSp>
      <p:sp>
        <p:nvSpPr>
          <p:cNvPr id="25" name="TextBox 24"/>
          <p:cNvSpPr txBox="1"/>
          <p:nvPr/>
        </p:nvSpPr>
        <p:spPr>
          <a:xfrm>
            <a:off x="3455970" y="3037809"/>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mn-lt"/>
                <a:ea typeface="+mn-ea"/>
                <a:cs typeface="+mn-ea"/>
                <a:sym typeface="+mn-lt"/>
              </a:rPr>
              <a:t>※ </a:t>
            </a:r>
            <a:r>
              <a:rPr lang="zh-CN" altLang="en-US" sz="1200" dirty="0">
                <a:solidFill>
                  <a:srgbClr val="080808"/>
                </a:solidFill>
                <a:latin typeface="+mn-lt"/>
                <a:ea typeface="+mn-ea"/>
                <a:cs typeface="+mn-ea"/>
                <a:sym typeface="+mn-lt"/>
              </a:rPr>
              <a:t>添加内容</a:t>
            </a:r>
          </a:p>
        </p:txBody>
      </p:sp>
      <p:sp>
        <p:nvSpPr>
          <p:cNvPr id="26" name="TextBox 25"/>
          <p:cNvSpPr txBox="1"/>
          <p:nvPr/>
        </p:nvSpPr>
        <p:spPr>
          <a:xfrm>
            <a:off x="4508641" y="3037809"/>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n-lt"/>
                <a:ea typeface="+mn-ea"/>
                <a:cs typeface="+mn-ea"/>
                <a:sym typeface="+mn-lt"/>
              </a:rPr>
              <a:t>※ </a:t>
            </a:r>
            <a:r>
              <a:rPr lang="zh-CN" altLang="en-US" sz="1200" dirty="0">
                <a:solidFill>
                  <a:srgbClr val="080808"/>
                </a:solidFill>
                <a:latin typeface="+mn-lt"/>
                <a:ea typeface="+mn-ea"/>
                <a:cs typeface="+mn-ea"/>
                <a:sym typeface="+mn-lt"/>
              </a:rPr>
              <a:t>添加内容</a:t>
            </a:r>
          </a:p>
        </p:txBody>
      </p:sp>
      <p:sp>
        <p:nvSpPr>
          <p:cNvPr id="27" name="TextBox 26"/>
          <p:cNvSpPr txBox="1"/>
          <p:nvPr/>
        </p:nvSpPr>
        <p:spPr>
          <a:xfrm>
            <a:off x="5518667" y="3037809"/>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mn-lt"/>
                <a:ea typeface="+mn-ea"/>
                <a:cs typeface="+mn-ea"/>
                <a:sym typeface="+mn-lt"/>
              </a:rPr>
              <a:t>※ </a:t>
            </a:r>
            <a:r>
              <a:rPr lang="zh-CN" altLang="en-US" sz="1200" dirty="0">
                <a:solidFill>
                  <a:srgbClr val="080808"/>
                </a:solidFill>
                <a:latin typeface="+mn-lt"/>
                <a:ea typeface="+mn-ea"/>
                <a:cs typeface="+mn-ea"/>
                <a:sym typeface="+mn-lt"/>
              </a:rPr>
              <a:t>添加内容</a:t>
            </a:r>
          </a:p>
        </p:txBody>
      </p:sp>
      <p:sp>
        <p:nvSpPr>
          <p:cNvPr id="28" name="TextBox 27"/>
          <p:cNvSpPr txBox="1"/>
          <p:nvPr/>
        </p:nvSpPr>
        <p:spPr>
          <a:xfrm>
            <a:off x="3455970" y="3384880"/>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n-lt"/>
                <a:ea typeface="+mn-ea"/>
                <a:cs typeface="+mn-ea"/>
                <a:sym typeface="+mn-lt"/>
              </a:rPr>
              <a:t>※ </a:t>
            </a:r>
            <a:r>
              <a:rPr lang="zh-CN" altLang="en-US" sz="1200" dirty="0">
                <a:solidFill>
                  <a:srgbClr val="080808"/>
                </a:solidFill>
                <a:latin typeface="+mn-lt"/>
                <a:ea typeface="+mn-ea"/>
                <a:cs typeface="+mn-ea"/>
                <a:sym typeface="+mn-lt"/>
              </a:rPr>
              <a:t>添加内容</a:t>
            </a:r>
          </a:p>
        </p:txBody>
      </p:sp>
      <p:sp>
        <p:nvSpPr>
          <p:cNvPr id="29" name="TextBox 28"/>
          <p:cNvSpPr txBox="1"/>
          <p:nvPr/>
        </p:nvSpPr>
        <p:spPr>
          <a:xfrm>
            <a:off x="4508642" y="3384880"/>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n-lt"/>
                <a:ea typeface="+mn-ea"/>
                <a:cs typeface="+mn-ea"/>
                <a:sym typeface="+mn-lt"/>
              </a:rPr>
              <a:t>※ </a:t>
            </a:r>
            <a:r>
              <a:rPr lang="zh-CN" altLang="en-US" sz="1200" dirty="0">
                <a:solidFill>
                  <a:srgbClr val="080808"/>
                </a:solidFill>
                <a:latin typeface="+mn-lt"/>
                <a:ea typeface="+mn-ea"/>
                <a:cs typeface="+mn-ea"/>
                <a:sym typeface="+mn-lt"/>
              </a:rPr>
              <a:t>添加内容</a:t>
            </a:r>
          </a:p>
        </p:txBody>
      </p:sp>
      <p:sp>
        <p:nvSpPr>
          <p:cNvPr id="30" name="TextBox 29"/>
          <p:cNvSpPr txBox="1"/>
          <p:nvPr/>
        </p:nvSpPr>
        <p:spPr>
          <a:xfrm>
            <a:off x="5518281" y="3384880"/>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n-lt"/>
                <a:ea typeface="+mn-ea"/>
                <a:cs typeface="+mn-ea"/>
                <a:sym typeface="+mn-lt"/>
              </a:rPr>
              <a:t>※ </a:t>
            </a:r>
            <a:r>
              <a:rPr lang="zh-CN" altLang="en-US" sz="1200" dirty="0">
                <a:solidFill>
                  <a:srgbClr val="080808"/>
                </a:solidFill>
                <a:latin typeface="+mn-lt"/>
                <a:ea typeface="+mn-ea"/>
                <a:cs typeface="+mn-ea"/>
                <a:sym typeface="+mn-lt"/>
              </a:rPr>
              <a:t>添加内容</a:t>
            </a:r>
          </a:p>
        </p:txBody>
      </p:sp>
      <p:sp>
        <p:nvSpPr>
          <p:cNvPr id="75" name="TextBox 13"/>
          <p:cNvSpPr txBox="1"/>
          <p:nvPr/>
        </p:nvSpPr>
        <p:spPr>
          <a:xfrm>
            <a:off x="906713" y="1949291"/>
            <a:ext cx="902846" cy="769441"/>
          </a:xfrm>
          <a:prstGeom prst="rect">
            <a:avLst/>
          </a:prstGeom>
          <a:noFill/>
        </p:spPr>
        <p:txBody>
          <a:bodyPr wrap="square" lIns="0" tIns="0" rIns="0" bIns="0" rtlCol="0">
            <a:spAutoFit/>
          </a:bodyPr>
          <a:lstStyle/>
          <a:p>
            <a:r>
              <a:rPr lang="en-US" altLang="zh-CN" sz="5000" b="1" dirty="0">
                <a:solidFill>
                  <a:schemeClr val="accent1"/>
                </a:solidFill>
                <a:latin typeface="+mn-lt"/>
                <a:ea typeface="+mn-ea"/>
                <a:cs typeface="+mn-ea"/>
                <a:sym typeface="+mn-lt"/>
              </a:rPr>
              <a:t>05</a:t>
            </a:r>
            <a:endParaRPr lang="zh-CN" altLang="en-US" sz="5000" b="1" dirty="0">
              <a:solidFill>
                <a:schemeClr val="accent1"/>
              </a:solidFill>
              <a:latin typeface="+mn-lt"/>
              <a:ea typeface="+mn-ea"/>
              <a:cs typeface="+mn-ea"/>
              <a:sym typeface="+mn-lt"/>
            </a:endParaRPr>
          </a:p>
        </p:txBody>
      </p:sp>
    </p:spTree>
    <p:extLst>
      <p:ext uri="{BB962C8B-B14F-4D97-AF65-F5344CB8AC3E}">
        <p14:creationId xmlns:p14="http://schemas.microsoft.com/office/powerpoint/2010/main" val="17134607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anim calcmode="lin" valueType="num">
                                      <p:cBhvr>
                                        <p:cTn id="8" dur="500" fill="hold"/>
                                        <p:tgtEl>
                                          <p:spTgt spid="75"/>
                                        </p:tgtEl>
                                        <p:attrNameLst>
                                          <p:attrName>ppt_x</p:attrName>
                                        </p:attrNameLst>
                                      </p:cBhvr>
                                      <p:tavLst>
                                        <p:tav tm="0">
                                          <p:val>
                                            <p:strVal val="#ppt_x"/>
                                          </p:val>
                                        </p:tav>
                                        <p:tav tm="100000">
                                          <p:val>
                                            <p:strVal val="#ppt_x"/>
                                          </p:val>
                                        </p:tav>
                                      </p:tavLst>
                                    </p:anim>
                                    <p:anim calcmode="lin" valueType="num">
                                      <p:cBhvr>
                                        <p:cTn id="9" dur="500" fill="hold"/>
                                        <p:tgtEl>
                                          <p:spTgt spid="7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p:tgtEl>
                                          <p:spTgt spid="12"/>
                                        </p:tgtEl>
                                        <p:attrNameLst>
                                          <p:attrName>ppt_x</p:attrName>
                                        </p:attrNameLst>
                                      </p:cBhvr>
                                      <p:tavLst>
                                        <p:tav tm="0">
                                          <p:val>
                                            <p:strVal val="#ppt_x-#ppt_w*1.125000"/>
                                          </p:val>
                                        </p:tav>
                                        <p:tav tm="100000">
                                          <p:val>
                                            <p:strVal val="#ppt_x"/>
                                          </p:val>
                                        </p:tav>
                                      </p:tavLst>
                                    </p:anim>
                                    <p:animEffect transition="in" filter="wipe(right)">
                                      <p:cBhvr>
                                        <p:cTn id="18" dur="500"/>
                                        <p:tgtEl>
                                          <p:spTgt spid="12"/>
                                        </p:tgtEl>
                                      </p:cBhvr>
                                    </p:animEffect>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ppt_x"/>
                                          </p:val>
                                        </p:tav>
                                        <p:tav tm="100000">
                                          <p:val>
                                            <p:strVal val="#ppt_x"/>
                                          </p:val>
                                        </p:tav>
                                      </p:tavLst>
                                    </p:anim>
                                    <p:anim calcmode="lin" valueType="num">
                                      <p:cBhvr additive="base">
                                        <p:cTn id="23" dur="500" fill="hold"/>
                                        <p:tgtEl>
                                          <p:spTgt spid="2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20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40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500" fill="hold"/>
                                        <p:tgtEl>
                                          <p:spTgt spid="27"/>
                                        </p:tgtEl>
                                        <p:attrNameLst>
                                          <p:attrName>ppt_x</p:attrName>
                                        </p:attrNameLst>
                                      </p:cBhvr>
                                      <p:tavLst>
                                        <p:tav tm="0">
                                          <p:val>
                                            <p:strVal val="#ppt_x"/>
                                          </p:val>
                                        </p:tav>
                                        <p:tav tm="100000">
                                          <p:val>
                                            <p:strVal val="#ppt_x"/>
                                          </p:val>
                                        </p:tav>
                                      </p:tavLst>
                                    </p:anim>
                                    <p:anim calcmode="lin" valueType="num">
                                      <p:cBhvr additive="base">
                                        <p:cTn id="31" dur="500" fill="hold"/>
                                        <p:tgtEl>
                                          <p:spTgt spid="27"/>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60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500" fill="hold"/>
                                        <p:tgtEl>
                                          <p:spTgt spid="28"/>
                                        </p:tgtEl>
                                        <p:attrNameLst>
                                          <p:attrName>ppt_x</p:attrName>
                                        </p:attrNameLst>
                                      </p:cBhvr>
                                      <p:tavLst>
                                        <p:tav tm="0">
                                          <p:val>
                                            <p:strVal val="#ppt_x"/>
                                          </p:val>
                                        </p:tav>
                                        <p:tav tm="100000">
                                          <p:val>
                                            <p:strVal val="#ppt_x"/>
                                          </p:val>
                                        </p:tav>
                                      </p:tavLst>
                                    </p:anim>
                                    <p:anim calcmode="lin" valueType="num">
                                      <p:cBhvr additive="base">
                                        <p:cTn id="35" dur="500" fill="hold"/>
                                        <p:tgtEl>
                                          <p:spTgt spid="2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80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fill="hold"/>
                                        <p:tgtEl>
                                          <p:spTgt spid="29"/>
                                        </p:tgtEl>
                                        <p:attrNameLst>
                                          <p:attrName>ppt_x</p:attrName>
                                        </p:attrNameLst>
                                      </p:cBhvr>
                                      <p:tavLst>
                                        <p:tav tm="0">
                                          <p:val>
                                            <p:strVal val="#ppt_x"/>
                                          </p:val>
                                        </p:tav>
                                        <p:tav tm="100000">
                                          <p:val>
                                            <p:strVal val="#ppt_x"/>
                                          </p:val>
                                        </p:tav>
                                      </p:tavLst>
                                    </p:anim>
                                    <p:anim calcmode="lin" valueType="num">
                                      <p:cBhvr additive="base">
                                        <p:cTn id="39" dur="500" fill="hold"/>
                                        <p:tgtEl>
                                          <p:spTgt spid="2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00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ppt_x"/>
                                          </p:val>
                                        </p:tav>
                                        <p:tav tm="100000">
                                          <p:val>
                                            <p:strVal val="#ppt_x"/>
                                          </p:val>
                                        </p:tav>
                                      </p:tavLst>
                                    </p:anim>
                                    <p:anim calcmode="lin" valueType="num">
                                      <p:cBhvr additive="base">
                                        <p:cTn id="4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p:bldP spid="25" grpId="0"/>
      <p:bldP spid="26" grpId="0"/>
      <p:bldP spid="27" grpId="0"/>
      <p:bldP spid="28" grpId="0"/>
      <p:bldP spid="29" grpId="0"/>
      <p:bldP spid="30" grpId="0"/>
      <p:bldP spid="7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500" dirty="0">
                <a:solidFill>
                  <a:srgbClr val="333333"/>
                </a:solidFill>
                <a:latin typeface="+mn-lt"/>
                <a:ea typeface="+mn-ea"/>
                <a:cs typeface="+mn-ea"/>
                <a:sym typeface="+mn-lt"/>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五角星 3"/>
          <p:cNvSpPr/>
          <p:nvPr/>
        </p:nvSpPr>
        <p:spPr>
          <a:xfrm>
            <a:off x="2051581" y="1738257"/>
            <a:ext cx="2165350" cy="2165350"/>
          </a:xfrm>
          <a:prstGeom prst="star5">
            <a:avLst/>
          </a:prstGeom>
          <a:noFill/>
          <a:ln w="76200">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grpSp>
        <p:nvGrpSpPr>
          <p:cNvPr id="5" name="组合 4"/>
          <p:cNvGrpSpPr/>
          <p:nvPr/>
        </p:nvGrpSpPr>
        <p:grpSpPr>
          <a:xfrm>
            <a:off x="2524904" y="2354207"/>
            <a:ext cx="1218704" cy="1218704"/>
            <a:chOff x="3962648" y="2819400"/>
            <a:chExt cx="1218704" cy="1218704"/>
          </a:xfrm>
        </p:grpSpPr>
        <p:grpSp>
          <p:nvGrpSpPr>
            <p:cNvPr id="6" name="组合 5"/>
            <p:cNvGrpSpPr/>
            <p:nvPr/>
          </p:nvGrpSpPr>
          <p:grpSpPr>
            <a:xfrm>
              <a:off x="3962648" y="2819400"/>
              <a:ext cx="1218704" cy="1218704"/>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cs typeface="+mn-ea"/>
                  <a:sym typeface="+mn-lt"/>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grpSp>
        <p:sp>
          <p:nvSpPr>
            <p:cNvPr id="7" name="TextBox 5"/>
            <p:cNvSpPr txBox="1"/>
            <p:nvPr/>
          </p:nvSpPr>
          <p:spPr>
            <a:xfrm>
              <a:off x="4126543" y="3108951"/>
              <a:ext cx="877163" cy="646331"/>
            </a:xfrm>
            <a:prstGeom prst="rect">
              <a:avLst/>
            </a:prstGeom>
            <a:noFill/>
          </p:spPr>
          <p:txBody>
            <a:bodyPr wrap="none" rtlCol="0">
              <a:spAutoFit/>
            </a:bodyPr>
            <a:lstStyle/>
            <a:p>
              <a:pPr algn="ctr"/>
              <a:r>
                <a:rPr lang="zh-CN" altLang="en-US" dirty="0">
                  <a:solidFill>
                    <a:schemeClr val="tx1">
                      <a:lumMod val="75000"/>
                      <a:lumOff val="25000"/>
                    </a:schemeClr>
                  </a:solidFill>
                  <a:latin typeface="+mn-lt"/>
                  <a:ea typeface="+mn-ea"/>
                  <a:cs typeface="+mn-ea"/>
                  <a:sym typeface="+mn-lt"/>
                </a:rPr>
                <a:t>利益</a:t>
              </a:r>
              <a:endParaRPr lang="en-US" altLang="zh-CN" dirty="0">
                <a:solidFill>
                  <a:schemeClr val="tx1">
                    <a:lumMod val="75000"/>
                    <a:lumOff val="25000"/>
                  </a:schemeClr>
                </a:solidFill>
                <a:latin typeface="+mn-lt"/>
                <a:ea typeface="+mn-ea"/>
                <a:cs typeface="+mn-ea"/>
                <a:sym typeface="+mn-lt"/>
              </a:endParaRPr>
            </a:p>
            <a:p>
              <a:pPr algn="ctr"/>
              <a:r>
                <a:rPr lang="zh-CN" altLang="en-US" dirty="0">
                  <a:solidFill>
                    <a:schemeClr val="tx1">
                      <a:lumMod val="75000"/>
                      <a:lumOff val="25000"/>
                    </a:schemeClr>
                  </a:solidFill>
                  <a:latin typeface="+mn-lt"/>
                  <a:ea typeface="+mn-ea"/>
                  <a:cs typeface="+mn-ea"/>
                  <a:sym typeface="+mn-lt"/>
                </a:rPr>
                <a:t>最大化</a:t>
              </a:r>
              <a:endParaRPr lang="en-US" altLang="zh-CN" dirty="0">
                <a:solidFill>
                  <a:schemeClr val="tx1">
                    <a:lumMod val="75000"/>
                    <a:lumOff val="25000"/>
                  </a:schemeClr>
                </a:solidFill>
                <a:latin typeface="+mn-lt"/>
                <a:ea typeface="+mn-ea"/>
                <a:cs typeface="+mn-ea"/>
                <a:sym typeface="+mn-lt"/>
              </a:endParaRPr>
            </a:p>
          </p:txBody>
        </p:sp>
      </p:grpSp>
      <p:sp>
        <p:nvSpPr>
          <p:cNvPr id="10" name="椭圆 9"/>
          <p:cNvSpPr/>
          <p:nvPr/>
        </p:nvSpPr>
        <p:spPr>
          <a:xfrm>
            <a:off x="1548834" y="2218743"/>
            <a:ext cx="710139" cy="710139"/>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11" name="椭圆 10"/>
          <p:cNvSpPr/>
          <p:nvPr/>
        </p:nvSpPr>
        <p:spPr>
          <a:xfrm>
            <a:off x="2779187" y="1221793"/>
            <a:ext cx="710139" cy="710139"/>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cs typeface="+mn-ea"/>
              <a:sym typeface="+mn-lt"/>
            </a:endParaRPr>
          </a:p>
        </p:txBody>
      </p:sp>
      <p:sp>
        <p:nvSpPr>
          <p:cNvPr id="12" name="椭圆 11"/>
          <p:cNvSpPr/>
          <p:nvPr/>
        </p:nvSpPr>
        <p:spPr>
          <a:xfrm>
            <a:off x="4023786" y="2218743"/>
            <a:ext cx="710139" cy="710139"/>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13" name="椭圆 12"/>
          <p:cNvSpPr/>
          <p:nvPr/>
        </p:nvSpPr>
        <p:spPr>
          <a:xfrm>
            <a:off x="3532192" y="3661811"/>
            <a:ext cx="710139" cy="710139"/>
          </a:xfrm>
          <a:prstGeom prst="ellipse">
            <a:avLst/>
          </a:pr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14" name="椭圆 13"/>
          <p:cNvSpPr/>
          <p:nvPr/>
        </p:nvSpPr>
        <p:spPr>
          <a:xfrm>
            <a:off x="2038835" y="3649111"/>
            <a:ext cx="710139" cy="710139"/>
          </a:xfrm>
          <a:prstGeom prst="ellipse">
            <a:avLst/>
          </a:prstGeom>
          <a:solidFill>
            <a:schemeClr val="accent4"/>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15" name="TextBox 13"/>
          <p:cNvSpPr txBox="1"/>
          <p:nvPr/>
        </p:nvSpPr>
        <p:spPr>
          <a:xfrm>
            <a:off x="1782167" y="1401616"/>
            <a:ext cx="902811" cy="307777"/>
          </a:xfrm>
          <a:prstGeom prst="rect">
            <a:avLst/>
          </a:prstGeom>
          <a:noFill/>
        </p:spPr>
        <p:txBody>
          <a:bodyPr wrap="none" rtlCol="0">
            <a:spAutoFit/>
          </a:bodyPr>
          <a:lstStyle/>
          <a:p>
            <a:pPr algn="ctr"/>
            <a:r>
              <a:rPr lang="zh-CN" altLang="en-US" sz="1400" b="1" dirty="0">
                <a:solidFill>
                  <a:schemeClr val="tx1">
                    <a:lumMod val="65000"/>
                    <a:lumOff val="35000"/>
                  </a:schemeClr>
                </a:solidFill>
                <a:latin typeface="+mn-lt"/>
                <a:ea typeface="+mn-ea"/>
                <a:cs typeface="+mn-ea"/>
                <a:sym typeface="+mn-lt"/>
              </a:rPr>
              <a:t>标题内容</a:t>
            </a:r>
          </a:p>
        </p:txBody>
      </p:sp>
      <p:sp>
        <p:nvSpPr>
          <p:cNvPr id="16" name="TextBox 14"/>
          <p:cNvSpPr txBox="1"/>
          <p:nvPr/>
        </p:nvSpPr>
        <p:spPr>
          <a:xfrm>
            <a:off x="4844876" y="2418122"/>
            <a:ext cx="902811" cy="307777"/>
          </a:xfrm>
          <a:prstGeom prst="rect">
            <a:avLst/>
          </a:prstGeom>
          <a:noFill/>
        </p:spPr>
        <p:txBody>
          <a:bodyPr wrap="none" rtlCol="0">
            <a:spAutoFit/>
          </a:bodyPr>
          <a:lstStyle/>
          <a:p>
            <a:pPr algn="ctr"/>
            <a:r>
              <a:rPr lang="zh-CN" altLang="en-US" sz="1400" b="1" dirty="0">
                <a:solidFill>
                  <a:schemeClr val="tx1">
                    <a:lumMod val="65000"/>
                    <a:lumOff val="35000"/>
                  </a:schemeClr>
                </a:solidFill>
                <a:latin typeface="+mn-lt"/>
                <a:ea typeface="+mn-ea"/>
                <a:cs typeface="+mn-ea"/>
                <a:sym typeface="+mn-lt"/>
              </a:rPr>
              <a:t>标题内容</a:t>
            </a:r>
          </a:p>
        </p:txBody>
      </p:sp>
      <p:sp>
        <p:nvSpPr>
          <p:cNvPr id="17" name="TextBox 15"/>
          <p:cNvSpPr txBox="1"/>
          <p:nvPr/>
        </p:nvSpPr>
        <p:spPr>
          <a:xfrm>
            <a:off x="4338218" y="3920157"/>
            <a:ext cx="902811" cy="307777"/>
          </a:xfrm>
          <a:prstGeom prst="rect">
            <a:avLst/>
          </a:prstGeom>
          <a:noFill/>
        </p:spPr>
        <p:txBody>
          <a:bodyPr wrap="none" rtlCol="0">
            <a:spAutoFit/>
          </a:bodyPr>
          <a:lstStyle/>
          <a:p>
            <a:pPr algn="ctr"/>
            <a:r>
              <a:rPr lang="zh-CN" altLang="en-US" sz="1400" b="1" dirty="0">
                <a:solidFill>
                  <a:schemeClr val="tx1">
                    <a:lumMod val="65000"/>
                    <a:lumOff val="35000"/>
                  </a:schemeClr>
                </a:solidFill>
                <a:latin typeface="+mn-lt"/>
                <a:ea typeface="+mn-ea"/>
                <a:cs typeface="+mn-ea"/>
                <a:sym typeface="+mn-lt"/>
              </a:rPr>
              <a:t>标题内容</a:t>
            </a:r>
          </a:p>
        </p:txBody>
      </p:sp>
      <p:sp>
        <p:nvSpPr>
          <p:cNvPr id="18" name="TextBox 16"/>
          <p:cNvSpPr txBox="1"/>
          <p:nvPr/>
        </p:nvSpPr>
        <p:spPr>
          <a:xfrm>
            <a:off x="499348" y="2451600"/>
            <a:ext cx="902811" cy="307777"/>
          </a:xfrm>
          <a:prstGeom prst="rect">
            <a:avLst/>
          </a:prstGeom>
          <a:noFill/>
        </p:spPr>
        <p:txBody>
          <a:bodyPr wrap="none" rtlCol="0">
            <a:spAutoFit/>
          </a:bodyPr>
          <a:lstStyle/>
          <a:p>
            <a:pPr algn="ctr"/>
            <a:r>
              <a:rPr lang="zh-CN" altLang="en-US" sz="1400" b="1" dirty="0">
                <a:solidFill>
                  <a:schemeClr val="tx1">
                    <a:lumMod val="65000"/>
                    <a:lumOff val="35000"/>
                  </a:schemeClr>
                </a:solidFill>
                <a:latin typeface="+mn-lt"/>
                <a:ea typeface="+mn-ea"/>
                <a:cs typeface="+mn-ea"/>
                <a:sym typeface="+mn-lt"/>
              </a:rPr>
              <a:t>标题内容</a:t>
            </a:r>
          </a:p>
        </p:txBody>
      </p:sp>
      <p:sp>
        <p:nvSpPr>
          <p:cNvPr id="19" name="TextBox 17"/>
          <p:cNvSpPr txBox="1"/>
          <p:nvPr/>
        </p:nvSpPr>
        <p:spPr>
          <a:xfrm>
            <a:off x="1009878" y="3870314"/>
            <a:ext cx="902811" cy="307777"/>
          </a:xfrm>
          <a:prstGeom prst="rect">
            <a:avLst/>
          </a:prstGeom>
          <a:noFill/>
        </p:spPr>
        <p:txBody>
          <a:bodyPr wrap="none" rtlCol="0">
            <a:spAutoFit/>
          </a:bodyPr>
          <a:lstStyle/>
          <a:p>
            <a:pPr algn="ctr"/>
            <a:r>
              <a:rPr lang="zh-CN" altLang="en-US" sz="1400" b="1" dirty="0">
                <a:solidFill>
                  <a:schemeClr val="tx1">
                    <a:lumMod val="65000"/>
                    <a:lumOff val="35000"/>
                  </a:schemeClr>
                </a:solidFill>
                <a:latin typeface="+mn-lt"/>
                <a:ea typeface="+mn-ea"/>
                <a:cs typeface="+mn-ea"/>
                <a:sym typeface="+mn-lt"/>
              </a:rPr>
              <a:t>标题内容</a:t>
            </a:r>
          </a:p>
        </p:txBody>
      </p:sp>
      <p:grpSp>
        <p:nvGrpSpPr>
          <p:cNvPr id="20" name="组合 19"/>
          <p:cNvGrpSpPr/>
          <p:nvPr/>
        </p:nvGrpSpPr>
        <p:grpSpPr>
          <a:xfrm>
            <a:off x="6161692" y="1275118"/>
            <a:ext cx="2077200" cy="432536"/>
            <a:chOff x="814328" y="3219334"/>
            <a:chExt cx="2077200" cy="432536"/>
          </a:xfrm>
        </p:grpSpPr>
        <p:grpSp>
          <p:nvGrpSpPr>
            <p:cNvPr id="21" name="组合 20"/>
            <p:cNvGrpSpPr/>
            <p:nvPr/>
          </p:nvGrpSpPr>
          <p:grpSpPr>
            <a:xfrm>
              <a:off x="814328" y="3219334"/>
              <a:ext cx="2077200" cy="432536"/>
              <a:chOff x="4304043" y="1286668"/>
              <a:chExt cx="5877487" cy="2757793"/>
            </a:xfrm>
            <a:effectLst>
              <a:outerShdw blurRad="381000" dist="254000" dir="8100000" algn="tr" rotWithShape="0">
                <a:prstClr val="black">
                  <a:alpha val="40000"/>
                </a:prstClr>
              </a:outerShdw>
            </a:effectLst>
          </p:grpSpPr>
          <p:sp>
            <p:nvSpPr>
              <p:cNvPr id="23" name="圆角矩形 22"/>
              <p:cNvSpPr/>
              <p:nvPr/>
            </p:nvSpPr>
            <p:spPr>
              <a:xfrm>
                <a:off x="4304043" y="1286668"/>
                <a:ext cx="5877487"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圆角矩形 23"/>
              <p:cNvSpPr/>
              <p:nvPr/>
            </p:nvSpPr>
            <p:spPr>
              <a:xfrm>
                <a:off x="4351924" y="1373342"/>
                <a:ext cx="5775624"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2" name="TextBox 20"/>
            <p:cNvSpPr txBox="1"/>
            <p:nvPr/>
          </p:nvSpPr>
          <p:spPr>
            <a:xfrm>
              <a:off x="831250" y="3331792"/>
              <a:ext cx="1999302"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dirty="0">
                  <a:solidFill>
                    <a:schemeClr val="accent1"/>
                  </a:solidFill>
                  <a:latin typeface="+mn-lt"/>
                  <a:ea typeface="+mn-ea"/>
                  <a:cs typeface="+mn-ea"/>
                  <a:sym typeface="+mn-lt"/>
                </a:rPr>
                <a:t>点击输入标题文本</a:t>
              </a:r>
            </a:p>
          </p:txBody>
        </p:sp>
      </p:grpSp>
      <p:sp>
        <p:nvSpPr>
          <p:cNvPr id="25" name="TextBox 23"/>
          <p:cNvSpPr txBox="1"/>
          <p:nvPr/>
        </p:nvSpPr>
        <p:spPr>
          <a:xfrm>
            <a:off x="5940152" y="2004549"/>
            <a:ext cx="2520281" cy="752514"/>
          </a:xfrm>
          <a:prstGeom prst="rect">
            <a:avLst/>
          </a:prstGeom>
          <a:noFill/>
        </p:spPr>
        <p:txBody>
          <a:bodyPr wrap="square" rtlCol="0">
            <a:spAutoFit/>
          </a:bodyPr>
          <a:lstStyle/>
          <a:p>
            <a:pPr>
              <a:lnSpc>
                <a:spcPct val="130000"/>
              </a:lnSpc>
              <a:defRPr/>
            </a:pPr>
            <a:r>
              <a:rPr lang="en-US" altLang="zh-CN" sz="1100" dirty="0">
                <a:latin typeface="+mn-lt"/>
                <a:ea typeface="+mn-ea"/>
                <a:cs typeface="+mn-ea"/>
                <a:sym typeface="+mn-lt"/>
              </a:rPr>
              <a:t>01</a:t>
            </a:r>
            <a:r>
              <a:rPr lang="zh-CN" altLang="en-US" sz="1100" dirty="0">
                <a:latin typeface="+mn-lt"/>
                <a:ea typeface="+mn-ea"/>
                <a:cs typeface="+mn-ea"/>
                <a:sym typeface="+mn-lt"/>
              </a:rPr>
              <a:t>、点击输入简要文字内容，文字内容需概括精炼，不用多余的文字修饰，言简意赅的说明分项内容</a:t>
            </a:r>
            <a:r>
              <a:rPr lang="en-US" altLang="zh-CN" sz="1100" dirty="0">
                <a:latin typeface="+mn-lt"/>
                <a:ea typeface="+mn-ea"/>
                <a:cs typeface="+mn-ea"/>
                <a:sym typeface="+mn-lt"/>
              </a:rPr>
              <a:t>……</a:t>
            </a:r>
            <a:endParaRPr lang="zh-CN" altLang="en-US" sz="1100" dirty="0">
              <a:latin typeface="+mn-lt"/>
              <a:ea typeface="+mn-ea"/>
              <a:cs typeface="+mn-ea"/>
              <a:sym typeface="+mn-lt"/>
            </a:endParaRPr>
          </a:p>
        </p:txBody>
      </p:sp>
      <p:sp>
        <p:nvSpPr>
          <p:cNvPr id="26" name="TextBox 24"/>
          <p:cNvSpPr txBox="1"/>
          <p:nvPr/>
        </p:nvSpPr>
        <p:spPr>
          <a:xfrm>
            <a:off x="5940152" y="2827348"/>
            <a:ext cx="2520281" cy="752514"/>
          </a:xfrm>
          <a:prstGeom prst="rect">
            <a:avLst/>
          </a:prstGeom>
          <a:noFill/>
        </p:spPr>
        <p:txBody>
          <a:bodyPr wrap="square" rtlCol="0">
            <a:spAutoFit/>
          </a:bodyPr>
          <a:lstStyle/>
          <a:p>
            <a:pPr>
              <a:lnSpc>
                <a:spcPct val="130000"/>
              </a:lnSpc>
              <a:defRPr/>
            </a:pPr>
            <a:r>
              <a:rPr lang="en-US" altLang="zh-CN" sz="1100" dirty="0">
                <a:latin typeface="+mn-lt"/>
                <a:ea typeface="+mn-ea"/>
                <a:cs typeface="+mn-ea"/>
                <a:sym typeface="+mn-lt"/>
              </a:rPr>
              <a:t>02</a:t>
            </a:r>
            <a:r>
              <a:rPr lang="zh-CN" altLang="en-US" sz="1100" dirty="0">
                <a:latin typeface="+mn-lt"/>
                <a:ea typeface="+mn-ea"/>
                <a:cs typeface="+mn-ea"/>
                <a:sym typeface="+mn-lt"/>
              </a:rPr>
              <a:t>、点击输入简要文字内容，文字内容需概括精炼，不用多余的文字修饰，言简意赅的说明分项内容</a:t>
            </a:r>
            <a:r>
              <a:rPr lang="en-US" altLang="zh-CN" sz="1100" dirty="0">
                <a:latin typeface="+mn-lt"/>
                <a:ea typeface="+mn-ea"/>
                <a:cs typeface="+mn-ea"/>
                <a:sym typeface="+mn-lt"/>
              </a:rPr>
              <a:t>……</a:t>
            </a:r>
            <a:endParaRPr lang="zh-CN" altLang="en-US" sz="1100" dirty="0">
              <a:latin typeface="+mn-lt"/>
              <a:ea typeface="+mn-ea"/>
              <a:cs typeface="+mn-ea"/>
              <a:sym typeface="+mn-lt"/>
            </a:endParaRPr>
          </a:p>
        </p:txBody>
      </p:sp>
      <p:sp>
        <p:nvSpPr>
          <p:cNvPr id="27" name="TextBox 25"/>
          <p:cNvSpPr txBox="1"/>
          <p:nvPr/>
        </p:nvSpPr>
        <p:spPr>
          <a:xfrm>
            <a:off x="5940152" y="3691444"/>
            <a:ext cx="2520281" cy="752514"/>
          </a:xfrm>
          <a:prstGeom prst="rect">
            <a:avLst/>
          </a:prstGeom>
          <a:noFill/>
        </p:spPr>
        <p:txBody>
          <a:bodyPr wrap="square" rtlCol="0">
            <a:spAutoFit/>
          </a:bodyPr>
          <a:lstStyle/>
          <a:p>
            <a:pPr>
              <a:lnSpc>
                <a:spcPct val="130000"/>
              </a:lnSpc>
              <a:defRPr/>
            </a:pPr>
            <a:r>
              <a:rPr lang="en-US" altLang="zh-CN" sz="1100" dirty="0">
                <a:latin typeface="+mn-lt"/>
                <a:ea typeface="+mn-ea"/>
                <a:cs typeface="+mn-ea"/>
                <a:sym typeface="+mn-lt"/>
              </a:rPr>
              <a:t>03</a:t>
            </a:r>
            <a:r>
              <a:rPr lang="zh-CN" altLang="en-US" sz="1100" dirty="0">
                <a:latin typeface="+mn-lt"/>
                <a:ea typeface="+mn-ea"/>
                <a:cs typeface="+mn-ea"/>
                <a:sym typeface="+mn-lt"/>
              </a:rPr>
              <a:t>、点击输入简要文字内容，文字内容需概括精炼，不用多余的文字修饰，言简意赅的说明分项内容</a:t>
            </a:r>
            <a:r>
              <a:rPr lang="en-US" altLang="zh-CN" sz="1100" dirty="0">
                <a:latin typeface="+mn-lt"/>
                <a:ea typeface="+mn-ea"/>
                <a:cs typeface="+mn-ea"/>
                <a:sym typeface="+mn-lt"/>
              </a:rPr>
              <a:t>……</a:t>
            </a:r>
            <a:endParaRPr lang="zh-CN" altLang="en-US" sz="1100" dirty="0">
              <a:latin typeface="+mn-lt"/>
              <a:ea typeface="+mn-ea"/>
              <a:cs typeface="+mn-ea"/>
              <a:sym typeface="+mn-lt"/>
            </a:endParaRPr>
          </a:p>
        </p:txBody>
      </p:sp>
      <p:sp>
        <p:nvSpPr>
          <p:cNvPr id="28" name="TextBox 26"/>
          <p:cNvSpPr txBox="1"/>
          <p:nvPr/>
        </p:nvSpPr>
        <p:spPr>
          <a:xfrm>
            <a:off x="2799460" y="1451298"/>
            <a:ext cx="671359" cy="246221"/>
          </a:xfrm>
          <a:prstGeom prst="rect">
            <a:avLst/>
          </a:prstGeom>
          <a:noFill/>
        </p:spPr>
        <p:txBody>
          <a:bodyPr wrap="square" lIns="0" tIns="0" rIns="0" bIns="0" rtlCol="0">
            <a:spAutoFit/>
          </a:bodyPr>
          <a:lstStyle/>
          <a:p>
            <a:pPr algn="ctr"/>
            <a:r>
              <a:rPr lang="en-US" altLang="zh-CN" sz="1600" b="1" dirty="0">
                <a:solidFill>
                  <a:schemeClr val="bg1"/>
                </a:solidFill>
                <a:latin typeface="+mn-lt"/>
                <a:ea typeface="+mn-ea"/>
                <a:cs typeface="+mn-ea"/>
                <a:sym typeface="+mn-lt"/>
              </a:rPr>
              <a:t>20%</a:t>
            </a:r>
            <a:endParaRPr lang="zh-CN" altLang="en-US" sz="1600" b="1" dirty="0">
              <a:solidFill>
                <a:schemeClr val="bg1"/>
              </a:solidFill>
              <a:latin typeface="+mn-lt"/>
              <a:ea typeface="+mn-ea"/>
              <a:cs typeface="+mn-ea"/>
              <a:sym typeface="+mn-lt"/>
            </a:endParaRPr>
          </a:p>
        </p:txBody>
      </p:sp>
      <p:sp>
        <p:nvSpPr>
          <p:cNvPr id="29" name="TextBox 27"/>
          <p:cNvSpPr txBox="1"/>
          <p:nvPr/>
        </p:nvSpPr>
        <p:spPr>
          <a:xfrm>
            <a:off x="1562212" y="2453379"/>
            <a:ext cx="671359" cy="246221"/>
          </a:xfrm>
          <a:prstGeom prst="rect">
            <a:avLst/>
          </a:prstGeom>
          <a:noFill/>
        </p:spPr>
        <p:txBody>
          <a:bodyPr wrap="square" lIns="0" tIns="0" rIns="0" bIns="0" rtlCol="0">
            <a:spAutoFit/>
          </a:bodyPr>
          <a:lstStyle/>
          <a:p>
            <a:pPr algn="ctr"/>
            <a:r>
              <a:rPr lang="en-US" altLang="zh-CN" sz="1600" b="1" dirty="0">
                <a:solidFill>
                  <a:schemeClr val="bg1"/>
                </a:solidFill>
                <a:latin typeface="+mn-lt"/>
                <a:ea typeface="+mn-ea"/>
                <a:cs typeface="+mn-ea"/>
                <a:sym typeface="+mn-lt"/>
              </a:rPr>
              <a:t>15%</a:t>
            </a:r>
            <a:endParaRPr lang="zh-CN" altLang="en-US" sz="1600" b="1" dirty="0">
              <a:solidFill>
                <a:schemeClr val="bg1"/>
              </a:solidFill>
              <a:latin typeface="+mn-lt"/>
              <a:ea typeface="+mn-ea"/>
              <a:cs typeface="+mn-ea"/>
              <a:sym typeface="+mn-lt"/>
            </a:endParaRPr>
          </a:p>
        </p:txBody>
      </p:sp>
      <p:sp>
        <p:nvSpPr>
          <p:cNvPr id="30" name="TextBox 28"/>
          <p:cNvSpPr txBox="1"/>
          <p:nvPr/>
        </p:nvSpPr>
        <p:spPr>
          <a:xfrm>
            <a:off x="4043175" y="2453379"/>
            <a:ext cx="671359" cy="246221"/>
          </a:xfrm>
          <a:prstGeom prst="rect">
            <a:avLst/>
          </a:prstGeom>
          <a:noFill/>
        </p:spPr>
        <p:txBody>
          <a:bodyPr wrap="square" lIns="0" tIns="0" rIns="0" bIns="0" rtlCol="0">
            <a:spAutoFit/>
          </a:bodyPr>
          <a:lstStyle/>
          <a:p>
            <a:pPr algn="ctr"/>
            <a:r>
              <a:rPr lang="en-US" altLang="zh-CN" sz="1600" b="1" dirty="0">
                <a:solidFill>
                  <a:schemeClr val="bg1"/>
                </a:solidFill>
                <a:latin typeface="+mn-lt"/>
                <a:ea typeface="+mn-ea"/>
                <a:cs typeface="+mn-ea"/>
                <a:sym typeface="+mn-lt"/>
              </a:rPr>
              <a:t>10%</a:t>
            </a:r>
            <a:endParaRPr lang="zh-CN" altLang="en-US" sz="1600" b="1" dirty="0">
              <a:solidFill>
                <a:schemeClr val="bg1"/>
              </a:solidFill>
              <a:latin typeface="+mn-lt"/>
              <a:ea typeface="+mn-ea"/>
              <a:cs typeface="+mn-ea"/>
              <a:sym typeface="+mn-lt"/>
            </a:endParaRPr>
          </a:p>
        </p:txBody>
      </p:sp>
      <p:sp>
        <p:nvSpPr>
          <p:cNvPr id="31" name="TextBox 29"/>
          <p:cNvSpPr txBox="1"/>
          <p:nvPr/>
        </p:nvSpPr>
        <p:spPr>
          <a:xfrm>
            <a:off x="2058224" y="3893769"/>
            <a:ext cx="671359" cy="246221"/>
          </a:xfrm>
          <a:prstGeom prst="rect">
            <a:avLst/>
          </a:prstGeom>
          <a:noFill/>
        </p:spPr>
        <p:txBody>
          <a:bodyPr wrap="square" lIns="0" tIns="0" rIns="0" bIns="0" rtlCol="0">
            <a:spAutoFit/>
          </a:bodyPr>
          <a:lstStyle/>
          <a:p>
            <a:pPr algn="ctr"/>
            <a:r>
              <a:rPr lang="en-US" altLang="zh-CN" sz="1600" b="1" dirty="0">
                <a:solidFill>
                  <a:schemeClr val="bg1"/>
                </a:solidFill>
                <a:latin typeface="+mn-lt"/>
                <a:ea typeface="+mn-ea"/>
                <a:cs typeface="+mn-ea"/>
                <a:sym typeface="+mn-lt"/>
              </a:rPr>
              <a:t>35%</a:t>
            </a:r>
            <a:endParaRPr lang="zh-CN" altLang="en-US" sz="1600" b="1" dirty="0">
              <a:solidFill>
                <a:schemeClr val="bg1"/>
              </a:solidFill>
              <a:latin typeface="+mn-lt"/>
              <a:ea typeface="+mn-ea"/>
              <a:cs typeface="+mn-ea"/>
              <a:sym typeface="+mn-lt"/>
            </a:endParaRPr>
          </a:p>
        </p:txBody>
      </p:sp>
      <p:sp>
        <p:nvSpPr>
          <p:cNvPr id="32" name="TextBox 30"/>
          <p:cNvSpPr txBox="1"/>
          <p:nvPr/>
        </p:nvSpPr>
        <p:spPr>
          <a:xfrm>
            <a:off x="3545572" y="3901091"/>
            <a:ext cx="671359" cy="246221"/>
          </a:xfrm>
          <a:prstGeom prst="rect">
            <a:avLst/>
          </a:prstGeom>
          <a:noFill/>
        </p:spPr>
        <p:txBody>
          <a:bodyPr wrap="square" lIns="0" tIns="0" rIns="0" bIns="0" rtlCol="0">
            <a:spAutoFit/>
          </a:bodyPr>
          <a:lstStyle/>
          <a:p>
            <a:pPr algn="ctr"/>
            <a:r>
              <a:rPr lang="en-US" altLang="zh-CN" sz="1600" b="1" dirty="0">
                <a:solidFill>
                  <a:schemeClr val="bg1"/>
                </a:solidFill>
                <a:latin typeface="+mn-lt"/>
                <a:ea typeface="+mn-ea"/>
                <a:cs typeface="+mn-ea"/>
                <a:sym typeface="+mn-lt"/>
              </a:rPr>
              <a:t>20%</a:t>
            </a:r>
            <a:endParaRPr lang="zh-CN" altLang="en-US" sz="1600" b="1" dirty="0">
              <a:solidFill>
                <a:schemeClr val="bg1"/>
              </a:solidFill>
              <a:latin typeface="+mn-lt"/>
              <a:ea typeface="+mn-ea"/>
              <a:cs typeface="+mn-ea"/>
              <a:sym typeface="+mn-lt"/>
            </a:endParaRPr>
          </a:p>
        </p:txBody>
      </p:sp>
    </p:spTree>
    <p:extLst>
      <p:ext uri="{BB962C8B-B14F-4D97-AF65-F5344CB8AC3E}">
        <p14:creationId xmlns:p14="http://schemas.microsoft.com/office/powerpoint/2010/main" val="162778259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2000" fill="hold" nodeType="afterEffect" p14:presetBounceEnd="4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6000">
                                          <p:cBhvr additive="base">
                                            <p:cTn id="7" dur="1500" fill="hold"/>
                                            <p:tgtEl>
                                              <p:spTgt spid="5"/>
                                            </p:tgtEl>
                                            <p:attrNameLst>
                                              <p:attrName>ppt_x</p:attrName>
                                            </p:attrNameLst>
                                          </p:cBhvr>
                                          <p:tavLst>
                                            <p:tav tm="0">
                                              <p:val>
                                                <p:strVal val="#ppt_x"/>
                                              </p:val>
                                            </p:tav>
                                            <p:tav tm="100000">
                                              <p:val>
                                                <p:strVal val="#ppt_x"/>
                                              </p:val>
                                            </p:tav>
                                          </p:tavLst>
                                        </p:anim>
                                        <p:anim calcmode="lin" valueType="num" p14:bounceEnd="46000">
                                          <p:cBhvr additive="base">
                                            <p:cTn id="8" dur="1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par>
                                    <p:cTn id="21" presetID="53" presetClass="entr" presetSubtype="16" fill="hold" grpId="0" nodeType="withEffect">
                                      <p:stCondLst>
                                        <p:cond delay="10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par>
                                    <p:cTn id="31" presetID="53" presetClass="entr" presetSubtype="16" fill="hold" grpId="0" nodeType="withEffect">
                                      <p:stCondLst>
                                        <p:cond delay="30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par>
                              <p:cTn id="41" fill="hold">
                                <p:stCondLst>
                                  <p:cond delay="2900"/>
                                </p:stCondLst>
                                <p:childTnLst>
                                  <p:par>
                                    <p:cTn id="42" presetID="10" presetClass="entr" presetSubtype="0"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par>
                              <p:cTn id="57" fill="hold">
                                <p:stCondLst>
                                  <p:cond delay="3400"/>
                                </p:stCondLst>
                                <p:childTnLst>
                                  <p:par>
                                    <p:cTn id="58" presetID="12" presetClass="entr" presetSubtype="2"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p:tgtEl>
                                              <p:spTgt spid="15"/>
                                            </p:tgtEl>
                                            <p:attrNameLst>
                                              <p:attrName>ppt_x</p:attrName>
                                            </p:attrNameLst>
                                          </p:cBhvr>
                                          <p:tavLst>
                                            <p:tav tm="0">
                                              <p:val>
                                                <p:strVal val="#ppt_x+#ppt_w*1.125000"/>
                                              </p:val>
                                            </p:tav>
                                            <p:tav tm="100000">
                                              <p:val>
                                                <p:strVal val="#ppt_x"/>
                                              </p:val>
                                            </p:tav>
                                          </p:tavLst>
                                        </p:anim>
                                        <p:animEffect transition="in" filter="wipe(left)">
                                          <p:cBhvr>
                                            <p:cTn id="61" dur="500"/>
                                            <p:tgtEl>
                                              <p:spTgt spid="15"/>
                                            </p:tgtEl>
                                          </p:cBhvr>
                                        </p:animEffect>
                                      </p:childTnLst>
                                    </p:cTn>
                                  </p:par>
                                  <p:par>
                                    <p:cTn id="62" presetID="12" presetClass="entr" presetSubtype="2"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p:tgtEl>
                                              <p:spTgt spid="18"/>
                                            </p:tgtEl>
                                            <p:attrNameLst>
                                              <p:attrName>ppt_x</p:attrName>
                                            </p:attrNameLst>
                                          </p:cBhvr>
                                          <p:tavLst>
                                            <p:tav tm="0">
                                              <p:val>
                                                <p:strVal val="#ppt_x+#ppt_w*1.125000"/>
                                              </p:val>
                                            </p:tav>
                                            <p:tav tm="100000">
                                              <p:val>
                                                <p:strVal val="#ppt_x"/>
                                              </p:val>
                                            </p:tav>
                                          </p:tavLst>
                                        </p:anim>
                                        <p:animEffect transition="in" filter="wipe(left)">
                                          <p:cBhvr>
                                            <p:cTn id="65" dur="500"/>
                                            <p:tgtEl>
                                              <p:spTgt spid="18"/>
                                            </p:tgtEl>
                                          </p:cBhvr>
                                        </p:animEffect>
                                      </p:childTnLst>
                                    </p:cTn>
                                  </p:par>
                                  <p:par>
                                    <p:cTn id="66" presetID="12" presetClass="entr" presetSubtype="2"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additive="base">
                                            <p:cTn id="68" dur="500"/>
                                            <p:tgtEl>
                                              <p:spTgt spid="19"/>
                                            </p:tgtEl>
                                            <p:attrNameLst>
                                              <p:attrName>ppt_x</p:attrName>
                                            </p:attrNameLst>
                                          </p:cBhvr>
                                          <p:tavLst>
                                            <p:tav tm="0">
                                              <p:val>
                                                <p:strVal val="#ppt_x+#ppt_w*1.125000"/>
                                              </p:val>
                                            </p:tav>
                                            <p:tav tm="100000">
                                              <p:val>
                                                <p:strVal val="#ppt_x"/>
                                              </p:val>
                                            </p:tav>
                                          </p:tavLst>
                                        </p:anim>
                                        <p:animEffect transition="in" filter="wipe(left)">
                                          <p:cBhvr>
                                            <p:cTn id="69" dur="500"/>
                                            <p:tgtEl>
                                              <p:spTgt spid="19"/>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p:tgtEl>
                                              <p:spTgt spid="16"/>
                                            </p:tgtEl>
                                            <p:attrNameLst>
                                              <p:attrName>ppt_x</p:attrName>
                                            </p:attrNameLst>
                                          </p:cBhvr>
                                          <p:tavLst>
                                            <p:tav tm="0">
                                              <p:val>
                                                <p:strVal val="#ppt_x-#ppt_w*1.125000"/>
                                              </p:val>
                                            </p:tav>
                                            <p:tav tm="100000">
                                              <p:val>
                                                <p:strVal val="#ppt_x"/>
                                              </p:val>
                                            </p:tav>
                                          </p:tavLst>
                                        </p:anim>
                                        <p:animEffect transition="in" filter="wipe(right)">
                                          <p:cBhvr>
                                            <p:cTn id="73" dur="500"/>
                                            <p:tgtEl>
                                              <p:spTgt spid="16"/>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p:tgtEl>
                                              <p:spTgt spid="17"/>
                                            </p:tgtEl>
                                            <p:attrNameLst>
                                              <p:attrName>ppt_x</p:attrName>
                                            </p:attrNameLst>
                                          </p:cBhvr>
                                          <p:tavLst>
                                            <p:tav tm="0">
                                              <p:val>
                                                <p:strVal val="#ppt_x-#ppt_w*1.125000"/>
                                              </p:val>
                                            </p:tav>
                                            <p:tav tm="100000">
                                              <p:val>
                                                <p:strVal val="#ppt_x"/>
                                              </p:val>
                                            </p:tav>
                                          </p:tavLst>
                                        </p:anim>
                                        <p:animEffect transition="in" filter="wipe(right)">
                                          <p:cBhvr>
                                            <p:cTn id="77" dur="500"/>
                                            <p:tgtEl>
                                              <p:spTgt spid="17"/>
                                            </p:tgtEl>
                                          </p:cBhvr>
                                        </p:animEffect>
                                      </p:childTnLst>
                                    </p:cTn>
                                  </p:par>
                                </p:childTnLst>
                              </p:cTn>
                            </p:par>
                            <p:par>
                              <p:cTn id="78" fill="hold">
                                <p:stCondLst>
                                  <p:cond delay="3900"/>
                                </p:stCondLst>
                                <p:childTnLst>
                                  <p:par>
                                    <p:cTn id="79" presetID="42" presetClass="entr" presetSubtype="0"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500"/>
                                            <p:tgtEl>
                                              <p:spTgt spid="20"/>
                                            </p:tgtEl>
                                          </p:cBhvr>
                                        </p:animEffect>
                                        <p:anim calcmode="lin" valueType="num">
                                          <p:cBhvr>
                                            <p:cTn id="82" dur="500" fill="hold"/>
                                            <p:tgtEl>
                                              <p:spTgt spid="20"/>
                                            </p:tgtEl>
                                            <p:attrNameLst>
                                              <p:attrName>ppt_x</p:attrName>
                                            </p:attrNameLst>
                                          </p:cBhvr>
                                          <p:tavLst>
                                            <p:tav tm="0">
                                              <p:val>
                                                <p:strVal val="#ppt_x"/>
                                              </p:val>
                                            </p:tav>
                                            <p:tav tm="100000">
                                              <p:val>
                                                <p:strVal val="#ppt_x"/>
                                              </p:val>
                                            </p:tav>
                                          </p:tavLst>
                                        </p:anim>
                                        <p:anim calcmode="lin" valueType="num">
                                          <p:cBhvr>
                                            <p:cTn id="83" dur="500" fill="hold"/>
                                            <p:tgtEl>
                                              <p:spTgt spid="20"/>
                                            </p:tgtEl>
                                            <p:attrNameLst>
                                              <p:attrName>ppt_y</p:attrName>
                                            </p:attrNameLst>
                                          </p:cBhvr>
                                          <p:tavLst>
                                            <p:tav tm="0">
                                              <p:val>
                                                <p:strVal val="#ppt_y+.1"/>
                                              </p:val>
                                            </p:tav>
                                            <p:tav tm="100000">
                                              <p:val>
                                                <p:strVal val="#ppt_y"/>
                                              </p:val>
                                            </p:tav>
                                          </p:tavLst>
                                        </p:anim>
                                      </p:childTnLst>
                                    </p:cTn>
                                  </p:par>
                                </p:childTnLst>
                              </p:cTn>
                            </p:par>
                            <p:par>
                              <p:cTn id="84" fill="hold">
                                <p:stCondLst>
                                  <p:cond delay="4400"/>
                                </p:stCondLst>
                                <p:childTnLst>
                                  <p:par>
                                    <p:cTn id="85" presetID="22" presetClass="entr" presetSubtype="1"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up)">
                                          <p:cBhvr>
                                            <p:cTn id="87" dur="500"/>
                                            <p:tgtEl>
                                              <p:spTgt spid="25"/>
                                            </p:tgtEl>
                                          </p:cBhvr>
                                        </p:animEffect>
                                      </p:childTnLst>
                                    </p:cTn>
                                  </p:par>
                                  <p:par>
                                    <p:cTn id="88" presetID="22" presetClass="entr" presetSubtype="1" fill="hold" grpId="0" nodeType="withEffect">
                                      <p:stCondLst>
                                        <p:cond delay="100"/>
                                      </p:stCondLst>
                                      <p:childTnLst>
                                        <p:set>
                                          <p:cBhvr>
                                            <p:cTn id="89" dur="1" fill="hold">
                                              <p:stCondLst>
                                                <p:cond delay="0"/>
                                              </p:stCondLst>
                                            </p:cTn>
                                            <p:tgtEl>
                                              <p:spTgt spid="26"/>
                                            </p:tgtEl>
                                            <p:attrNameLst>
                                              <p:attrName>style.visibility</p:attrName>
                                            </p:attrNameLst>
                                          </p:cBhvr>
                                          <p:to>
                                            <p:strVal val="visible"/>
                                          </p:to>
                                        </p:set>
                                        <p:animEffect transition="in" filter="wipe(up)">
                                          <p:cBhvr>
                                            <p:cTn id="90" dur="500"/>
                                            <p:tgtEl>
                                              <p:spTgt spid="26"/>
                                            </p:tgtEl>
                                          </p:cBhvr>
                                        </p:animEffect>
                                      </p:childTnLst>
                                    </p:cTn>
                                  </p:par>
                                  <p:par>
                                    <p:cTn id="91" presetID="22" presetClass="entr" presetSubtype="1" fill="hold" grpId="0" nodeType="withEffect">
                                      <p:stCondLst>
                                        <p:cond delay="200"/>
                                      </p:stCondLst>
                                      <p:childTnLst>
                                        <p:set>
                                          <p:cBhvr>
                                            <p:cTn id="92" dur="1" fill="hold">
                                              <p:stCondLst>
                                                <p:cond delay="0"/>
                                              </p:stCondLst>
                                            </p:cTn>
                                            <p:tgtEl>
                                              <p:spTgt spid="27"/>
                                            </p:tgtEl>
                                            <p:attrNameLst>
                                              <p:attrName>style.visibility</p:attrName>
                                            </p:attrNameLst>
                                          </p:cBhvr>
                                          <p:to>
                                            <p:strVal val="visible"/>
                                          </p:to>
                                        </p:set>
                                        <p:animEffect transition="in" filter="wipe(up)">
                                          <p:cBhvr>
                                            <p:cTn id="9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3" grpId="0" animBg="1"/>
          <p:bldP spid="14" grpId="0" animBg="1"/>
          <p:bldP spid="15" grpId="0"/>
          <p:bldP spid="16" grpId="0"/>
          <p:bldP spid="17" grpId="0"/>
          <p:bldP spid="18" grpId="0"/>
          <p:bldP spid="19" grpId="0"/>
          <p:bldP spid="25" grpId="0"/>
          <p:bldP spid="26" grpId="0"/>
          <p:bldP spid="27" grpId="0"/>
          <p:bldP spid="28" grpId="0"/>
          <p:bldP spid="29" grpId="0"/>
          <p:bldP spid="30" grpId="0"/>
          <p:bldP spid="31" grpId="0"/>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2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par>
                                    <p:cTn id="21" presetID="53" presetClass="entr" presetSubtype="16" fill="hold" grpId="0" nodeType="withEffect">
                                      <p:stCondLst>
                                        <p:cond delay="10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53" presetClass="entr" presetSubtype="16" fill="hold" grpId="0" nodeType="withEffect">
                                      <p:stCondLst>
                                        <p:cond delay="20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par>
                                    <p:cTn id="31" presetID="53" presetClass="entr" presetSubtype="16" fill="hold" grpId="0" nodeType="withEffect">
                                      <p:stCondLst>
                                        <p:cond delay="30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par>
                                    <p:cTn id="36" presetID="53" presetClass="entr" presetSubtype="16" fill="hold" grpId="0" nodeType="withEffect">
                                      <p:stCondLst>
                                        <p:cond delay="40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par>
                              <p:cTn id="41" fill="hold">
                                <p:stCondLst>
                                  <p:cond delay="2900"/>
                                </p:stCondLst>
                                <p:childTnLst>
                                  <p:par>
                                    <p:cTn id="42" presetID="10" presetClass="entr" presetSubtype="0"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par>
                              <p:cTn id="57" fill="hold">
                                <p:stCondLst>
                                  <p:cond delay="3400"/>
                                </p:stCondLst>
                                <p:childTnLst>
                                  <p:par>
                                    <p:cTn id="58" presetID="12" presetClass="entr" presetSubtype="2"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p:tgtEl>
                                              <p:spTgt spid="15"/>
                                            </p:tgtEl>
                                            <p:attrNameLst>
                                              <p:attrName>ppt_x</p:attrName>
                                            </p:attrNameLst>
                                          </p:cBhvr>
                                          <p:tavLst>
                                            <p:tav tm="0">
                                              <p:val>
                                                <p:strVal val="#ppt_x+#ppt_w*1.125000"/>
                                              </p:val>
                                            </p:tav>
                                            <p:tav tm="100000">
                                              <p:val>
                                                <p:strVal val="#ppt_x"/>
                                              </p:val>
                                            </p:tav>
                                          </p:tavLst>
                                        </p:anim>
                                        <p:animEffect transition="in" filter="wipe(left)">
                                          <p:cBhvr>
                                            <p:cTn id="61" dur="500"/>
                                            <p:tgtEl>
                                              <p:spTgt spid="15"/>
                                            </p:tgtEl>
                                          </p:cBhvr>
                                        </p:animEffect>
                                      </p:childTnLst>
                                    </p:cTn>
                                  </p:par>
                                  <p:par>
                                    <p:cTn id="62" presetID="12" presetClass="entr" presetSubtype="2"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p:tgtEl>
                                              <p:spTgt spid="18"/>
                                            </p:tgtEl>
                                            <p:attrNameLst>
                                              <p:attrName>ppt_x</p:attrName>
                                            </p:attrNameLst>
                                          </p:cBhvr>
                                          <p:tavLst>
                                            <p:tav tm="0">
                                              <p:val>
                                                <p:strVal val="#ppt_x+#ppt_w*1.125000"/>
                                              </p:val>
                                            </p:tav>
                                            <p:tav tm="100000">
                                              <p:val>
                                                <p:strVal val="#ppt_x"/>
                                              </p:val>
                                            </p:tav>
                                          </p:tavLst>
                                        </p:anim>
                                        <p:animEffect transition="in" filter="wipe(left)">
                                          <p:cBhvr>
                                            <p:cTn id="65" dur="500"/>
                                            <p:tgtEl>
                                              <p:spTgt spid="18"/>
                                            </p:tgtEl>
                                          </p:cBhvr>
                                        </p:animEffect>
                                      </p:childTnLst>
                                    </p:cTn>
                                  </p:par>
                                  <p:par>
                                    <p:cTn id="66" presetID="12" presetClass="entr" presetSubtype="2"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additive="base">
                                            <p:cTn id="68" dur="500"/>
                                            <p:tgtEl>
                                              <p:spTgt spid="19"/>
                                            </p:tgtEl>
                                            <p:attrNameLst>
                                              <p:attrName>ppt_x</p:attrName>
                                            </p:attrNameLst>
                                          </p:cBhvr>
                                          <p:tavLst>
                                            <p:tav tm="0">
                                              <p:val>
                                                <p:strVal val="#ppt_x+#ppt_w*1.125000"/>
                                              </p:val>
                                            </p:tav>
                                            <p:tav tm="100000">
                                              <p:val>
                                                <p:strVal val="#ppt_x"/>
                                              </p:val>
                                            </p:tav>
                                          </p:tavLst>
                                        </p:anim>
                                        <p:animEffect transition="in" filter="wipe(left)">
                                          <p:cBhvr>
                                            <p:cTn id="69" dur="500"/>
                                            <p:tgtEl>
                                              <p:spTgt spid="19"/>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p:tgtEl>
                                              <p:spTgt spid="16"/>
                                            </p:tgtEl>
                                            <p:attrNameLst>
                                              <p:attrName>ppt_x</p:attrName>
                                            </p:attrNameLst>
                                          </p:cBhvr>
                                          <p:tavLst>
                                            <p:tav tm="0">
                                              <p:val>
                                                <p:strVal val="#ppt_x-#ppt_w*1.125000"/>
                                              </p:val>
                                            </p:tav>
                                            <p:tav tm="100000">
                                              <p:val>
                                                <p:strVal val="#ppt_x"/>
                                              </p:val>
                                            </p:tav>
                                          </p:tavLst>
                                        </p:anim>
                                        <p:animEffect transition="in" filter="wipe(right)">
                                          <p:cBhvr>
                                            <p:cTn id="73" dur="500"/>
                                            <p:tgtEl>
                                              <p:spTgt spid="16"/>
                                            </p:tgtEl>
                                          </p:cBhvr>
                                        </p:animEffect>
                                      </p:childTnLst>
                                    </p:cTn>
                                  </p:par>
                                  <p:par>
                                    <p:cTn id="74" presetID="12" presetClass="entr" presetSubtype="8"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p:tgtEl>
                                              <p:spTgt spid="17"/>
                                            </p:tgtEl>
                                            <p:attrNameLst>
                                              <p:attrName>ppt_x</p:attrName>
                                            </p:attrNameLst>
                                          </p:cBhvr>
                                          <p:tavLst>
                                            <p:tav tm="0">
                                              <p:val>
                                                <p:strVal val="#ppt_x-#ppt_w*1.125000"/>
                                              </p:val>
                                            </p:tav>
                                            <p:tav tm="100000">
                                              <p:val>
                                                <p:strVal val="#ppt_x"/>
                                              </p:val>
                                            </p:tav>
                                          </p:tavLst>
                                        </p:anim>
                                        <p:animEffect transition="in" filter="wipe(right)">
                                          <p:cBhvr>
                                            <p:cTn id="77" dur="500"/>
                                            <p:tgtEl>
                                              <p:spTgt spid="17"/>
                                            </p:tgtEl>
                                          </p:cBhvr>
                                        </p:animEffect>
                                      </p:childTnLst>
                                    </p:cTn>
                                  </p:par>
                                </p:childTnLst>
                              </p:cTn>
                            </p:par>
                            <p:par>
                              <p:cTn id="78" fill="hold">
                                <p:stCondLst>
                                  <p:cond delay="3900"/>
                                </p:stCondLst>
                                <p:childTnLst>
                                  <p:par>
                                    <p:cTn id="79" presetID="42" presetClass="entr" presetSubtype="0"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500"/>
                                            <p:tgtEl>
                                              <p:spTgt spid="20"/>
                                            </p:tgtEl>
                                          </p:cBhvr>
                                        </p:animEffect>
                                        <p:anim calcmode="lin" valueType="num">
                                          <p:cBhvr>
                                            <p:cTn id="82" dur="500" fill="hold"/>
                                            <p:tgtEl>
                                              <p:spTgt spid="20"/>
                                            </p:tgtEl>
                                            <p:attrNameLst>
                                              <p:attrName>ppt_x</p:attrName>
                                            </p:attrNameLst>
                                          </p:cBhvr>
                                          <p:tavLst>
                                            <p:tav tm="0">
                                              <p:val>
                                                <p:strVal val="#ppt_x"/>
                                              </p:val>
                                            </p:tav>
                                            <p:tav tm="100000">
                                              <p:val>
                                                <p:strVal val="#ppt_x"/>
                                              </p:val>
                                            </p:tav>
                                          </p:tavLst>
                                        </p:anim>
                                        <p:anim calcmode="lin" valueType="num">
                                          <p:cBhvr>
                                            <p:cTn id="83" dur="500" fill="hold"/>
                                            <p:tgtEl>
                                              <p:spTgt spid="20"/>
                                            </p:tgtEl>
                                            <p:attrNameLst>
                                              <p:attrName>ppt_y</p:attrName>
                                            </p:attrNameLst>
                                          </p:cBhvr>
                                          <p:tavLst>
                                            <p:tav tm="0">
                                              <p:val>
                                                <p:strVal val="#ppt_y+.1"/>
                                              </p:val>
                                            </p:tav>
                                            <p:tav tm="100000">
                                              <p:val>
                                                <p:strVal val="#ppt_y"/>
                                              </p:val>
                                            </p:tav>
                                          </p:tavLst>
                                        </p:anim>
                                      </p:childTnLst>
                                    </p:cTn>
                                  </p:par>
                                </p:childTnLst>
                              </p:cTn>
                            </p:par>
                            <p:par>
                              <p:cTn id="84" fill="hold">
                                <p:stCondLst>
                                  <p:cond delay="4400"/>
                                </p:stCondLst>
                                <p:childTnLst>
                                  <p:par>
                                    <p:cTn id="85" presetID="22" presetClass="entr" presetSubtype="1"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up)">
                                          <p:cBhvr>
                                            <p:cTn id="87" dur="500"/>
                                            <p:tgtEl>
                                              <p:spTgt spid="25"/>
                                            </p:tgtEl>
                                          </p:cBhvr>
                                        </p:animEffect>
                                      </p:childTnLst>
                                    </p:cTn>
                                  </p:par>
                                  <p:par>
                                    <p:cTn id="88" presetID="22" presetClass="entr" presetSubtype="1" fill="hold" grpId="0" nodeType="withEffect">
                                      <p:stCondLst>
                                        <p:cond delay="100"/>
                                      </p:stCondLst>
                                      <p:childTnLst>
                                        <p:set>
                                          <p:cBhvr>
                                            <p:cTn id="89" dur="1" fill="hold">
                                              <p:stCondLst>
                                                <p:cond delay="0"/>
                                              </p:stCondLst>
                                            </p:cTn>
                                            <p:tgtEl>
                                              <p:spTgt spid="26"/>
                                            </p:tgtEl>
                                            <p:attrNameLst>
                                              <p:attrName>style.visibility</p:attrName>
                                            </p:attrNameLst>
                                          </p:cBhvr>
                                          <p:to>
                                            <p:strVal val="visible"/>
                                          </p:to>
                                        </p:set>
                                        <p:animEffect transition="in" filter="wipe(up)">
                                          <p:cBhvr>
                                            <p:cTn id="90" dur="500"/>
                                            <p:tgtEl>
                                              <p:spTgt spid="26"/>
                                            </p:tgtEl>
                                          </p:cBhvr>
                                        </p:animEffect>
                                      </p:childTnLst>
                                    </p:cTn>
                                  </p:par>
                                  <p:par>
                                    <p:cTn id="91" presetID="22" presetClass="entr" presetSubtype="1" fill="hold" grpId="0" nodeType="withEffect">
                                      <p:stCondLst>
                                        <p:cond delay="200"/>
                                      </p:stCondLst>
                                      <p:childTnLst>
                                        <p:set>
                                          <p:cBhvr>
                                            <p:cTn id="92" dur="1" fill="hold">
                                              <p:stCondLst>
                                                <p:cond delay="0"/>
                                              </p:stCondLst>
                                            </p:cTn>
                                            <p:tgtEl>
                                              <p:spTgt spid="27"/>
                                            </p:tgtEl>
                                            <p:attrNameLst>
                                              <p:attrName>style.visibility</p:attrName>
                                            </p:attrNameLst>
                                          </p:cBhvr>
                                          <p:to>
                                            <p:strVal val="visible"/>
                                          </p:to>
                                        </p:set>
                                        <p:animEffect transition="in" filter="wipe(up)">
                                          <p:cBhvr>
                                            <p:cTn id="9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3" grpId="0" animBg="1"/>
          <p:bldP spid="14" grpId="0" animBg="1"/>
          <p:bldP spid="15" grpId="0"/>
          <p:bldP spid="16" grpId="0"/>
          <p:bldP spid="17" grpId="0"/>
          <p:bldP spid="18" grpId="0"/>
          <p:bldP spid="19" grpId="0"/>
          <p:bldP spid="25" grpId="0"/>
          <p:bldP spid="26" grpId="0"/>
          <p:bldP spid="27" grpId="0"/>
          <p:bldP spid="28" grpId="0"/>
          <p:bldP spid="29" grpId="0"/>
          <p:bldP spid="30" grpId="0"/>
          <p:bldP spid="31" grpId="0"/>
          <p:bldP spid="32" grpId="0"/>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500" dirty="0">
                <a:solidFill>
                  <a:srgbClr val="333333"/>
                </a:solidFill>
                <a:latin typeface="+mn-lt"/>
                <a:ea typeface="+mn-ea"/>
                <a:cs typeface="+mn-ea"/>
                <a:sym typeface="+mn-lt"/>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955924" y="1347614"/>
            <a:ext cx="2501127" cy="1132494"/>
            <a:chOff x="4304043" y="1286668"/>
            <a:chExt cx="3837944" cy="2757793"/>
          </a:xfrm>
          <a:effectLst>
            <a:outerShdw blurRad="381000" dist="254000" dir="8100000" algn="tr" rotWithShape="0">
              <a:prstClr val="black">
                <a:alpha val="40000"/>
              </a:prstClr>
            </a:outerShdw>
          </a:effectLst>
        </p:grpSpPr>
        <p:sp>
          <p:nvSpPr>
            <p:cNvPr id="5" name="圆角矩形 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圆角矩形 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 name="组合 6"/>
          <p:cNvGrpSpPr/>
          <p:nvPr/>
        </p:nvGrpSpPr>
        <p:grpSpPr>
          <a:xfrm>
            <a:off x="2106991" y="1566566"/>
            <a:ext cx="621046" cy="621045"/>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9" name="椭圆 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10" name="Group 41"/>
          <p:cNvGrpSpPr>
            <a:grpSpLocks/>
          </p:cNvGrpSpPr>
          <p:nvPr/>
        </p:nvGrpSpPr>
        <p:grpSpPr bwMode="auto">
          <a:xfrm>
            <a:off x="2820179" y="1566565"/>
            <a:ext cx="1458171" cy="799752"/>
            <a:chOff x="0" y="0"/>
            <a:chExt cx="2419" cy="1343"/>
          </a:xfrm>
        </p:grpSpPr>
        <p:sp>
          <p:nvSpPr>
            <p:cNvPr id="11" name="Rectangle 42"/>
            <p:cNvSpPr>
              <a:spLocks/>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000000"/>
                  </a:solidFill>
                  <a:latin typeface="+mn-lt"/>
                  <a:ea typeface="+mn-ea"/>
                  <a:cs typeface="+mn-ea"/>
                  <a:sym typeface="+mn-lt"/>
                </a:rPr>
                <a:t>单击此处添加标题</a:t>
              </a:r>
              <a:endParaRPr lang="en-US" sz="1200" b="0" dirty="0">
                <a:solidFill>
                  <a:srgbClr val="000000"/>
                </a:solidFill>
                <a:latin typeface="+mn-lt"/>
                <a:ea typeface="+mn-ea"/>
                <a:cs typeface="+mn-ea"/>
                <a:sym typeface="+mn-lt"/>
              </a:endParaRPr>
            </a:p>
          </p:txBody>
        </p:sp>
        <p:sp>
          <p:nvSpPr>
            <p:cNvPr id="12" name="Rectangle 43"/>
            <p:cNvSpPr>
              <a:spLocks/>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mn-lt"/>
                  <a:ea typeface="+mn-ea"/>
                  <a:cs typeface="+mn-ea"/>
                  <a:sym typeface="+mn-lt"/>
                </a:rPr>
                <a:t>此处添加详细文本描述，建议与标题相关并符合整体语言风格，语言描述尽量</a:t>
              </a:r>
              <a:endParaRPr lang="en-US" sz="900" b="0" dirty="0">
                <a:solidFill>
                  <a:srgbClr val="000000"/>
                </a:solidFill>
                <a:latin typeface="+mn-lt"/>
                <a:ea typeface="+mn-ea"/>
                <a:cs typeface="+mn-ea"/>
                <a:sym typeface="+mn-lt"/>
              </a:endParaRPr>
            </a:p>
          </p:txBody>
        </p:sp>
      </p:grpSp>
      <p:sp>
        <p:nvSpPr>
          <p:cNvPr id="13" name="Freeform 9"/>
          <p:cNvSpPr>
            <a:spLocks noEditPoints="1"/>
          </p:cNvSpPr>
          <p:nvPr/>
        </p:nvSpPr>
        <p:spPr bwMode="auto">
          <a:xfrm>
            <a:off x="2250486" y="1757309"/>
            <a:ext cx="281960" cy="224466"/>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defRPr/>
            </a:pPr>
            <a:endParaRPr lang="en-US" sz="2200" kern="0">
              <a:solidFill>
                <a:srgbClr val="000000"/>
              </a:solidFill>
              <a:latin typeface="+mn-lt"/>
              <a:ea typeface="+mn-ea"/>
              <a:cs typeface="+mn-ea"/>
              <a:sym typeface="+mn-lt"/>
            </a:endParaRPr>
          </a:p>
        </p:txBody>
      </p:sp>
      <p:grpSp>
        <p:nvGrpSpPr>
          <p:cNvPr id="14" name="组合 13"/>
          <p:cNvGrpSpPr/>
          <p:nvPr/>
        </p:nvGrpSpPr>
        <p:grpSpPr>
          <a:xfrm>
            <a:off x="4788024" y="1347614"/>
            <a:ext cx="2501127" cy="1132494"/>
            <a:chOff x="4304043" y="1286668"/>
            <a:chExt cx="3837944" cy="2757793"/>
          </a:xfrm>
          <a:effectLst>
            <a:outerShdw blurRad="381000" dist="254000" dir="8100000" algn="tr" rotWithShape="0">
              <a:prstClr val="black">
                <a:alpha val="40000"/>
              </a:prstClr>
            </a:outerShdw>
          </a:effectLst>
        </p:grpSpPr>
        <p:sp>
          <p:nvSpPr>
            <p:cNvPr id="15" name="圆角矩形 1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圆角矩形 1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7" name="组合 16"/>
          <p:cNvGrpSpPr/>
          <p:nvPr/>
        </p:nvGrpSpPr>
        <p:grpSpPr>
          <a:xfrm>
            <a:off x="4939091" y="1566566"/>
            <a:ext cx="621046" cy="621045"/>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19" name="椭圆 1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20" name="Group 41"/>
          <p:cNvGrpSpPr>
            <a:grpSpLocks/>
          </p:cNvGrpSpPr>
          <p:nvPr/>
        </p:nvGrpSpPr>
        <p:grpSpPr bwMode="auto">
          <a:xfrm>
            <a:off x="5652279" y="1566565"/>
            <a:ext cx="1458171" cy="799752"/>
            <a:chOff x="0" y="0"/>
            <a:chExt cx="2419" cy="1343"/>
          </a:xfrm>
        </p:grpSpPr>
        <p:sp>
          <p:nvSpPr>
            <p:cNvPr id="21" name="Rectangle 42"/>
            <p:cNvSpPr>
              <a:spLocks/>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000000"/>
                  </a:solidFill>
                  <a:latin typeface="+mn-lt"/>
                  <a:ea typeface="+mn-ea"/>
                  <a:cs typeface="+mn-ea"/>
                  <a:sym typeface="+mn-lt"/>
                </a:rPr>
                <a:t>单击此处添加标题</a:t>
              </a:r>
              <a:endParaRPr lang="en-US" sz="1200" b="0" dirty="0">
                <a:solidFill>
                  <a:srgbClr val="000000"/>
                </a:solidFill>
                <a:latin typeface="+mn-lt"/>
                <a:ea typeface="+mn-ea"/>
                <a:cs typeface="+mn-ea"/>
                <a:sym typeface="+mn-lt"/>
              </a:endParaRPr>
            </a:p>
          </p:txBody>
        </p:sp>
        <p:sp>
          <p:nvSpPr>
            <p:cNvPr id="22" name="Rectangle 43"/>
            <p:cNvSpPr>
              <a:spLocks/>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mn-lt"/>
                  <a:ea typeface="+mn-ea"/>
                  <a:cs typeface="+mn-ea"/>
                  <a:sym typeface="+mn-lt"/>
                </a:rPr>
                <a:t>此处添加详细文本描述，建议与标题相关并符合整体语言风格，语言描述尽量</a:t>
              </a:r>
              <a:endParaRPr lang="en-US" sz="900" b="0" dirty="0">
                <a:solidFill>
                  <a:srgbClr val="000000"/>
                </a:solidFill>
                <a:latin typeface="+mn-lt"/>
                <a:ea typeface="+mn-ea"/>
                <a:cs typeface="+mn-ea"/>
                <a:sym typeface="+mn-lt"/>
              </a:endParaRPr>
            </a:p>
          </p:txBody>
        </p:sp>
      </p:grpSp>
      <p:sp>
        <p:nvSpPr>
          <p:cNvPr id="23" name="Freeform 8"/>
          <p:cNvSpPr>
            <a:spLocks noEditPoints="1"/>
          </p:cNvSpPr>
          <p:nvPr/>
        </p:nvSpPr>
        <p:spPr bwMode="auto">
          <a:xfrm>
            <a:off x="5127381" y="1797571"/>
            <a:ext cx="244466" cy="242244"/>
          </a:xfrm>
          <a:custGeom>
            <a:avLst/>
            <a:gdLst>
              <a:gd name="T0" fmla="*/ 18 w 138"/>
              <a:gd name="T1" fmla="*/ 69 h 138"/>
              <a:gd name="T2" fmla="*/ 0 w 138"/>
              <a:gd name="T3" fmla="*/ 69 h 138"/>
              <a:gd name="T4" fmla="*/ 0 w 138"/>
              <a:gd name="T5" fmla="*/ 121 h 138"/>
              <a:gd name="T6" fmla="*/ 18 w 138"/>
              <a:gd name="T7" fmla="*/ 138 h 138"/>
              <a:gd name="T8" fmla="*/ 69 w 138"/>
              <a:gd name="T9" fmla="*/ 138 h 138"/>
              <a:gd name="T10" fmla="*/ 69 w 138"/>
              <a:gd name="T11" fmla="*/ 121 h 138"/>
              <a:gd name="T12" fmla="*/ 18 w 138"/>
              <a:gd name="T13" fmla="*/ 121 h 138"/>
              <a:gd name="T14" fmla="*/ 18 w 138"/>
              <a:gd name="T15" fmla="*/ 69 h 138"/>
              <a:gd name="T16" fmla="*/ 121 w 138"/>
              <a:gd name="T17" fmla="*/ 86 h 138"/>
              <a:gd name="T18" fmla="*/ 52 w 138"/>
              <a:gd name="T19" fmla="*/ 86 h 138"/>
              <a:gd name="T20" fmla="*/ 52 w 138"/>
              <a:gd name="T21" fmla="*/ 18 h 138"/>
              <a:gd name="T22" fmla="*/ 121 w 138"/>
              <a:gd name="T23" fmla="*/ 18 h 138"/>
              <a:gd name="T24" fmla="*/ 121 w 138"/>
              <a:gd name="T25" fmla="*/ 86 h 138"/>
              <a:gd name="T26" fmla="*/ 121 w 138"/>
              <a:gd name="T27" fmla="*/ 0 h 138"/>
              <a:gd name="T28" fmla="*/ 52 w 138"/>
              <a:gd name="T29" fmla="*/ 0 h 138"/>
              <a:gd name="T30" fmla="*/ 35 w 138"/>
              <a:gd name="T31" fmla="*/ 17 h 138"/>
              <a:gd name="T32" fmla="*/ 35 w 138"/>
              <a:gd name="T33" fmla="*/ 86 h 138"/>
              <a:gd name="T34" fmla="*/ 52 w 138"/>
              <a:gd name="T35" fmla="*/ 103 h 138"/>
              <a:gd name="T36" fmla="*/ 121 w 138"/>
              <a:gd name="T37" fmla="*/ 103 h 138"/>
              <a:gd name="T38" fmla="*/ 138 w 138"/>
              <a:gd name="T39" fmla="*/ 86 h 138"/>
              <a:gd name="T40" fmla="*/ 138 w 138"/>
              <a:gd name="T41" fmla="*/ 18 h 138"/>
              <a:gd name="T42" fmla="*/ 121 w 138"/>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defRPr/>
            </a:pPr>
            <a:endParaRPr lang="en-US" sz="2200" kern="0">
              <a:solidFill>
                <a:srgbClr val="000000"/>
              </a:solidFill>
              <a:latin typeface="+mn-lt"/>
              <a:ea typeface="+mn-ea"/>
              <a:cs typeface="+mn-ea"/>
              <a:sym typeface="+mn-lt"/>
            </a:endParaRPr>
          </a:p>
        </p:txBody>
      </p:sp>
      <p:grpSp>
        <p:nvGrpSpPr>
          <p:cNvPr id="24" name="组合 23"/>
          <p:cNvGrpSpPr/>
          <p:nvPr/>
        </p:nvGrpSpPr>
        <p:grpSpPr>
          <a:xfrm>
            <a:off x="1955924" y="2808114"/>
            <a:ext cx="2501127" cy="1132494"/>
            <a:chOff x="4304043" y="1286668"/>
            <a:chExt cx="3837944" cy="2757793"/>
          </a:xfrm>
          <a:effectLst>
            <a:outerShdw blurRad="381000" dist="254000" dir="8100000" algn="tr" rotWithShape="0">
              <a:prstClr val="black">
                <a:alpha val="40000"/>
              </a:prstClr>
            </a:outerShdw>
          </a:effectLst>
        </p:grpSpPr>
        <p:sp>
          <p:nvSpPr>
            <p:cNvPr id="25" name="圆角矩形 2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圆角矩形 2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7" name="组合 26"/>
          <p:cNvGrpSpPr/>
          <p:nvPr/>
        </p:nvGrpSpPr>
        <p:grpSpPr>
          <a:xfrm>
            <a:off x="2106991" y="3027066"/>
            <a:ext cx="621046" cy="621045"/>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29" name="椭圆 2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30" name="Group 41"/>
          <p:cNvGrpSpPr>
            <a:grpSpLocks/>
          </p:cNvGrpSpPr>
          <p:nvPr/>
        </p:nvGrpSpPr>
        <p:grpSpPr bwMode="auto">
          <a:xfrm>
            <a:off x="2820179" y="3027065"/>
            <a:ext cx="1458171" cy="799752"/>
            <a:chOff x="0" y="0"/>
            <a:chExt cx="2419" cy="1343"/>
          </a:xfrm>
        </p:grpSpPr>
        <p:sp>
          <p:nvSpPr>
            <p:cNvPr id="31" name="Rectangle 42"/>
            <p:cNvSpPr>
              <a:spLocks/>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000000"/>
                  </a:solidFill>
                  <a:latin typeface="+mn-lt"/>
                  <a:ea typeface="+mn-ea"/>
                  <a:cs typeface="+mn-ea"/>
                  <a:sym typeface="+mn-lt"/>
                </a:rPr>
                <a:t>单击此处添加标题</a:t>
              </a:r>
              <a:endParaRPr lang="en-US" sz="1200" b="0" dirty="0">
                <a:solidFill>
                  <a:srgbClr val="000000"/>
                </a:solidFill>
                <a:latin typeface="+mn-lt"/>
                <a:ea typeface="+mn-ea"/>
                <a:cs typeface="+mn-ea"/>
                <a:sym typeface="+mn-lt"/>
              </a:endParaRPr>
            </a:p>
          </p:txBody>
        </p:sp>
        <p:sp>
          <p:nvSpPr>
            <p:cNvPr id="32" name="Rectangle 43"/>
            <p:cNvSpPr>
              <a:spLocks/>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mn-lt"/>
                  <a:ea typeface="+mn-ea"/>
                  <a:cs typeface="+mn-ea"/>
                  <a:sym typeface="+mn-lt"/>
                </a:rPr>
                <a:t>此处添加详细文本描述，建议与标题相关并符合整体语言风格，语言描述尽量</a:t>
              </a:r>
              <a:endParaRPr lang="en-US" sz="900" b="0" dirty="0">
                <a:solidFill>
                  <a:srgbClr val="000000"/>
                </a:solidFill>
                <a:latin typeface="+mn-lt"/>
                <a:ea typeface="+mn-ea"/>
                <a:cs typeface="+mn-ea"/>
                <a:sym typeface="+mn-lt"/>
              </a:endParaRPr>
            </a:p>
          </p:txBody>
        </p:sp>
      </p:grpSp>
      <p:sp>
        <p:nvSpPr>
          <p:cNvPr id="33" name="Freeform 7"/>
          <p:cNvSpPr>
            <a:spLocks/>
          </p:cNvSpPr>
          <p:nvPr/>
        </p:nvSpPr>
        <p:spPr bwMode="auto">
          <a:xfrm>
            <a:off x="2242485" y="3188685"/>
            <a:ext cx="296209" cy="297806"/>
          </a:xfrm>
          <a:custGeom>
            <a:avLst/>
            <a:gdLst>
              <a:gd name="T0" fmla="*/ 48 w 167"/>
              <a:gd name="T1" fmla="*/ 170 h 170"/>
              <a:gd name="T2" fmla="*/ 18 w 167"/>
              <a:gd name="T3" fmla="*/ 158 h 170"/>
              <a:gd name="T4" fmla="*/ 20 w 167"/>
              <a:gd name="T5" fmla="*/ 97 h 170"/>
              <a:gd name="T6" fmla="*/ 105 w 167"/>
              <a:gd name="T7" fmla="*/ 12 h 170"/>
              <a:gd name="T8" fmla="*/ 135 w 167"/>
              <a:gd name="T9" fmla="*/ 3 h 170"/>
              <a:gd name="T10" fmla="*/ 157 w 167"/>
              <a:gd name="T11" fmla="*/ 24 h 170"/>
              <a:gd name="T12" fmla="*/ 148 w 167"/>
              <a:gd name="T13" fmla="*/ 54 h 170"/>
              <a:gd name="T14" fmla="*/ 66 w 167"/>
              <a:gd name="T15" fmla="*/ 136 h 170"/>
              <a:gd name="T16" fmla="*/ 51 w 167"/>
              <a:gd name="T17" fmla="*/ 143 h 170"/>
              <a:gd name="T18" fmla="*/ 38 w 167"/>
              <a:gd name="T19" fmla="*/ 139 h 170"/>
              <a:gd name="T20" fmla="*/ 41 w 167"/>
              <a:gd name="T21" fmla="*/ 110 h 170"/>
              <a:gd name="T22" fmla="*/ 98 w 167"/>
              <a:gd name="T23" fmla="*/ 53 h 170"/>
              <a:gd name="T24" fmla="*/ 106 w 167"/>
              <a:gd name="T25" fmla="*/ 53 h 170"/>
              <a:gd name="T26" fmla="*/ 106 w 167"/>
              <a:gd name="T27" fmla="*/ 62 h 170"/>
              <a:gd name="T28" fmla="*/ 49 w 167"/>
              <a:gd name="T29" fmla="*/ 119 h 170"/>
              <a:gd name="T30" fmla="*/ 46 w 167"/>
              <a:gd name="T31" fmla="*/ 130 h 170"/>
              <a:gd name="T32" fmla="*/ 50 w 167"/>
              <a:gd name="T33" fmla="*/ 132 h 170"/>
              <a:gd name="T34" fmla="*/ 58 w 167"/>
              <a:gd name="T35" fmla="*/ 127 h 170"/>
              <a:gd name="T36" fmla="*/ 139 w 167"/>
              <a:gd name="T37" fmla="*/ 46 h 170"/>
              <a:gd name="T38" fmla="*/ 145 w 167"/>
              <a:gd name="T39" fmla="*/ 27 h 170"/>
              <a:gd name="T40" fmla="*/ 132 w 167"/>
              <a:gd name="T41" fmla="*/ 14 h 170"/>
              <a:gd name="T42" fmla="*/ 114 w 167"/>
              <a:gd name="T43" fmla="*/ 20 h 170"/>
              <a:gd name="T44" fmla="*/ 29 w 167"/>
              <a:gd name="T45" fmla="*/ 105 h 170"/>
              <a:gd name="T46" fmla="*/ 27 w 167"/>
              <a:gd name="T47" fmla="*/ 150 h 170"/>
              <a:gd name="T48" fmla="*/ 71 w 167"/>
              <a:gd name="T49" fmla="*/ 148 h 170"/>
              <a:gd name="T50" fmla="*/ 156 w 167"/>
              <a:gd name="T51" fmla="*/ 63 h 170"/>
              <a:gd name="T52" fmla="*/ 165 w 167"/>
              <a:gd name="T53" fmla="*/ 63 h 170"/>
              <a:gd name="T54" fmla="*/ 165 w 167"/>
              <a:gd name="T55" fmla="*/ 71 h 170"/>
              <a:gd name="T56" fmla="*/ 80 w 167"/>
              <a:gd name="T57" fmla="*/ 156 h 170"/>
              <a:gd name="T58" fmla="*/ 48 w 167"/>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0">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defRPr/>
            </a:pPr>
            <a:endParaRPr lang="en-US" sz="2200" kern="0">
              <a:solidFill>
                <a:srgbClr val="000000"/>
              </a:solidFill>
              <a:latin typeface="+mn-lt"/>
              <a:ea typeface="+mn-ea"/>
              <a:cs typeface="+mn-ea"/>
              <a:sym typeface="+mn-lt"/>
            </a:endParaRPr>
          </a:p>
        </p:txBody>
      </p:sp>
      <p:grpSp>
        <p:nvGrpSpPr>
          <p:cNvPr id="34" name="组合 33"/>
          <p:cNvGrpSpPr/>
          <p:nvPr/>
        </p:nvGrpSpPr>
        <p:grpSpPr>
          <a:xfrm>
            <a:off x="4789276" y="2808114"/>
            <a:ext cx="2501127" cy="1132494"/>
            <a:chOff x="4304043" y="1286668"/>
            <a:chExt cx="3837944" cy="2757793"/>
          </a:xfrm>
          <a:effectLst>
            <a:outerShdw blurRad="381000" dist="254000" dir="8100000" algn="tr" rotWithShape="0">
              <a:prstClr val="black">
                <a:alpha val="40000"/>
              </a:prstClr>
            </a:outerShdw>
          </a:effectLst>
        </p:grpSpPr>
        <p:sp>
          <p:nvSpPr>
            <p:cNvPr id="35" name="圆角矩形 3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圆角矩形 3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7" name="组合 36"/>
          <p:cNvGrpSpPr/>
          <p:nvPr/>
        </p:nvGrpSpPr>
        <p:grpSpPr>
          <a:xfrm>
            <a:off x="4940343" y="3027066"/>
            <a:ext cx="621046" cy="621045"/>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39" name="椭圆 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40" name="Group 41"/>
          <p:cNvGrpSpPr>
            <a:grpSpLocks/>
          </p:cNvGrpSpPr>
          <p:nvPr/>
        </p:nvGrpSpPr>
        <p:grpSpPr bwMode="auto">
          <a:xfrm>
            <a:off x="5653531" y="3027065"/>
            <a:ext cx="1458171" cy="799752"/>
            <a:chOff x="0" y="0"/>
            <a:chExt cx="2419" cy="1343"/>
          </a:xfrm>
        </p:grpSpPr>
        <p:sp>
          <p:nvSpPr>
            <p:cNvPr id="41" name="Rectangle 42"/>
            <p:cNvSpPr>
              <a:spLocks/>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000000"/>
                  </a:solidFill>
                  <a:latin typeface="+mn-lt"/>
                  <a:ea typeface="+mn-ea"/>
                  <a:cs typeface="+mn-ea"/>
                  <a:sym typeface="+mn-lt"/>
                </a:rPr>
                <a:t>单击此处添加标题</a:t>
              </a:r>
              <a:endParaRPr lang="en-US" sz="1200" b="0" dirty="0">
                <a:solidFill>
                  <a:srgbClr val="000000"/>
                </a:solidFill>
                <a:latin typeface="+mn-lt"/>
                <a:ea typeface="+mn-ea"/>
                <a:cs typeface="+mn-ea"/>
                <a:sym typeface="+mn-lt"/>
              </a:endParaRPr>
            </a:p>
          </p:txBody>
        </p:sp>
        <p:sp>
          <p:nvSpPr>
            <p:cNvPr id="42" name="Rectangle 43"/>
            <p:cNvSpPr>
              <a:spLocks/>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mn-lt"/>
                  <a:ea typeface="+mn-ea"/>
                  <a:cs typeface="+mn-ea"/>
                  <a:sym typeface="+mn-lt"/>
                </a:rPr>
                <a:t>此处添加详细文本描述，建议与标题相关并符合整体语言风格，语言描述尽量</a:t>
              </a:r>
              <a:endParaRPr lang="en-US" sz="900" b="0" dirty="0">
                <a:solidFill>
                  <a:srgbClr val="000000"/>
                </a:solidFill>
                <a:latin typeface="+mn-lt"/>
                <a:ea typeface="+mn-ea"/>
                <a:cs typeface="+mn-ea"/>
                <a:sym typeface="+mn-lt"/>
              </a:endParaRPr>
            </a:p>
          </p:txBody>
        </p:sp>
      </p:grpSp>
      <p:sp>
        <p:nvSpPr>
          <p:cNvPr id="43" name="Freeform 6"/>
          <p:cNvSpPr>
            <a:spLocks noEditPoints="1"/>
          </p:cNvSpPr>
          <p:nvPr/>
        </p:nvSpPr>
        <p:spPr bwMode="auto">
          <a:xfrm>
            <a:off x="5130695" y="3210169"/>
            <a:ext cx="272212" cy="276322"/>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defRPr/>
            </a:pPr>
            <a:endParaRPr lang="en-US" sz="2200" kern="0">
              <a:solidFill>
                <a:srgbClr val="000000"/>
              </a:solidFill>
              <a:latin typeface="+mn-lt"/>
              <a:ea typeface="+mn-ea"/>
              <a:cs typeface="+mn-ea"/>
              <a:sym typeface="+mn-lt"/>
            </a:endParaRPr>
          </a:p>
        </p:txBody>
      </p:sp>
    </p:spTree>
    <p:extLst>
      <p:ext uri="{BB962C8B-B14F-4D97-AF65-F5344CB8AC3E}">
        <p14:creationId xmlns:p14="http://schemas.microsoft.com/office/powerpoint/2010/main" val="40012918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right)">
                                      <p:cBhvr>
                                        <p:cTn id="19" dur="500"/>
                                        <p:tgtEl>
                                          <p:spTgt spid="4"/>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anim calcmode="lin" valueType="num">
                                      <p:cBhvr>
                                        <p:cTn id="34" dur="500" fill="hold"/>
                                        <p:tgtEl>
                                          <p:spTgt spid="23"/>
                                        </p:tgtEl>
                                        <p:attrNameLst>
                                          <p:attrName>ppt_x</p:attrName>
                                        </p:attrNameLst>
                                      </p:cBhvr>
                                      <p:tavLst>
                                        <p:tav tm="0">
                                          <p:val>
                                            <p:strVal val="#ppt_x"/>
                                          </p:val>
                                        </p:tav>
                                        <p:tav tm="100000">
                                          <p:val>
                                            <p:strVal val="#ppt_x"/>
                                          </p:val>
                                        </p:tav>
                                      </p:tavLst>
                                    </p:anim>
                                    <p:anim calcmode="lin" valueType="num">
                                      <p:cBhvr>
                                        <p:cTn id="35" dur="500" fill="hold"/>
                                        <p:tgtEl>
                                          <p:spTgt spid="23"/>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right)">
                                      <p:cBhvr>
                                        <p:cTn id="39" dur="500"/>
                                        <p:tgtEl>
                                          <p:spTgt spid="14"/>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anim calcmode="lin" valueType="num">
                                      <p:cBhvr>
                                        <p:cTn id="54" dur="500" fill="hold"/>
                                        <p:tgtEl>
                                          <p:spTgt spid="33"/>
                                        </p:tgtEl>
                                        <p:attrNameLst>
                                          <p:attrName>ppt_x</p:attrName>
                                        </p:attrNameLst>
                                      </p:cBhvr>
                                      <p:tavLst>
                                        <p:tav tm="0">
                                          <p:val>
                                            <p:strVal val="#ppt_x"/>
                                          </p:val>
                                        </p:tav>
                                        <p:tav tm="100000">
                                          <p:val>
                                            <p:strVal val="#ppt_x"/>
                                          </p:val>
                                        </p:tav>
                                      </p:tavLst>
                                    </p:anim>
                                    <p:anim calcmode="lin" valueType="num">
                                      <p:cBhvr>
                                        <p:cTn id="55" dur="500" fill="hold"/>
                                        <p:tgtEl>
                                          <p:spTgt spid="33"/>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22" presetClass="entr" presetSubtype="2"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right)">
                                      <p:cBhvr>
                                        <p:cTn id="59" dur="500"/>
                                        <p:tgtEl>
                                          <p:spTgt spid="24"/>
                                        </p:tgtEl>
                                      </p:cBhvr>
                                    </p:animEffect>
                                  </p:childTnLst>
                                </p:cTn>
                              </p:par>
                            </p:childTnLst>
                          </p:cTn>
                        </p:par>
                        <p:par>
                          <p:cTn id="60" fill="hold">
                            <p:stCondLst>
                              <p:cond delay="5500"/>
                            </p:stCondLst>
                            <p:childTnLst>
                              <p:par>
                                <p:cTn id="61" presetID="22" presetClass="entr" presetSubtype="8"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left)">
                                      <p:cBhvr>
                                        <p:cTn id="63" dur="500"/>
                                        <p:tgtEl>
                                          <p:spTgt spid="30"/>
                                        </p:tgtEl>
                                      </p:cBhvr>
                                    </p:animEffect>
                                  </p:childTnLst>
                                </p:cTn>
                              </p:par>
                            </p:childTnLst>
                          </p:cTn>
                        </p:par>
                        <p:par>
                          <p:cTn id="64" fill="hold">
                            <p:stCondLst>
                              <p:cond delay="6000"/>
                            </p:stCondLst>
                            <p:childTnLst>
                              <p:par>
                                <p:cTn id="65" presetID="53" presetClass="entr" presetSubtype="16"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Effect transition="in" filter="fade">
                                      <p:cBhvr>
                                        <p:cTn id="69" dur="500"/>
                                        <p:tgtEl>
                                          <p:spTgt spid="37"/>
                                        </p:tgtEl>
                                      </p:cBhvr>
                                    </p:animEffect>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fade">
                                      <p:cBhvr>
                                        <p:cTn id="73" dur="500"/>
                                        <p:tgtEl>
                                          <p:spTgt spid="43"/>
                                        </p:tgtEl>
                                      </p:cBhvr>
                                    </p:animEffect>
                                    <p:anim calcmode="lin" valueType="num">
                                      <p:cBhvr>
                                        <p:cTn id="74" dur="500" fill="hold"/>
                                        <p:tgtEl>
                                          <p:spTgt spid="43"/>
                                        </p:tgtEl>
                                        <p:attrNameLst>
                                          <p:attrName>ppt_x</p:attrName>
                                        </p:attrNameLst>
                                      </p:cBhvr>
                                      <p:tavLst>
                                        <p:tav tm="0">
                                          <p:val>
                                            <p:strVal val="#ppt_x"/>
                                          </p:val>
                                        </p:tav>
                                        <p:tav tm="100000">
                                          <p:val>
                                            <p:strVal val="#ppt_x"/>
                                          </p:val>
                                        </p:tav>
                                      </p:tavLst>
                                    </p:anim>
                                    <p:anim calcmode="lin" valueType="num">
                                      <p:cBhvr>
                                        <p:cTn id="75" dur="500" fill="hold"/>
                                        <p:tgtEl>
                                          <p:spTgt spid="43"/>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22" presetClass="entr" presetSubtype="2" fill="hold" nodeType="after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wipe(right)">
                                      <p:cBhvr>
                                        <p:cTn id="79" dur="500"/>
                                        <p:tgtEl>
                                          <p:spTgt spid="34"/>
                                        </p:tgtEl>
                                      </p:cBhvr>
                                    </p:animEffect>
                                  </p:childTnLst>
                                </p:cTn>
                              </p:par>
                            </p:childTnLst>
                          </p:cTn>
                        </p:par>
                        <p:par>
                          <p:cTn id="80" fill="hold">
                            <p:stCondLst>
                              <p:cond delay="7500"/>
                            </p:stCondLst>
                            <p:childTnLst>
                              <p:par>
                                <p:cTn id="81" presetID="22" presetClass="entr" presetSubtype="8" fill="hold" nodeType="afterEffect">
                                  <p:stCondLst>
                                    <p:cond delay="0"/>
                                  </p:stCondLst>
                                  <p:childTnLst>
                                    <p:set>
                                      <p:cBhvr>
                                        <p:cTn id="82" dur="1" fill="hold">
                                          <p:stCondLst>
                                            <p:cond delay="0"/>
                                          </p:stCondLst>
                                        </p:cTn>
                                        <p:tgtEl>
                                          <p:spTgt spid="40"/>
                                        </p:tgtEl>
                                        <p:attrNameLst>
                                          <p:attrName>style.visibility</p:attrName>
                                        </p:attrNameLst>
                                      </p:cBhvr>
                                      <p:to>
                                        <p:strVal val="visible"/>
                                      </p:to>
                                    </p:set>
                                    <p:animEffect transition="in" filter="wipe(left)">
                                      <p:cBhvr>
                                        <p:cTn id="8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3" grpId="0" animBg="1"/>
      <p:bldP spid="33"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500" dirty="0">
                <a:solidFill>
                  <a:srgbClr val="333333"/>
                </a:solidFill>
                <a:latin typeface="+mn-lt"/>
                <a:ea typeface="+mn-ea"/>
                <a:cs typeface="+mn-ea"/>
                <a:sym typeface="+mn-lt"/>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162957" y="1276277"/>
            <a:ext cx="2011893" cy="201189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7" name="组合 6"/>
          <p:cNvGrpSpPr/>
          <p:nvPr/>
        </p:nvGrpSpPr>
        <p:grpSpPr>
          <a:xfrm>
            <a:off x="2772690" y="1276277"/>
            <a:ext cx="2011893" cy="2011893"/>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0" name="组合 9"/>
          <p:cNvGrpSpPr/>
          <p:nvPr/>
        </p:nvGrpSpPr>
        <p:grpSpPr>
          <a:xfrm>
            <a:off x="4382423" y="1276277"/>
            <a:ext cx="2011893" cy="2011893"/>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grpSp>
        <p:nvGrpSpPr>
          <p:cNvPr id="13" name="组合 12"/>
          <p:cNvGrpSpPr/>
          <p:nvPr/>
        </p:nvGrpSpPr>
        <p:grpSpPr>
          <a:xfrm>
            <a:off x="5992157" y="1276277"/>
            <a:ext cx="2011893" cy="2011893"/>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cs typeface="+mn-ea"/>
                <a:sym typeface="+mn-lt"/>
              </a:endParaRPr>
            </a:p>
          </p:txBody>
        </p:sp>
        <p:sp>
          <p:nvSpPr>
            <p:cNvPr id="15" name="椭圆 1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sp>
        <p:nvSpPr>
          <p:cNvPr id="16" name="TextBox 13"/>
          <p:cNvSpPr txBox="1"/>
          <p:nvPr/>
        </p:nvSpPr>
        <p:spPr>
          <a:xfrm>
            <a:off x="1691680" y="1923678"/>
            <a:ext cx="954107" cy="742896"/>
          </a:xfrm>
          <a:prstGeom prst="rect">
            <a:avLst/>
          </a:prstGeom>
          <a:noFill/>
        </p:spPr>
        <p:txBody>
          <a:bodyPr wrap="none" rtlCol="0">
            <a:spAutoFit/>
          </a:bodyPr>
          <a:lstStyle/>
          <a:p>
            <a:pPr>
              <a:lnSpc>
                <a:spcPct val="150000"/>
              </a:lnSpc>
            </a:pPr>
            <a:r>
              <a:rPr lang="zh-CN" altLang="en-US" sz="1500" b="1" dirty="0">
                <a:solidFill>
                  <a:schemeClr val="accent1"/>
                </a:solidFill>
                <a:latin typeface="+mn-lt"/>
                <a:ea typeface="+mn-ea"/>
                <a:cs typeface="+mn-ea"/>
                <a:sym typeface="+mn-lt"/>
              </a:rPr>
              <a:t>点击输入</a:t>
            </a:r>
            <a:endParaRPr lang="en-US" altLang="zh-CN" sz="1500" b="1" dirty="0">
              <a:solidFill>
                <a:schemeClr val="accent1"/>
              </a:solidFill>
              <a:latin typeface="+mn-lt"/>
              <a:ea typeface="+mn-ea"/>
              <a:cs typeface="+mn-ea"/>
              <a:sym typeface="+mn-lt"/>
            </a:endParaRPr>
          </a:p>
          <a:p>
            <a:pPr>
              <a:lnSpc>
                <a:spcPct val="150000"/>
              </a:lnSpc>
            </a:pPr>
            <a:r>
              <a:rPr lang="zh-CN" altLang="en-US" sz="1500" b="1" dirty="0">
                <a:solidFill>
                  <a:schemeClr val="accent1"/>
                </a:solidFill>
                <a:latin typeface="+mn-lt"/>
                <a:ea typeface="+mn-ea"/>
                <a:cs typeface="+mn-ea"/>
                <a:sym typeface="+mn-lt"/>
              </a:rPr>
              <a:t>标题文本</a:t>
            </a:r>
          </a:p>
        </p:txBody>
      </p:sp>
      <p:sp>
        <p:nvSpPr>
          <p:cNvPr id="17" name="TextBox 14"/>
          <p:cNvSpPr txBox="1"/>
          <p:nvPr/>
        </p:nvSpPr>
        <p:spPr>
          <a:xfrm>
            <a:off x="3247907" y="1923678"/>
            <a:ext cx="954107" cy="742896"/>
          </a:xfrm>
          <a:prstGeom prst="rect">
            <a:avLst/>
          </a:prstGeom>
          <a:noFill/>
        </p:spPr>
        <p:txBody>
          <a:bodyPr wrap="none" rtlCol="0">
            <a:spAutoFit/>
          </a:bodyPr>
          <a:lstStyle/>
          <a:p>
            <a:pPr>
              <a:lnSpc>
                <a:spcPct val="150000"/>
              </a:lnSpc>
            </a:pPr>
            <a:r>
              <a:rPr lang="zh-CN" altLang="en-US" sz="1500" b="1" dirty="0">
                <a:solidFill>
                  <a:schemeClr val="accent2"/>
                </a:solidFill>
                <a:latin typeface="+mn-lt"/>
                <a:ea typeface="+mn-ea"/>
                <a:cs typeface="+mn-ea"/>
                <a:sym typeface="+mn-lt"/>
              </a:rPr>
              <a:t>点击输入</a:t>
            </a:r>
            <a:endParaRPr lang="en-US" altLang="zh-CN" sz="1500" b="1" dirty="0">
              <a:solidFill>
                <a:schemeClr val="accent2"/>
              </a:solidFill>
              <a:latin typeface="+mn-lt"/>
              <a:ea typeface="+mn-ea"/>
              <a:cs typeface="+mn-ea"/>
              <a:sym typeface="+mn-lt"/>
            </a:endParaRPr>
          </a:p>
          <a:p>
            <a:pPr>
              <a:lnSpc>
                <a:spcPct val="150000"/>
              </a:lnSpc>
            </a:pPr>
            <a:r>
              <a:rPr lang="zh-CN" altLang="en-US" sz="1500" b="1" dirty="0">
                <a:solidFill>
                  <a:schemeClr val="accent2"/>
                </a:solidFill>
                <a:latin typeface="+mn-lt"/>
                <a:ea typeface="+mn-ea"/>
                <a:cs typeface="+mn-ea"/>
                <a:sym typeface="+mn-lt"/>
              </a:rPr>
              <a:t>标题文本</a:t>
            </a:r>
          </a:p>
        </p:txBody>
      </p:sp>
      <p:sp>
        <p:nvSpPr>
          <p:cNvPr id="18" name="TextBox 15"/>
          <p:cNvSpPr txBox="1"/>
          <p:nvPr/>
        </p:nvSpPr>
        <p:spPr>
          <a:xfrm>
            <a:off x="4893034" y="1923678"/>
            <a:ext cx="954107" cy="742896"/>
          </a:xfrm>
          <a:prstGeom prst="rect">
            <a:avLst/>
          </a:prstGeom>
          <a:noFill/>
        </p:spPr>
        <p:txBody>
          <a:bodyPr wrap="none" rtlCol="0">
            <a:spAutoFit/>
          </a:bodyPr>
          <a:lstStyle/>
          <a:p>
            <a:pPr>
              <a:lnSpc>
                <a:spcPct val="150000"/>
              </a:lnSpc>
            </a:pPr>
            <a:r>
              <a:rPr lang="zh-CN" altLang="en-US" sz="1500" b="1" dirty="0">
                <a:solidFill>
                  <a:schemeClr val="accent3"/>
                </a:solidFill>
                <a:latin typeface="+mn-lt"/>
                <a:ea typeface="+mn-ea"/>
                <a:cs typeface="+mn-ea"/>
                <a:sym typeface="+mn-lt"/>
              </a:rPr>
              <a:t>点击输入</a:t>
            </a:r>
            <a:endParaRPr lang="en-US" altLang="zh-CN" sz="1500" b="1" dirty="0">
              <a:solidFill>
                <a:schemeClr val="accent3"/>
              </a:solidFill>
              <a:latin typeface="+mn-lt"/>
              <a:ea typeface="+mn-ea"/>
              <a:cs typeface="+mn-ea"/>
              <a:sym typeface="+mn-lt"/>
            </a:endParaRPr>
          </a:p>
          <a:p>
            <a:pPr>
              <a:lnSpc>
                <a:spcPct val="150000"/>
              </a:lnSpc>
            </a:pPr>
            <a:r>
              <a:rPr lang="zh-CN" altLang="en-US" sz="1500" b="1" dirty="0">
                <a:solidFill>
                  <a:schemeClr val="accent3"/>
                </a:solidFill>
                <a:latin typeface="+mn-lt"/>
                <a:ea typeface="+mn-ea"/>
                <a:cs typeface="+mn-ea"/>
                <a:sym typeface="+mn-lt"/>
              </a:rPr>
              <a:t>标题文本</a:t>
            </a:r>
          </a:p>
        </p:txBody>
      </p:sp>
      <p:sp>
        <p:nvSpPr>
          <p:cNvPr id="19" name="TextBox 16"/>
          <p:cNvSpPr txBox="1"/>
          <p:nvPr/>
        </p:nvSpPr>
        <p:spPr>
          <a:xfrm>
            <a:off x="6500060" y="1923678"/>
            <a:ext cx="954107" cy="742896"/>
          </a:xfrm>
          <a:prstGeom prst="rect">
            <a:avLst/>
          </a:prstGeom>
          <a:noFill/>
        </p:spPr>
        <p:txBody>
          <a:bodyPr wrap="none" rtlCol="0">
            <a:spAutoFit/>
          </a:bodyPr>
          <a:lstStyle/>
          <a:p>
            <a:pPr>
              <a:lnSpc>
                <a:spcPct val="150000"/>
              </a:lnSpc>
            </a:pPr>
            <a:r>
              <a:rPr lang="zh-CN" altLang="en-US" sz="1500" b="1" dirty="0">
                <a:solidFill>
                  <a:schemeClr val="accent4"/>
                </a:solidFill>
                <a:latin typeface="+mn-lt"/>
                <a:ea typeface="+mn-ea"/>
                <a:cs typeface="+mn-ea"/>
                <a:sym typeface="+mn-lt"/>
              </a:rPr>
              <a:t>点击输入</a:t>
            </a:r>
            <a:endParaRPr lang="en-US" altLang="zh-CN" sz="1500" b="1" dirty="0">
              <a:solidFill>
                <a:schemeClr val="accent4"/>
              </a:solidFill>
              <a:latin typeface="+mn-lt"/>
              <a:ea typeface="+mn-ea"/>
              <a:cs typeface="+mn-ea"/>
              <a:sym typeface="+mn-lt"/>
            </a:endParaRPr>
          </a:p>
          <a:p>
            <a:pPr>
              <a:lnSpc>
                <a:spcPct val="150000"/>
              </a:lnSpc>
            </a:pPr>
            <a:r>
              <a:rPr lang="zh-CN" altLang="en-US" sz="1500" b="1" dirty="0">
                <a:solidFill>
                  <a:schemeClr val="accent4"/>
                </a:solidFill>
                <a:latin typeface="+mn-lt"/>
                <a:ea typeface="+mn-ea"/>
                <a:cs typeface="+mn-ea"/>
                <a:sym typeface="+mn-lt"/>
              </a:rPr>
              <a:t>标题文本</a:t>
            </a:r>
          </a:p>
        </p:txBody>
      </p:sp>
      <p:sp>
        <p:nvSpPr>
          <p:cNvPr id="20" name="TextBox 39"/>
          <p:cNvSpPr txBox="1"/>
          <p:nvPr/>
        </p:nvSpPr>
        <p:spPr>
          <a:xfrm>
            <a:off x="1331640" y="3922778"/>
            <a:ext cx="5848816" cy="433708"/>
          </a:xfrm>
          <a:prstGeom prst="rect">
            <a:avLst/>
          </a:prstGeom>
          <a:noFill/>
        </p:spPr>
        <p:txBody>
          <a:bodyPr wrap="square" lIns="0" tIns="0" rIns="0" bIns="0" rtlCol="0">
            <a:spAutoFit/>
          </a:bodyPr>
          <a:lstStyle/>
          <a:p>
            <a:pPr algn="just">
              <a:lnSpc>
                <a:spcPct val="150000"/>
              </a:lnSpc>
            </a:pPr>
            <a:r>
              <a:rPr lang="zh-CN" altLang="en-US" sz="1000" dirty="0">
                <a:solidFill>
                  <a:prstClr val="black"/>
                </a:solidFill>
                <a:latin typeface="+mn-lt"/>
                <a:ea typeface="+mn-ea"/>
                <a:cs typeface="+mn-ea"/>
                <a:sym typeface="+mn-lt"/>
              </a:rPr>
              <a:t>点击输入简要文字内容，文字内容需概括精炼，不用多余的文字修饰，言简意赅的说明分项内容。点击输入简要文字内容，文字内容需概括精炼，不用多余的文字修饰，言简意赅的说明分项内容</a:t>
            </a:r>
            <a:r>
              <a:rPr lang="en-US" altLang="zh-CN" sz="1000" dirty="0">
                <a:solidFill>
                  <a:prstClr val="black"/>
                </a:solidFill>
                <a:latin typeface="+mn-lt"/>
                <a:ea typeface="+mn-ea"/>
                <a:cs typeface="+mn-ea"/>
                <a:sym typeface="+mn-lt"/>
              </a:rPr>
              <a:t>……</a:t>
            </a:r>
          </a:p>
        </p:txBody>
      </p:sp>
    </p:spTree>
    <p:extLst>
      <p:ext uri="{BB962C8B-B14F-4D97-AF65-F5344CB8AC3E}">
        <p14:creationId xmlns:p14="http://schemas.microsoft.com/office/powerpoint/2010/main" val="334516390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40000">
                                      <p:stCondLst>
                                        <p:cond delay="300"/>
                                      </p:stCondLst>
                                      <p:childTnLst>
                                        <p:set>
                                          <p:cBhvr>
                                            <p:cTn id="10" dur="1" fill="hold">
                                              <p:stCondLst>
                                                <p:cond delay="0"/>
                                              </p:stCondLst>
                                            </p:cTn>
                                            <p:tgtEl>
                                              <p:spTgt spid="7"/>
                                            </p:tgtEl>
                                            <p:attrNameLst>
                                              <p:attrName>style.visibility</p:attrName>
                                            </p:attrNameLst>
                                          </p:cBhvr>
                                          <p:to>
                                            <p:strVal val="visible"/>
                                          </p:to>
                                        </p:set>
                                        <p:anim calcmode="lin" valueType="num" p14:bounceEnd="40000">
                                          <p:cBhvr additive="base">
                                            <p:cTn id="11" dur="50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12" presetClass="entr" presetSubtype="8" fill="hold" grpId="0" nodeType="withEffect">
                                      <p:stCondLst>
                                        <p:cond delay="3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p:tgtEl>
                                              <p:spTgt spid="16"/>
                                            </p:tgtEl>
                                            <p:attrNameLst>
                                              <p:attrName>ppt_x</p:attrName>
                                            </p:attrNameLst>
                                          </p:cBhvr>
                                          <p:tavLst>
                                            <p:tav tm="0">
                                              <p:val>
                                                <p:strVal val="#ppt_x-#ppt_w*1.125000"/>
                                              </p:val>
                                            </p:tav>
                                            <p:tav tm="100000">
                                              <p:val>
                                                <p:strVal val="#ppt_x"/>
                                              </p:val>
                                            </p:tav>
                                          </p:tavLst>
                                        </p:anim>
                                        <p:animEffect transition="in" filter="wipe(right)">
                                          <p:cBhvr>
                                            <p:cTn id="16" dur="500"/>
                                            <p:tgtEl>
                                              <p:spTgt spid="16"/>
                                            </p:tgtEl>
                                          </p:cBhvr>
                                        </p:animEffect>
                                      </p:childTnLst>
                                    </p:cTn>
                                  </p:par>
                                  <p:par>
                                    <p:cTn id="17" presetID="2" presetClass="entr" presetSubtype="2" fill="hold" nodeType="withEffect" p14:presetBounceEnd="40000">
                                      <p:stCondLst>
                                        <p:cond delay="600"/>
                                      </p:stCondLst>
                                      <p:childTnLst>
                                        <p:set>
                                          <p:cBhvr>
                                            <p:cTn id="18" dur="1" fill="hold">
                                              <p:stCondLst>
                                                <p:cond delay="0"/>
                                              </p:stCondLst>
                                            </p:cTn>
                                            <p:tgtEl>
                                              <p:spTgt spid="10"/>
                                            </p:tgtEl>
                                            <p:attrNameLst>
                                              <p:attrName>style.visibility</p:attrName>
                                            </p:attrNameLst>
                                          </p:cBhvr>
                                          <p:to>
                                            <p:strVal val="visible"/>
                                          </p:to>
                                        </p:set>
                                        <p:anim calcmode="lin" valueType="num" p14:bounceEnd="40000">
                                          <p:cBhvr additive="base">
                                            <p:cTn id="19" dur="500" fill="hold"/>
                                            <p:tgtEl>
                                              <p:spTgt spid="10"/>
                                            </p:tgtEl>
                                            <p:attrNameLst>
                                              <p:attrName>ppt_x</p:attrName>
                                            </p:attrNameLst>
                                          </p:cBhvr>
                                          <p:tavLst>
                                            <p:tav tm="0">
                                              <p:val>
                                                <p:strVal val="1+#ppt_w/2"/>
                                              </p:val>
                                            </p:tav>
                                            <p:tav tm="100000">
                                              <p:val>
                                                <p:strVal val="#ppt_x"/>
                                              </p:val>
                                            </p:tav>
                                          </p:tavLst>
                                        </p:anim>
                                        <p:anim calcmode="lin" valueType="num" p14:bounceEnd="40000">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12" presetClass="entr" presetSubtype="8" fill="hold" grpId="0" nodeType="withEffect">
                                      <p:stCondLst>
                                        <p:cond delay="6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par>
                                    <p:cTn id="25" presetID="2" presetClass="entr" presetSubtype="2" fill="hold" nodeType="withEffect" p14:presetBounceEnd="40000">
                                      <p:stCondLst>
                                        <p:cond delay="900"/>
                                      </p:stCondLst>
                                      <p:childTnLst>
                                        <p:set>
                                          <p:cBhvr>
                                            <p:cTn id="26" dur="1" fill="hold">
                                              <p:stCondLst>
                                                <p:cond delay="0"/>
                                              </p:stCondLst>
                                            </p:cTn>
                                            <p:tgtEl>
                                              <p:spTgt spid="13"/>
                                            </p:tgtEl>
                                            <p:attrNameLst>
                                              <p:attrName>style.visibility</p:attrName>
                                            </p:attrNameLst>
                                          </p:cBhvr>
                                          <p:to>
                                            <p:strVal val="visible"/>
                                          </p:to>
                                        </p:set>
                                        <p:anim calcmode="lin" valueType="num" p14:bounceEnd="40000">
                                          <p:cBhvr additive="base">
                                            <p:cTn id="27"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12" presetClass="entr" presetSubtype="8" fill="hold" grpId="0" nodeType="withEffect">
                                      <p:stCondLst>
                                        <p:cond delay="90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p:tgtEl>
                                              <p:spTgt spid="18"/>
                                            </p:tgtEl>
                                            <p:attrNameLst>
                                              <p:attrName>ppt_x</p:attrName>
                                            </p:attrNameLst>
                                          </p:cBhvr>
                                          <p:tavLst>
                                            <p:tav tm="0">
                                              <p:val>
                                                <p:strVal val="#ppt_x-#ppt_w*1.125000"/>
                                              </p:val>
                                            </p:tav>
                                            <p:tav tm="100000">
                                              <p:val>
                                                <p:strVal val="#ppt_x"/>
                                              </p:val>
                                            </p:tav>
                                          </p:tavLst>
                                        </p:anim>
                                        <p:animEffect transition="in" filter="wipe(right)">
                                          <p:cBhvr>
                                            <p:cTn id="32" dur="500"/>
                                            <p:tgtEl>
                                              <p:spTgt spid="18"/>
                                            </p:tgtEl>
                                          </p:cBhvr>
                                        </p:animEffect>
                                      </p:childTnLst>
                                    </p:cTn>
                                  </p:par>
                                  <p:par>
                                    <p:cTn id="33" presetID="12" presetClass="entr" presetSubtype="8" fill="hold" grpId="0" nodeType="withEffect">
                                      <p:stCondLst>
                                        <p:cond delay="120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p:tgtEl>
                                              <p:spTgt spid="19"/>
                                            </p:tgtEl>
                                            <p:attrNameLst>
                                              <p:attrName>ppt_x</p:attrName>
                                            </p:attrNameLst>
                                          </p:cBhvr>
                                          <p:tavLst>
                                            <p:tav tm="0">
                                              <p:val>
                                                <p:strVal val="#ppt_x-#ppt_w*1.125000"/>
                                              </p:val>
                                            </p:tav>
                                            <p:tav tm="100000">
                                              <p:val>
                                                <p:strVal val="#ppt_x"/>
                                              </p:val>
                                            </p:tav>
                                          </p:tavLst>
                                        </p:anim>
                                        <p:animEffect transition="in" filter="wipe(right)">
                                          <p:cBhvr>
                                            <p:cTn id="36" dur="500"/>
                                            <p:tgtEl>
                                              <p:spTgt spid="19"/>
                                            </p:tgtEl>
                                          </p:cBhvr>
                                        </p:animEffect>
                                      </p:childTnLst>
                                    </p:cTn>
                                  </p:par>
                                </p:childTnLst>
                              </p:cTn>
                            </p:par>
                            <p:par>
                              <p:cTn id="37" fill="hold">
                                <p:stCondLst>
                                  <p:cond delay="1700"/>
                                </p:stCondLst>
                                <p:childTnLst>
                                  <p:par>
                                    <p:cTn id="38" presetID="16" presetClass="entr" presetSubtype="21"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arn(inVertical)">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3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12" presetClass="entr" presetSubtype="8" fill="hold" grpId="0" nodeType="withEffect">
                                      <p:stCondLst>
                                        <p:cond delay="3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p:tgtEl>
                                              <p:spTgt spid="16"/>
                                            </p:tgtEl>
                                            <p:attrNameLst>
                                              <p:attrName>ppt_x</p:attrName>
                                            </p:attrNameLst>
                                          </p:cBhvr>
                                          <p:tavLst>
                                            <p:tav tm="0">
                                              <p:val>
                                                <p:strVal val="#ppt_x-#ppt_w*1.125000"/>
                                              </p:val>
                                            </p:tav>
                                            <p:tav tm="100000">
                                              <p:val>
                                                <p:strVal val="#ppt_x"/>
                                              </p:val>
                                            </p:tav>
                                          </p:tavLst>
                                        </p:anim>
                                        <p:animEffect transition="in" filter="wipe(right)">
                                          <p:cBhvr>
                                            <p:cTn id="16" dur="500"/>
                                            <p:tgtEl>
                                              <p:spTgt spid="16"/>
                                            </p:tgtEl>
                                          </p:cBhvr>
                                        </p:animEffect>
                                      </p:childTnLst>
                                    </p:cTn>
                                  </p:par>
                                  <p:par>
                                    <p:cTn id="17" presetID="2" presetClass="entr" presetSubtype="2" fill="hold" nodeType="withEffect">
                                      <p:stCondLst>
                                        <p:cond delay="6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12" presetClass="entr" presetSubtype="8" fill="hold" grpId="0" nodeType="withEffect">
                                      <p:stCondLst>
                                        <p:cond delay="6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par>
                                    <p:cTn id="25" presetID="2" presetClass="entr" presetSubtype="2" fill="hold" nodeType="withEffect">
                                      <p:stCondLst>
                                        <p:cond delay="9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1+#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12" presetClass="entr" presetSubtype="8" fill="hold" grpId="0" nodeType="withEffect">
                                      <p:stCondLst>
                                        <p:cond delay="90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p:tgtEl>
                                              <p:spTgt spid="18"/>
                                            </p:tgtEl>
                                            <p:attrNameLst>
                                              <p:attrName>ppt_x</p:attrName>
                                            </p:attrNameLst>
                                          </p:cBhvr>
                                          <p:tavLst>
                                            <p:tav tm="0">
                                              <p:val>
                                                <p:strVal val="#ppt_x-#ppt_w*1.125000"/>
                                              </p:val>
                                            </p:tav>
                                            <p:tav tm="100000">
                                              <p:val>
                                                <p:strVal val="#ppt_x"/>
                                              </p:val>
                                            </p:tav>
                                          </p:tavLst>
                                        </p:anim>
                                        <p:animEffect transition="in" filter="wipe(right)">
                                          <p:cBhvr>
                                            <p:cTn id="32" dur="500"/>
                                            <p:tgtEl>
                                              <p:spTgt spid="18"/>
                                            </p:tgtEl>
                                          </p:cBhvr>
                                        </p:animEffect>
                                      </p:childTnLst>
                                    </p:cTn>
                                  </p:par>
                                  <p:par>
                                    <p:cTn id="33" presetID="12" presetClass="entr" presetSubtype="8" fill="hold" grpId="0" nodeType="withEffect">
                                      <p:stCondLst>
                                        <p:cond delay="120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p:tgtEl>
                                              <p:spTgt spid="19"/>
                                            </p:tgtEl>
                                            <p:attrNameLst>
                                              <p:attrName>ppt_x</p:attrName>
                                            </p:attrNameLst>
                                          </p:cBhvr>
                                          <p:tavLst>
                                            <p:tav tm="0">
                                              <p:val>
                                                <p:strVal val="#ppt_x-#ppt_w*1.125000"/>
                                              </p:val>
                                            </p:tav>
                                            <p:tav tm="100000">
                                              <p:val>
                                                <p:strVal val="#ppt_x"/>
                                              </p:val>
                                            </p:tav>
                                          </p:tavLst>
                                        </p:anim>
                                        <p:animEffect transition="in" filter="wipe(right)">
                                          <p:cBhvr>
                                            <p:cTn id="36" dur="500"/>
                                            <p:tgtEl>
                                              <p:spTgt spid="19"/>
                                            </p:tgtEl>
                                          </p:cBhvr>
                                        </p:animEffect>
                                      </p:childTnLst>
                                    </p:cTn>
                                  </p:par>
                                </p:childTnLst>
                              </p:cTn>
                            </p:par>
                            <p:par>
                              <p:cTn id="37" fill="hold">
                                <p:stCondLst>
                                  <p:cond delay="1700"/>
                                </p:stCondLst>
                                <p:childTnLst>
                                  <p:par>
                                    <p:cTn id="38" presetID="16" presetClass="entr" presetSubtype="21"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arn(inVertical)">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500" dirty="0">
                <a:solidFill>
                  <a:srgbClr val="333333"/>
                </a:solidFill>
                <a:latin typeface="+mn-lt"/>
                <a:ea typeface="+mn-ea"/>
                <a:cs typeface="+mn-ea"/>
                <a:sym typeface="+mn-lt"/>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TextBox 26"/>
          <p:cNvSpPr txBox="1"/>
          <p:nvPr/>
        </p:nvSpPr>
        <p:spPr>
          <a:xfrm>
            <a:off x="904733" y="3435846"/>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solidFill>
                  <a:schemeClr val="tx1">
                    <a:lumMod val="75000"/>
                    <a:lumOff val="25000"/>
                  </a:schemeClr>
                </a:solidFill>
                <a:latin typeface="+mn-lt"/>
                <a:ea typeface="+mn-ea"/>
                <a:cs typeface="+mn-ea"/>
                <a:sym typeface="+mn-lt"/>
              </a:rPr>
              <a:t>点击输入简要文字内容，文字内容需概括精炼，不用多余的文字修饰，言简意赅的说明分项内容</a:t>
            </a:r>
            <a:r>
              <a:rPr lang="en-US" altLang="zh-CN" dirty="0">
                <a:solidFill>
                  <a:schemeClr val="tx1">
                    <a:lumMod val="75000"/>
                    <a:lumOff val="25000"/>
                  </a:schemeClr>
                </a:solidFill>
                <a:latin typeface="+mn-lt"/>
                <a:ea typeface="+mn-ea"/>
                <a:cs typeface="+mn-ea"/>
                <a:sym typeface="+mn-lt"/>
              </a:rPr>
              <a:t>……</a:t>
            </a:r>
          </a:p>
        </p:txBody>
      </p:sp>
      <p:sp>
        <p:nvSpPr>
          <p:cNvPr id="5" name="TextBox 27"/>
          <p:cNvSpPr txBox="1"/>
          <p:nvPr/>
        </p:nvSpPr>
        <p:spPr>
          <a:xfrm>
            <a:off x="2912509" y="3435846"/>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solidFill>
                  <a:schemeClr val="tx1">
                    <a:lumMod val="75000"/>
                    <a:lumOff val="25000"/>
                  </a:schemeClr>
                </a:solidFill>
                <a:latin typeface="+mn-lt"/>
                <a:ea typeface="+mn-ea"/>
                <a:cs typeface="+mn-ea"/>
                <a:sym typeface="+mn-lt"/>
              </a:rPr>
              <a:t>点击输入简要文字内容，文字内容需概括精炼，不用多余的文字修饰，言简意赅的说明分项内容</a:t>
            </a:r>
            <a:r>
              <a:rPr lang="en-US" altLang="zh-CN" dirty="0">
                <a:solidFill>
                  <a:schemeClr val="tx1">
                    <a:lumMod val="75000"/>
                    <a:lumOff val="25000"/>
                  </a:schemeClr>
                </a:solidFill>
                <a:latin typeface="+mn-lt"/>
                <a:ea typeface="+mn-ea"/>
                <a:cs typeface="+mn-ea"/>
                <a:sym typeface="+mn-lt"/>
              </a:rPr>
              <a:t>……</a:t>
            </a:r>
          </a:p>
        </p:txBody>
      </p:sp>
      <p:sp>
        <p:nvSpPr>
          <p:cNvPr id="6" name="TextBox 28"/>
          <p:cNvSpPr txBox="1"/>
          <p:nvPr/>
        </p:nvSpPr>
        <p:spPr>
          <a:xfrm>
            <a:off x="4907111" y="3443811"/>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solidFill>
                  <a:schemeClr val="tx1">
                    <a:lumMod val="75000"/>
                    <a:lumOff val="25000"/>
                  </a:schemeClr>
                </a:solidFill>
                <a:latin typeface="+mn-lt"/>
                <a:ea typeface="+mn-ea"/>
                <a:cs typeface="+mn-ea"/>
                <a:sym typeface="+mn-lt"/>
              </a:rPr>
              <a:t>点击输入简要文字内容，文字内容需概括精炼，不用多余的文字修饰，言简意赅的说明分项内容</a:t>
            </a:r>
            <a:r>
              <a:rPr lang="en-US" altLang="zh-CN" dirty="0">
                <a:solidFill>
                  <a:schemeClr val="tx1">
                    <a:lumMod val="75000"/>
                    <a:lumOff val="25000"/>
                  </a:schemeClr>
                </a:solidFill>
                <a:latin typeface="+mn-lt"/>
                <a:ea typeface="+mn-ea"/>
                <a:cs typeface="+mn-ea"/>
                <a:sym typeface="+mn-lt"/>
              </a:rPr>
              <a:t>……</a:t>
            </a:r>
          </a:p>
        </p:txBody>
      </p:sp>
      <p:sp>
        <p:nvSpPr>
          <p:cNvPr id="7" name="TextBox 29"/>
          <p:cNvSpPr txBox="1"/>
          <p:nvPr/>
        </p:nvSpPr>
        <p:spPr>
          <a:xfrm>
            <a:off x="6870379" y="3443811"/>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itchFamily="34" charset="-122"/>
                <a:ea typeface="微软雅黑" pitchFamily="34" charset="-122"/>
              </a:defRPr>
            </a:lvl1pPr>
          </a:lstStyle>
          <a:p>
            <a:r>
              <a:rPr lang="zh-CN" altLang="en-US" dirty="0">
                <a:solidFill>
                  <a:schemeClr val="tx1">
                    <a:lumMod val="75000"/>
                    <a:lumOff val="25000"/>
                  </a:schemeClr>
                </a:solidFill>
                <a:latin typeface="+mn-lt"/>
                <a:ea typeface="+mn-ea"/>
                <a:cs typeface="+mn-ea"/>
                <a:sym typeface="+mn-lt"/>
              </a:rPr>
              <a:t>点击输入简要文字内容，文字内容需概括精炼，不用多余的文字修饰，言简意赅的说明分项内容</a:t>
            </a:r>
            <a:r>
              <a:rPr lang="en-US" altLang="zh-CN" dirty="0">
                <a:solidFill>
                  <a:schemeClr val="tx1">
                    <a:lumMod val="75000"/>
                    <a:lumOff val="25000"/>
                  </a:schemeClr>
                </a:solidFill>
                <a:latin typeface="+mn-lt"/>
                <a:ea typeface="+mn-ea"/>
                <a:cs typeface="+mn-ea"/>
                <a:sym typeface="+mn-lt"/>
              </a:rPr>
              <a:t>……</a:t>
            </a:r>
          </a:p>
        </p:txBody>
      </p:sp>
      <p:sp>
        <p:nvSpPr>
          <p:cNvPr id="8" name="燕尾形箭头 7"/>
          <p:cNvSpPr/>
          <p:nvPr/>
        </p:nvSpPr>
        <p:spPr>
          <a:xfrm>
            <a:off x="467544" y="2283718"/>
            <a:ext cx="8208912" cy="228600"/>
          </a:xfrm>
          <a:prstGeom prst="notched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32" fontAlgn="auto">
              <a:spcBef>
                <a:spcPts val="0"/>
              </a:spcBef>
              <a:spcAft>
                <a:spcPts val="0"/>
              </a:spcAft>
              <a:defRPr/>
            </a:pPr>
            <a:endParaRPr lang="zh-CN" altLang="en-US" sz="2489">
              <a:cs typeface="+mn-ea"/>
              <a:sym typeface="+mn-lt"/>
            </a:endParaRPr>
          </a:p>
        </p:txBody>
      </p:sp>
      <p:grpSp>
        <p:nvGrpSpPr>
          <p:cNvPr id="9" name="组合 8"/>
          <p:cNvGrpSpPr/>
          <p:nvPr/>
        </p:nvGrpSpPr>
        <p:grpSpPr>
          <a:xfrm>
            <a:off x="783076" y="1491630"/>
            <a:ext cx="1697385" cy="1697385"/>
            <a:chOff x="1278794" y="3334906"/>
            <a:chExt cx="914014" cy="914014"/>
          </a:xfrm>
        </p:grpSpPr>
        <p:grpSp>
          <p:nvGrpSpPr>
            <p:cNvPr id="10" name="组合 9"/>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cs typeface="+mn-ea"/>
                  <a:sym typeface="+mn-lt"/>
                </a:endParaRPr>
              </a:p>
            </p:txBody>
          </p:sp>
          <p:sp>
            <p:nvSpPr>
              <p:cNvPr id="13" name="椭圆 1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grpSp>
        <p:sp>
          <p:nvSpPr>
            <p:cNvPr id="11" name="TextBox 33"/>
            <p:cNvSpPr txBox="1"/>
            <p:nvPr/>
          </p:nvSpPr>
          <p:spPr>
            <a:xfrm>
              <a:off x="1477940" y="3742514"/>
              <a:ext cx="513771" cy="174019"/>
            </a:xfrm>
            <a:prstGeom prst="rect">
              <a:avLst/>
            </a:prstGeom>
            <a:noFill/>
          </p:spPr>
          <p:txBody>
            <a:bodyPr wrap="none" rtlCol="0">
              <a:spAutoFit/>
            </a:bodyPr>
            <a:lstStyle/>
            <a:p>
              <a:pPr algn="ctr"/>
              <a:r>
                <a:rPr lang="zh-CN" altLang="en-US" sz="1500" b="1" dirty="0">
                  <a:solidFill>
                    <a:schemeClr val="accent1"/>
                  </a:solidFill>
                  <a:latin typeface="+mn-lt"/>
                  <a:ea typeface="+mn-ea"/>
                  <a:cs typeface="+mn-ea"/>
                  <a:sym typeface="+mn-lt"/>
                </a:rPr>
                <a:t>第一阶段</a:t>
              </a:r>
            </a:p>
          </p:txBody>
        </p:sp>
      </p:grpSp>
      <p:grpSp>
        <p:nvGrpSpPr>
          <p:cNvPr id="14" name="组合 13"/>
          <p:cNvGrpSpPr/>
          <p:nvPr/>
        </p:nvGrpSpPr>
        <p:grpSpPr>
          <a:xfrm>
            <a:off x="2746134" y="1495340"/>
            <a:ext cx="1697385" cy="1697385"/>
            <a:chOff x="1278794" y="3334906"/>
            <a:chExt cx="914014" cy="914014"/>
          </a:xfrm>
        </p:grpSpPr>
        <p:grpSp>
          <p:nvGrpSpPr>
            <p:cNvPr id="15" name="组合 14"/>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cs typeface="+mn-ea"/>
                  <a:sym typeface="+mn-lt"/>
                </a:endParaRPr>
              </a:p>
            </p:txBody>
          </p:sp>
          <p:sp>
            <p:nvSpPr>
              <p:cNvPr id="18" name="椭圆 1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grpSp>
        <p:sp>
          <p:nvSpPr>
            <p:cNvPr id="16" name="TextBox 38"/>
            <p:cNvSpPr txBox="1"/>
            <p:nvPr/>
          </p:nvSpPr>
          <p:spPr>
            <a:xfrm>
              <a:off x="1477940" y="3740516"/>
              <a:ext cx="513771" cy="174019"/>
            </a:xfrm>
            <a:prstGeom prst="rect">
              <a:avLst/>
            </a:prstGeom>
            <a:noFill/>
          </p:spPr>
          <p:txBody>
            <a:bodyPr wrap="none" rtlCol="0">
              <a:spAutoFit/>
            </a:bodyPr>
            <a:lstStyle/>
            <a:p>
              <a:pPr algn="ctr"/>
              <a:r>
                <a:rPr lang="zh-CN" altLang="en-US" sz="1500" b="1" dirty="0">
                  <a:solidFill>
                    <a:schemeClr val="accent2"/>
                  </a:solidFill>
                  <a:latin typeface="+mn-lt"/>
                  <a:ea typeface="+mn-ea"/>
                  <a:cs typeface="+mn-ea"/>
                  <a:sym typeface="+mn-lt"/>
                </a:rPr>
                <a:t>第二阶段</a:t>
              </a:r>
            </a:p>
          </p:txBody>
        </p:sp>
      </p:grpSp>
      <p:grpSp>
        <p:nvGrpSpPr>
          <p:cNvPr id="19" name="组合 18"/>
          <p:cNvGrpSpPr/>
          <p:nvPr/>
        </p:nvGrpSpPr>
        <p:grpSpPr>
          <a:xfrm>
            <a:off x="4688516" y="1491630"/>
            <a:ext cx="1697385" cy="1697385"/>
            <a:chOff x="1278794" y="3334906"/>
            <a:chExt cx="914014" cy="914014"/>
          </a:xfrm>
        </p:grpSpPr>
        <p:grpSp>
          <p:nvGrpSpPr>
            <p:cNvPr id="20" name="组合 19"/>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cs typeface="+mn-ea"/>
                  <a:sym typeface="+mn-lt"/>
                </a:endParaRPr>
              </a:p>
            </p:txBody>
          </p:sp>
          <p:sp>
            <p:nvSpPr>
              <p:cNvPr id="23" name="椭圆 2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grpSp>
        <p:sp>
          <p:nvSpPr>
            <p:cNvPr id="21" name="TextBox 43"/>
            <p:cNvSpPr txBox="1"/>
            <p:nvPr/>
          </p:nvSpPr>
          <p:spPr>
            <a:xfrm>
              <a:off x="1477940" y="3742514"/>
              <a:ext cx="513771" cy="174019"/>
            </a:xfrm>
            <a:prstGeom prst="rect">
              <a:avLst/>
            </a:prstGeom>
            <a:noFill/>
          </p:spPr>
          <p:txBody>
            <a:bodyPr wrap="none" rtlCol="0">
              <a:spAutoFit/>
            </a:bodyPr>
            <a:lstStyle/>
            <a:p>
              <a:pPr algn="ctr"/>
              <a:r>
                <a:rPr lang="zh-CN" altLang="en-US" sz="1500" b="1" dirty="0">
                  <a:solidFill>
                    <a:schemeClr val="accent3"/>
                  </a:solidFill>
                  <a:latin typeface="+mn-lt"/>
                  <a:ea typeface="+mn-ea"/>
                  <a:cs typeface="+mn-ea"/>
                  <a:sym typeface="+mn-lt"/>
                </a:rPr>
                <a:t>第三阶段</a:t>
              </a:r>
            </a:p>
          </p:txBody>
        </p:sp>
      </p:grpSp>
      <p:grpSp>
        <p:nvGrpSpPr>
          <p:cNvPr id="24" name="组合 23"/>
          <p:cNvGrpSpPr/>
          <p:nvPr/>
        </p:nvGrpSpPr>
        <p:grpSpPr>
          <a:xfrm>
            <a:off x="6619031" y="1498505"/>
            <a:ext cx="1697385" cy="1697385"/>
            <a:chOff x="1278794" y="3334906"/>
            <a:chExt cx="914014" cy="914014"/>
          </a:xfrm>
        </p:grpSpPr>
        <p:grpSp>
          <p:nvGrpSpPr>
            <p:cNvPr id="25" name="组合 24"/>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tx1"/>
                  </a:solidFill>
                  <a:cs typeface="+mn-ea"/>
                  <a:sym typeface="+mn-lt"/>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cs typeface="+mn-ea"/>
                  <a:sym typeface="+mn-lt"/>
                </a:endParaRPr>
              </a:p>
            </p:txBody>
          </p:sp>
        </p:grpSp>
        <p:sp>
          <p:nvSpPr>
            <p:cNvPr id="26" name="TextBox 48"/>
            <p:cNvSpPr txBox="1"/>
            <p:nvPr/>
          </p:nvSpPr>
          <p:spPr>
            <a:xfrm>
              <a:off x="1477940" y="3738812"/>
              <a:ext cx="513771" cy="174019"/>
            </a:xfrm>
            <a:prstGeom prst="rect">
              <a:avLst/>
            </a:prstGeom>
            <a:noFill/>
          </p:spPr>
          <p:txBody>
            <a:bodyPr wrap="none" rtlCol="0">
              <a:spAutoFit/>
            </a:bodyPr>
            <a:lstStyle/>
            <a:p>
              <a:pPr algn="ctr"/>
              <a:r>
                <a:rPr lang="zh-CN" altLang="en-US" sz="1500" b="1" dirty="0">
                  <a:solidFill>
                    <a:schemeClr val="accent4"/>
                  </a:solidFill>
                  <a:latin typeface="+mn-lt"/>
                  <a:ea typeface="+mn-ea"/>
                  <a:cs typeface="+mn-ea"/>
                  <a:sym typeface="+mn-lt"/>
                </a:rPr>
                <a:t>第四阶段</a:t>
              </a:r>
            </a:p>
          </p:txBody>
        </p:sp>
      </p:grpSp>
      <p:sp>
        <p:nvSpPr>
          <p:cNvPr id="29" name="椭圆 28"/>
          <p:cNvSpPr/>
          <p:nvPr/>
        </p:nvSpPr>
        <p:spPr>
          <a:xfrm>
            <a:off x="824277" y="1347614"/>
            <a:ext cx="645364" cy="645364"/>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cs typeface="+mn-ea"/>
              <a:sym typeface="+mn-lt"/>
            </a:endParaRPr>
          </a:p>
        </p:txBody>
      </p:sp>
      <p:sp>
        <p:nvSpPr>
          <p:cNvPr id="30" name="椭圆 29"/>
          <p:cNvSpPr/>
          <p:nvPr/>
        </p:nvSpPr>
        <p:spPr>
          <a:xfrm>
            <a:off x="2783180" y="1347614"/>
            <a:ext cx="645364" cy="645364"/>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cs typeface="+mn-ea"/>
              <a:sym typeface="+mn-lt"/>
            </a:endParaRPr>
          </a:p>
        </p:txBody>
      </p:sp>
      <p:sp>
        <p:nvSpPr>
          <p:cNvPr id="31" name="椭圆 30"/>
          <p:cNvSpPr/>
          <p:nvPr/>
        </p:nvSpPr>
        <p:spPr>
          <a:xfrm>
            <a:off x="4760524" y="1354159"/>
            <a:ext cx="645364" cy="645364"/>
          </a:xfrm>
          <a:prstGeom prst="ellipse">
            <a:avLst/>
          </a:pr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cs typeface="+mn-ea"/>
              <a:sym typeface="+mn-lt"/>
            </a:endParaRPr>
          </a:p>
        </p:txBody>
      </p:sp>
      <p:sp>
        <p:nvSpPr>
          <p:cNvPr id="32" name="椭圆 31"/>
          <p:cNvSpPr/>
          <p:nvPr/>
        </p:nvSpPr>
        <p:spPr>
          <a:xfrm>
            <a:off x="6707078" y="1354159"/>
            <a:ext cx="645364" cy="645364"/>
          </a:xfrm>
          <a:prstGeom prst="ellipse">
            <a:avLst/>
          </a:prstGeom>
          <a:solidFill>
            <a:schemeClr val="accent4"/>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cs typeface="+mn-ea"/>
              <a:sym typeface="+mn-lt"/>
            </a:endParaRPr>
          </a:p>
        </p:txBody>
      </p:sp>
      <p:sp>
        <p:nvSpPr>
          <p:cNvPr id="33" name="Freeform 34"/>
          <p:cNvSpPr>
            <a:spLocks noEditPoints="1"/>
          </p:cNvSpPr>
          <p:nvPr/>
        </p:nvSpPr>
        <p:spPr bwMode="auto">
          <a:xfrm>
            <a:off x="1000830" y="1498505"/>
            <a:ext cx="334257" cy="343054"/>
          </a:xfrm>
          <a:custGeom>
            <a:avLst/>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sz="1500">
              <a:latin typeface="+mn-lt"/>
              <a:ea typeface="+mn-ea"/>
              <a:cs typeface="+mn-ea"/>
              <a:sym typeface="+mn-lt"/>
            </a:endParaRPr>
          </a:p>
        </p:txBody>
      </p:sp>
      <p:sp>
        <p:nvSpPr>
          <p:cNvPr id="34" name="Freeform 26"/>
          <p:cNvSpPr>
            <a:spLocks noEditPoints="1"/>
          </p:cNvSpPr>
          <p:nvPr/>
        </p:nvSpPr>
        <p:spPr bwMode="auto">
          <a:xfrm>
            <a:off x="2952968" y="1519255"/>
            <a:ext cx="305788" cy="302082"/>
          </a:xfrm>
          <a:custGeom>
            <a:avLst/>
            <a:gdLst>
              <a:gd name="T0" fmla="*/ 351 w 389"/>
              <a:gd name="T1" fmla="*/ 332 h 385"/>
              <a:gd name="T2" fmla="*/ 311 w 389"/>
              <a:gd name="T3" fmla="*/ 332 h 385"/>
              <a:gd name="T4" fmla="*/ 255 w 389"/>
              <a:gd name="T5" fmla="*/ 224 h 385"/>
              <a:gd name="T6" fmla="*/ 249 w 389"/>
              <a:gd name="T7" fmla="*/ 245 h 385"/>
              <a:gd name="T8" fmla="*/ 218 w 389"/>
              <a:gd name="T9" fmla="*/ 269 h 385"/>
              <a:gd name="T10" fmla="*/ 319 w 389"/>
              <a:gd name="T11" fmla="*/ 380 h 385"/>
              <a:gd name="T12" fmla="*/ 384 w 389"/>
              <a:gd name="T13" fmla="*/ 337 h 385"/>
              <a:gd name="T14" fmla="*/ 336 w 389"/>
              <a:gd name="T15" fmla="*/ 287 h 385"/>
              <a:gd name="T16" fmla="*/ 265 w 389"/>
              <a:gd name="T17" fmla="*/ 229 h 385"/>
              <a:gd name="T18" fmla="*/ 140 w 389"/>
              <a:gd name="T19" fmla="*/ 137 h 385"/>
              <a:gd name="T20" fmla="*/ 162 w 389"/>
              <a:gd name="T21" fmla="*/ 131 h 385"/>
              <a:gd name="T22" fmla="*/ 167 w 389"/>
              <a:gd name="T23" fmla="*/ 110 h 385"/>
              <a:gd name="T24" fmla="*/ 172 w 389"/>
              <a:gd name="T25" fmla="*/ 90 h 385"/>
              <a:gd name="T26" fmla="*/ 75 w 389"/>
              <a:gd name="T27" fmla="*/ 9 h 385"/>
              <a:gd name="T28" fmla="*/ 61 w 389"/>
              <a:gd name="T29" fmla="*/ 109 h 385"/>
              <a:gd name="T30" fmla="*/ 0 w 389"/>
              <a:gd name="T31" fmla="*/ 84 h 385"/>
              <a:gd name="T32" fmla="*/ 115 w 389"/>
              <a:gd name="T33" fmla="*/ 166 h 385"/>
              <a:gd name="T34" fmla="*/ 130 w 389"/>
              <a:gd name="T35" fmla="*/ 147 h 385"/>
              <a:gd name="T36" fmla="*/ 375 w 389"/>
              <a:gd name="T37" fmla="*/ 37 h 385"/>
              <a:gd name="T38" fmla="*/ 322 w 389"/>
              <a:gd name="T39" fmla="*/ 0 h 385"/>
              <a:gd name="T40" fmla="*/ 183 w 389"/>
              <a:gd name="T41" fmla="*/ 125 h 385"/>
              <a:gd name="T42" fmla="*/ 163 w 389"/>
              <a:gd name="T43" fmla="*/ 154 h 385"/>
              <a:gd name="T44" fmla="*/ 146 w 389"/>
              <a:gd name="T45" fmla="*/ 162 h 385"/>
              <a:gd name="T46" fmla="*/ 147 w 389"/>
              <a:gd name="T47" fmla="*/ 215 h 385"/>
              <a:gd name="T48" fmla="*/ 34 w 389"/>
              <a:gd name="T49" fmla="*/ 313 h 385"/>
              <a:gd name="T50" fmla="*/ 22 w 389"/>
              <a:gd name="T51" fmla="*/ 385 h 385"/>
              <a:gd name="T52" fmla="*/ 80 w 389"/>
              <a:gd name="T53" fmla="*/ 327 h 385"/>
              <a:gd name="T54" fmla="*/ 172 w 389"/>
              <a:gd name="T55" fmla="*/ 240 h 385"/>
              <a:gd name="T56" fmla="*/ 224 w 389"/>
              <a:gd name="T57" fmla="*/ 240 h 385"/>
              <a:gd name="T58" fmla="*/ 238 w 389"/>
              <a:gd name="T59" fmla="*/ 208 h 385"/>
              <a:gd name="T60" fmla="*/ 261 w 389"/>
              <a:gd name="T61" fmla="*/ 203 h 385"/>
              <a:gd name="T62" fmla="*/ 375 w 389"/>
              <a:gd name="T63"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sz="1500">
              <a:latin typeface="+mn-lt"/>
              <a:ea typeface="+mn-ea"/>
              <a:cs typeface="+mn-ea"/>
              <a:sym typeface="+mn-lt"/>
            </a:endParaRPr>
          </a:p>
        </p:txBody>
      </p:sp>
      <p:sp>
        <p:nvSpPr>
          <p:cNvPr id="35" name="Freeform 35"/>
          <p:cNvSpPr>
            <a:spLocks noEditPoints="1"/>
          </p:cNvSpPr>
          <p:nvPr/>
        </p:nvSpPr>
        <p:spPr bwMode="auto">
          <a:xfrm>
            <a:off x="6895784" y="1535551"/>
            <a:ext cx="294065" cy="318039"/>
          </a:xfrm>
          <a:custGeom>
            <a:avLst/>
            <a:gdLst>
              <a:gd name="T0" fmla="*/ 29 w 433"/>
              <a:gd name="T1" fmla="*/ 29 h 469"/>
              <a:gd name="T2" fmla="*/ 115 w 433"/>
              <a:gd name="T3" fmla="*/ 28 h 469"/>
              <a:gd name="T4" fmla="*/ 208 w 433"/>
              <a:gd name="T5" fmla="*/ 3 h 469"/>
              <a:gd name="T6" fmla="*/ 216 w 433"/>
              <a:gd name="T7" fmla="*/ 0 h 469"/>
              <a:gd name="T8" fmla="*/ 225 w 433"/>
              <a:gd name="T9" fmla="*/ 3 h 469"/>
              <a:gd name="T10" fmla="*/ 318 w 433"/>
              <a:gd name="T11" fmla="*/ 28 h 469"/>
              <a:gd name="T12" fmla="*/ 404 w 433"/>
              <a:gd name="T13" fmla="*/ 29 h 469"/>
              <a:gd name="T14" fmla="*/ 433 w 433"/>
              <a:gd name="T15" fmla="*/ 25 h 469"/>
              <a:gd name="T16" fmla="*/ 433 w 433"/>
              <a:gd name="T17" fmla="*/ 58 h 469"/>
              <a:gd name="T18" fmla="*/ 372 w 433"/>
              <a:gd name="T19" fmla="*/ 355 h 469"/>
              <a:gd name="T20" fmla="*/ 222 w 433"/>
              <a:gd name="T21" fmla="*/ 468 h 469"/>
              <a:gd name="T22" fmla="*/ 216 w 433"/>
              <a:gd name="T23" fmla="*/ 469 h 469"/>
              <a:gd name="T24" fmla="*/ 210 w 433"/>
              <a:gd name="T25" fmla="*/ 468 h 469"/>
              <a:gd name="T26" fmla="*/ 61 w 433"/>
              <a:gd name="T27" fmla="*/ 355 h 469"/>
              <a:gd name="T28" fmla="*/ 0 w 433"/>
              <a:gd name="T29" fmla="*/ 58 h 469"/>
              <a:gd name="T30" fmla="*/ 0 w 433"/>
              <a:gd name="T31" fmla="*/ 25 h 469"/>
              <a:gd name="T32" fmla="*/ 29 w 433"/>
              <a:gd name="T33" fmla="*/ 29 h 469"/>
              <a:gd name="T34" fmla="*/ 216 w 433"/>
              <a:gd name="T35" fmla="*/ 239 h 469"/>
              <a:gd name="T36" fmla="*/ 216 w 433"/>
              <a:gd name="T37" fmla="*/ 239 h 469"/>
              <a:gd name="T38" fmla="*/ 361 w 433"/>
              <a:gd name="T39" fmla="*/ 239 h 469"/>
              <a:gd name="T40" fmla="*/ 380 w 433"/>
              <a:gd name="T41" fmla="*/ 90 h 469"/>
              <a:gd name="T42" fmla="*/ 311 w 433"/>
              <a:gd name="T43" fmla="*/ 86 h 469"/>
              <a:gd name="T44" fmla="*/ 216 w 433"/>
              <a:gd name="T45" fmla="*/ 62 h 469"/>
              <a:gd name="T46" fmla="*/ 216 w 433"/>
              <a:gd name="T47" fmla="*/ 239 h 469"/>
              <a:gd name="T48" fmla="*/ 216 w 433"/>
              <a:gd name="T49" fmla="*/ 409 h 469"/>
              <a:gd name="T50" fmla="*/ 216 w 433"/>
              <a:gd name="T51" fmla="*/ 409 h 469"/>
              <a:gd name="T52" fmla="*/ 216 w 433"/>
              <a:gd name="T53" fmla="*/ 239 h 469"/>
              <a:gd name="T54" fmla="*/ 72 w 433"/>
              <a:gd name="T55" fmla="*/ 239 h 469"/>
              <a:gd name="T56" fmla="*/ 105 w 433"/>
              <a:gd name="T57" fmla="*/ 323 h 469"/>
              <a:gd name="T58" fmla="*/ 216 w 433"/>
              <a:gd name="T59" fmla="*/ 40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3" h="469">
                <a:moveTo>
                  <a:pt x="29" y="29"/>
                </a:moveTo>
                <a:cubicBezTo>
                  <a:pt x="57" y="32"/>
                  <a:pt x="85" y="32"/>
                  <a:pt x="115" y="28"/>
                </a:cubicBezTo>
                <a:cubicBezTo>
                  <a:pt x="145" y="24"/>
                  <a:pt x="176" y="16"/>
                  <a:pt x="208" y="3"/>
                </a:cubicBezTo>
                <a:lnTo>
                  <a:pt x="216" y="0"/>
                </a:lnTo>
                <a:lnTo>
                  <a:pt x="225" y="3"/>
                </a:lnTo>
                <a:cubicBezTo>
                  <a:pt x="257" y="16"/>
                  <a:pt x="288" y="24"/>
                  <a:pt x="318" y="28"/>
                </a:cubicBezTo>
                <a:cubicBezTo>
                  <a:pt x="347" y="32"/>
                  <a:pt x="376" y="32"/>
                  <a:pt x="404" y="29"/>
                </a:cubicBezTo>
                <a:lnTo>
                  <a:pt x="433" y="25"/>
                </a:lnTo>
                <a:lnTo>
                  <a:pt x="433" y="58"/>
                </a:lnTo>
                <a:cubicBezTo>
                  <a:pt x="431" y="199"/>
                  <a:pt x="409" y="293"/>
                  <a:pt x="372" y="355"/>
                </a:cubicBezTo>
                <a:cubicBezTo>
                  <a:pt x="334" y="421"/>
                  <a:pt x="281" y="452"/>
                  <a:pt x="222" y="468"/>
                </a:cubicBezTo>
                <a:lnTo>
                  <a:pt x="216" y="469"/>
                </a:lnTo>
                <a:lnTo>
                  <a:pt x="210" y="468"/>
                </a:lnTo>
                <a:cubicBezTo>
                  <a:pt x="151" y="452"/>
                  <a:pt x="99" y="421"/>
                  <a:pt x="61" y="355"/>
                </a:cubicBezTo>
                <a:cubicBezTo>
                  <a:pt x="24" y="293"/>
                  <a:pt x="1" y="199"/>
                  <a:pt x="0" y="58"/>
                </a:cubicBezTo>
                <a:lnTo>
                  <a:pt x="0" y="25"/>
                </a:lnTo>
                <a:lnTo>
                  <a:pt x="29" y="29"/>
                </a:lnTo>
                <a:close/>
                <a:moveTo>
                  <a:pt x="216" y="239"/>
                </a:moveTo>
                <a:lnTo>
                  <a:pt x="216" y="239"/>
                </a:lnTo>
                <a:lnTo>
                  <a:pt x="361" y="239"/>
                </a:lnTo>
                <a:cubicBezTo>
                  <a:pt x="371" y="198"/>
                  <a:pt x="377" y="149"/>
                  <a:pt x="380" y="90"/>
                </a:cubicBezTo>
                <a:cubicBezTo>
                  <a:pt x="357" y="91"/>
                  <a:pt x="335" y="90"/>
                  <a:pt x="311" y="86"/>
                </a:cubicBezTo>
                <a:cubicBezTo>
                  <a:pt x="281" y="82"/>
                  <a:pt x="249" y="74"/>
                  <a:pt x="216" y="62"/>
                </a:cubicBezTo>
                <a:lnTo>
                  <a:pt x="216" y="239"/>
                </a:lnTo>
                <a:close/>
                <a:moveTo>
                  <a:pt x="216" y="409"/>
                </a:moveTo>
                <a:lnTo>
                  <a:pt x="216" y="409"/>
                </a:lnTo>
                <a:lnTo>
                  <a:pt x="216" y="239"/>
                </a:lnTo>
                <a:lnTo>
                  <a:pt x="72" y="239"/>
                </a:lnTo>
                <a:cubicBezTo>
                  <a:pt x="80" y="273"/>
                  <a:pt x="92" y="301"/>
                  <a:pt x="105" y="323"/>
                </a:cubicBezTo>
                <a:cubicBezTo>
                  <a:pt x="133" y="372"/>
                  <a:pt x="172" y="396"/>
                  <a:pt x="216" y="40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sz="1500">
              <a:latin typeface="+mn-lt"/>
              <a:ea typeface="+mn-ea"/>
              <a:cs typeface="+mn-ea"/>
              <a:sym typeface="+mn-lt"/>
            </a:endParaRPr>
          </a:p>
        </p:txBody>
      </p:sp>
      <p:sp>
        <p:nvSpPr>
          <p:cNvPr id="36" name="Freeform 20"/>
          <p:cNvSpPr>
            <a:spLocks noEditPoints="1"/>
          </p:cNvSpPr>
          <p:nvPr/>
        </p:nvSpPr>
        <p:spPr bwMode="auto">
          <a:xfrm>
            <a:off x="4949998" y="1491630"/>
            <a:ext cx="287664" cy="361960"/>
          </a:xfrm>
          <a:custGeom>
            <a:avLst/>
            <a:gdLst>
              <a:gd name="T0" fmla="*/ 41 w 355"/>
              <a:gd name="T1" fmla="*/ 121 h 447"/>
              <a:gd name="T2" fmla="*/ 60 w 355"/>
              <a:gd name="T3" fmla="*/ 238 h 447"/>
              <a:gd name="T4" fmla="*/ 174 w 355"/>
              <a:gd name="T5" fmla="*/ 22 h 447"/>
              <a:gd name="T6" fmla="*/ 291 w 355"/>
              <a:gd name="T7" fmla="*/ 235 h 447"/>
              <a:gd name="T8" fmla="*/ 213 w 355"/>
              <a:gd name="T9" fmla="*/ 296 h 447"/>
              <a:gd name="T10" fmla="*/ 217 w 355"/>
              <a:gd name="T11" fmla="*/ 310 h 447"/>
              <a:gd name="T12" fmla="*/ 304 w 355"/>
              <a:gd name="T13" fmla="*/ 236 h 447"/>
              <a:gd name="T14" fmla="*/ 312 w 355"/>
              <a:gd name="T15" fmla="*/ 122 h 447"/>
              <a:gd name="T16" fmla="*/ 167 w 355"/>
              <a:gd name="T17" fmla="*/ 0 h 447"/>
              <a:gd name="T18" fmla="*/ 175 w 355"/>
              <a:gd name="T19" fmla="*/ 57 h 447"/>
              <a:gd name="T20" fmla="*/ 213 w 355"/>
              <a:gd name="T21" fmla="*/ 96 h 447"/>
              <a:gd name="T22" fmla="*/ 175 w 355"/>
              <a:gd name="T23" fmla="*/ 57 h 447"/>
              <a:gd name="T24" fmla="*/ 132 w 355"/>
              <a:gd name="T25" fmla="*/ 173 h 447"/>
              <a:gd name="T26" fmla="*/ 132 w 355"/>
              <a:gd name="T27" fmla="*/ 209 h 447"/>
              <a:gd name="T28" fmla="*/ 132 w 355"/>
              <a:gd name="T29" fmla="*/ 173 h 447"/>
              <a:gd name="T30" fmla="*/ 223 w 355"/>
              <a:gd name="T31" fmla="*/ 173 h 447"/>
              <a:gd name="T32" fmla="*/ 223 w 355"/>
              <a:gd name="T33" fmla="*/ 209 h 447"/>
              <a:gd name="T34" fmla="*/ 223 w 355"/>
              <a:gd name="T35" fmla="*/ 173 h 447"/>
              <a:gd name="T36" fmla="*/ 190 w 355"/>
              <a:gd name="T37" fmla="*/ 292 h 447"/>
              <a:gd name="T38" fmla="*/ 157 w 355"/>
              <a:gd name="T39" fmla="*/ 303 h 447"/>
              <a:gd name="T40" fmla="*/ 171 w 355"/>
              <a:gd name="T41" fmla="*/ 325 h 447"/>
              <a:gd name="T42" fmla="*/ 204 w 355"/>
              <a:gd name="T43" fmla="*/ 313 h 447"/>
              <a:gd name="T44" fmla="*/ 190 w 355"/>
              <a:gd name="T45" fmla="*/ 292 h 447"/>
              <a:gd name="T46" fmla="*/ 252 w 355"/>
              <a:gd name="T47" fmla="*/ 312 h 447"/>
              <a:gd name="T48" fmla="*/ 223 w 355"/>
              <a:gd name="T49" fmla="*/ 447 h 447"/>
              <a:gd name="T50" fmla="*/ 252 w 355"/>
              <a:gd name="T51" fmla="*/ 312 h 447"/>
              <a:gd name="T52" fmla="*/ 108 w 355"/>
              <a:gd name="T53" fmla="*/ 315 h 447"/>
              <a:gd name="T54" fmla="*/ 132 w 355"/>
              <a:gd name="T55" fmla="*/ 447 h 447"/>
              <a:gd name="T56" fmla="*/ 108 w 355"/>
              <a:gd name="T57" fmla="*/ 315 h 447"/>
              <a:gd name="T58" fmla="*/ 156 w 355"/>
              <a:gd name="T59" fmla="*/ 341 h 447"/>
              <a:gd name="T60" fmla="*/ 157 w 355"/>
              <a:gd name="T61" fmla="*/ 447 h 447"/>
              <a:gd name="T62" fmla="*/ 205 w 355"/>
              <a:gd name="T63" fmla="*/ 344 h 447"/>
              <a:gd name="T64" fmla="*/ 156 w 355"/>
              <a:gd name="T65" fmla="*/ 34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447">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sz="1500">
              <a:latin typeface="+mn-lt"/>
              <a:ea typeface="+mn-ea"/>
              <a:cs typeface="+mn-ea"/>
              <a:sym typeface="+mn-lt"/>
            </a:endParaRPr>
          </a:p>
        </p:txBody>
      </p:sp>
    </p:spTree>
    <p:extLst>
      <p:ext uri="{BB962C8B-B14F-4D97-AF65-F5344CB8AC3E}">
        <p14:creationId xmlns:p14="http://schemas.microsoft.com/office/powerpoint/2010/main" val="378912973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1000" fill="hold" nodeType="afterEffect" p14:presetBounceEnd="55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5000">
                                          <p:cBhvr additive="base">
                                            <p:cTn id="7" dur="1300" fill="hold"/>
                                            <p:tgtEl>
                                              <p:spTgt spid="9"/>
                                            </p:tgtEl>
                                            <p:attrNameLst>
                                              <p:attrName>ppt_x</p:attrName>
                                            </p:attrNameLst>
                                          </p:cBhvr>
                                          <p:tavLst>
                                            <p:tav tm="0">
                                              <p:val>
                                                <p:strVal val="#ppt_x"/>
                                              </p:val>
                                            </p:tav>
                                            <p:tav tm="100000">
                                              <p:val>
                                                <p:strVal val="#ppt_x"/>
                                              </p:val>
                                            </p:tav>
                                          </p:tavLst>
                                        </p:anim>
                                        <p:anim calcmode="lin" valueType="num" p14:bounceEnd="55000">
                                          <p:cBhvr additive="base">
                                            <p:cTn id="8" dur="13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1" accel="61000" fill="hold" nodeType="withEffect" p14:presetBounceEnd="55000">
                                      <p:stCondLst>
                                        <p:cond delay="100"/>
                                      </p:stCondLst>
                                      <p:childTnLst>
                                        <p:set>
                                          <p:cBhvr>
                                            <p:cTn id="10" dur="1" fill="hold">
                                              <p:stCondLst>
                                                <p:cond delay="0"/>
                                              </p:stCondLst>
                                            </p:cTn>
                                            <p:tgtEl>
                                              <p:spTgt spid="14"/>
                                            </p:tgtEl>
                                            <p:attrNameLst>
                                              <p:attrName>style.visibility</p:attrName>
                                            </p:attrNameLst>
                                          </p:cBhvr>
                                          <p:to>
                                            <p:strVal val="visible"/>
                                          </p:to>
                                        </p:set>
                                        <p:anim calcmode="lin" valueType="num" p14:bounceEnd="55000">
                                          <p:cBhvr additive="base">
                                            <p:cTn id="11" dur="1300" fill="hold"/>
                                            <p:tgtEl>
                                              <p:spTgt spid="14"/>
                                            </p:tgtEl>
                                            <p:attrNameLst>
                                              <p:attrName>ppt_x</p:attrName>
                                            </p:attrNameLst>
                                          </p:cBhvr>
                                          <p:tavLst>
                                            <p:tav tm="0">
                                              <p:val>
                                                <p:strVal val="#ppt_x"/>
                                              </p:val>
                                            </p:tav>
                                            <p:tav tm="100000">
                                              <p:val>
                                                <p:strVal val="#ppt_x"/>
                                              </p:val>
                                            </p:tav>
                                          </p:tavLst>
                                        </p:anim>
                                        <p:anim calcmode="lin" valueType="num" p14:bounceEnd="55000">
                                          <p:cBhvr additive="base">
                                            <p:cTn id="12" dur="13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 accel="61000" fill="hold" nodeType="withEffect" p14:presetBounceEnd="55000">
                                      <p:stCondLst>
                                        <p:cond delay="200"/>
                                      </p:stCondLst>
                                      <p:childTnLst>
                                        <p:set>
                                          <p:cBhvr>
                                            <p:cTn id="14" dur="1" fill="hold">
                                              <p:stCondLst>
                                                <p:cond delay="0"/>
                                              </p:stCondLst>
                                            </p:cTn>
                                            <p:tgtEl>
                                              <p:spTgt spid="19"/>
                                            </p:tgtEl>
                                            <p:attrNameLst>
                                              <p:attrName>style.visibility</p:attrName>
                                            </p:attrNameLst>
                                          </p:cBhvr>
                                          <p:to>
                                            <p:strVal val="visible"/>
                                          </p:to>
                                        </p:set>
                                        <p:anim calcmode="lin" valueType="num" p14:bounceEnd="55000">
                                          <p:cBhvr additive="base">
                                            <p:cTn id="15" dur="1300" fill="hold"/>
                                            <p:tgtEl>
                                              <p:spTgt spid="19"/>
                                            </p:tgtEl>
                                            <p:attrNameLst>
                                              <p:attrName>ppt_x</p:attrName>
                                            </p:attrNameLst>
                                          </p:cBhvr>
                                          <p:tavLst>
                                            <p:tav tm="0">
                                              <p:val>
                                                <p:strVal val="#ppt_x"/>
                                              </p:val>
                                            </p:tav>
                                            <p:tav tm="100000">
                                              <p:val>
                                                <p:strVal val="#ppt_x"/>
                                              </p:val>
                                            </p:tav>
                                          </p:tavLst>
                                        </p:anim>
                                        <p:anim calcmode="lin" valueType="num" p14:bounceEnd="55000">
                                          <p:cBhvr additive="base">
                                            <p:cTn id="16" dur="1300" fill="hold"/>
                                            <p:tgtEl>
                                              <p:spTgt spid="19"/>
                                            </p:tgtEl>
                                            <p:attrNameLst>
                                              <p:attrName>ppt_y</p:attrName>
                                            </p:attrNameLst>
                                          </p:cBhvr>
                                          <p:tavLst>
                                            <p:tav tm="0">
                                              <p:val>
                                                <p:strVal val="0-#ppt_h/2"/>
                                              </p:val>
                                            </p:tav>
                                            <p:tav tm="100000">
                                              <p:val>
                                                <p:strVal val="#ppt_y"/>
                                              </p:val>
                                            </p:tav>
                                          </p:tavLst>
                                        </p:anim>
                                      </p:childTnLst>
                                    </p:cTn>
                                  </p:par>
                                  <p:par>
                                    <p:cTn id="17" presetID="2" presetClass="entr" presetSubtype="4" accel="61000" fill="hold" nodeType="withEffect" p14:presetBounceEnd="55000">
                                      <p:stCondLst>
                                        <p:cond delay="300"/>
                                      </p:stCondLst>
                                      <p:childTnLst>
                                        <p:set>
                                          <p:cBhvr>
                                            <p:cTn id="18" dur="1" fill="hold">
                                              <p:stCondLst>
                                                <p:cond delay="0"/>
                                              </p:stCondLst>
                                            </p:cTn>
                                            <p:tgtEl>
                                              <p:spTgt spid="24"/>
                                            </p:tgtEl>
                                            <p:attrNameLst>
                                              <p:attrName>style.visibility</p:attrName>
                                            </p:attrNameLst>
                                          </p:cBhvr>
                                          <p:to>
                                            <p:strVal val="visible"/>
                                          </p:to>
                                        </p:set>
                                        <p:anim calcmode="lin" valueType="num" p14:bounceEnd="55000">
                                          <p:cBhvr additive="base">
                                            <p:cTn id="19" dur="1300" fill="hold"/>
                                            <p:tgtEl>
                                              <p:spTgt spid="24"/>
                                            </p:tgtEl>
                                            <p:attrNameLst>
                                              <p:attrName>ppt_x</p:attrName>
                                            </p:attrNameLst>
                                          </p:cBhvr>
                                          <p:tavLst>
                                            <p:tav tm="0">
                                              <p:val>
                                                <p:strVal val="#ppt_x"/>
                                              </p:val>
                                            </p:tav>
                                            <p:tav tm="100000">
                                              <p:val>
                                                <p:strVal val="#ppt_x"/>
                                              </p:val>
                                            </p:tav>
                                          </p:tavLst>
                                        </p:anim>
                                        <p:anim calcmode="lin" valueType="num" p14:bounceEnd="55000">
                                          <p:cBhvr additive="base">
                                            <p:cTn id="20" dur="1300" fill="hold"/>
                                            <p:tgtEl>
                                              <p:spTgt spid="24"/>
                                            </p:tgtEl>
                                            <p:attrNameLst>
                                              <p:attrName>ppt_y</p:attrName>
                                            </p:attrNameLst>
                                          </p:cBhvr>
                                          <p:tavLst>
                                            <p:tav tm="0">
                                              <p:val>
                                                <p:strVal val="1+#ppt_h/2"/>
                                              </p:val>
                                            </p:tav>
                                            <p:tav tm="100000">
                                              <p:val>
                                                <p:strVal val="#ppt_y"/>
                                              </p:val>
                                            </p:tav>
                                          </p:tavLst>
                                        </p:anim>
                                      </p:childTnLst>
                                    </p:cTn>
                                  </p:par>
                                </p:childTnLst>
                              </p:cTn>
                            </p:par>
                            <p:par>
                              <p:cTn id="21" fill="hold">
                                <p:stCondLst>
                                  <p:cond delay="1600"/>
                                </p:stCondLst>
                                <p:childTnLst>
                                  <p:par>
                                    <p:cTn id="22" presetID="2" presetClass="entr" presetSubtype="4" accel="46154" fill="hold" grpId="0" nodeType="afterEffect" p14:presetBounceEnd="52308">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14:bounceEnd="52308">
                                          <p:cBhvr additive="base">
                                            <p:cTn id="24" dur="1300" fill="hold"/>
                                            <p:tgtEl>
                                              <p:spTgt spid="29"/>
                                            </p:tgtEl>
                                            <p:attrNameLst>
                                              <p:attrName>ppt_x</p:attrName>
                                            </p:attrNameLst>
                                          </p:cBhvr>
                                          <p:tavLst>
                                            <p:tav tm="0">
                                              <p:val>
                                                <p:strVal val="#ppt_x"/>
                                              </p:val>
                                            </p:tav>
                                            <p:tav tm="100000">
                                              <p:val>
                                                <p:strVal val="#ppt_x"/>
                                              </p:val>
                                            </p:tav>
                                          </p:tavLst>
                                        </p:anim>
                                        <p:anim calcmode="lin" valueType="num" p14:bounceEnd="52308">
                                          <p:cBhvr additive="base">
                                            <p:cTn id="25" dur="1300" fill="hold"/>
                                            <p:tgtEl>
                                              <p:spTgt spid="29"/>
                                            </p:tgtEl>
                                            <p:attrNameLst>
                                              <p:attrName>ppt_y</p:attrName>
                                            </p:attrNameLst>
                                          </p:cBhvr>
                                          <p:tavLst>
                                            <p:tav tm="0">
                                              <p:val>
                                                <p:strVal val="1+#ppt_h/2"/>
                                              </p:val>
                                            </p:tav>
                                            <p:tav tm="100000">
                                              <p:val>
                                                <p:strVal val="#ppt_y"/>
                                              </p:val>
                                            </p:tav>
                                          </p:tavLst>
                                        </p:anim>
                                      </p:childTnLst>
                                    </p:cTn>
                                  </p:par>
                                  <p:par>
                                    <p:cTn id="26" presetID="2" presetClass="entr" presetSubtype="1" accel="46154" fill="hold" grpId="0" nodeType="withEffect" p14:presetBounceEnd="52308">
                                      <p:stCondLst>
                                        <p:cond delay="100"/>
                                      </p:stCondLst>
                                      <p:childTnLst>
                                        <p:set>
                                          <p:cBhvr>
                                            <p:cTn id="27" dur="1" fill="hold">
                                              <p:stCondLst>
                                                <p:cond delay="0"/>
                                              </p:stCondLst>
                                            </p:cTn>
                                            <p:tgtEl>
                                              <p:spTgt spid="30"/>
                                            </p:tgtEl>
                                            <p:attrNameLst>
                                              <p:attrName>style.visibility</p:attrName>
                                            </p:attrNameLst>
                                          </p:cBhvr>
                                          <p:to>
                                            <p:strVal val="visible"/>
                                          </p:to>
                                        </p:set>
                                        <p:anim calcmode="lin" valueType="num" p14:bounceEnd="52308">
                                          <p:cBhvr additive="base">
                                            <p:cTn id="28" dur="1300" fill="hold"/>
                                            <p:tgtEl>
                                              <p:spTgt spid="30"/>
                                            </p:tgtEl>
                                            <p:attrNameLst>
                                              <p:attrName>ppt_x</p:attrName>
                                            </p:attrNameLst>
                                          </p:cBhvr>
                                          <p:tavLst>
                                            <p:tav tm="0">
                                              <p:val>
                                                <p:strVal val="#ppt_x"/>
                                              </p:val>
                                            </p:tav>
                                            <p:tav tm="100000">
                                              <p:val>
                                                <p:strVal val="#ppt_x"/>
                                              </p:val>
                                            </p:tav>
                                          </p:tavLst>
                                        </p:anim>
                                        <p:anim calcmode="lin" valueType="num" p14:bounceEnd="52308">
                                          <p:cBhvr additive="base">
                                            <p:cTn id="29" dur="1300" fill="hold"/>
                                            <p:tgtEl>
                                              <p:spTgt spid="30"/>
                                            </p:tgtEl>
                                            <p:attrNameLst>
                                              <p:attrName>ppt_y</p:attrName>
                                            </p:attrNameLst>
                                          </p:cBhvr>
                                          <p:tavLst>
                                            <p:tav tm="0">
                                              <p:val>
                                                <p:strVal val="0-#ppt_h/2"/>
                                              </p:val>
                                            </p:tav>
                                            <p:tav tm="100000">
                                              <p:val>
                                                <p:strVal val="#ppt_y"/>
                                              </p:val>
                                            </p:tav>
                                          </p:tavLst>
                                        </p:anim>
                                      </p:childTnLst>
                                    </p:cTn>
                                  </p:par>
                                  <p:par>
                                    <p:cTn id="30" presetID="2" presetClass="entr" presetSubtype="4" accel="46154" fill="hold" grpId="0" nodeType="withEffect" p14:presetBounceEnd="52308">
                                      <p:stCondLst>
                                        <p:cond delay="200"/>
                                      </p:stCondLst>
                                      <p:childTnLst>
                                        <p:set>
                                          <p:cBhvr>
                                            <p:cTn id="31" dur="1" fill="hold">
                                              <p:stCondLst>
                                                <p:cond delay="0"/>
                                              </p:stCondLst>
                                            </p:cTn>
                                            <p:tgtEl>
                                              <p:spTgt spid="31"/>
                                            </p:tgtEl>
                                            <p:attrNameLst>
                                              <p:attrName>style.visibility</p:attrName>
                                            </p:attrNameLst>
                                          </p:cBhvr>
                                          <p:to>
                                            <p:strVal val="visible"/>
                                          </p:to>
                                        </p:set>
                                        <p:anim calcmode="lin" valueType="num" p14:bounceEnd="52308">
                                          <p:cBhvr additive="base">
                                            <p:cTn id="32" dur="1300" fill="hold"/>
                                            <p:tgtEl>
                                              <p:spTgt spid="31"/>
                                            </p:tgtEl>
                                            <p:attrNameLst>
                                              <p:attrName>ppt_x</p:attrName>
                                            </p:attrNameLst>
                                          </p:cBhvr>
                                          <p:tavLst>
                                            <p:tav tm="0">
                                              <p:val>
                                                <p:strVal val="#ppt_x"/>
                                              </p:val>
                                            </p:tav>
                                            <p:tav tm="100000">
                                              <p:val>
                                                <p:strVal val="#ppt_x"/>
                                              </p:val>
                                            </p:tav>
                                          </p:tavLst>
                                        </p:anim>
                                        <p:anim calcmode="lin" valueType="num" p14:bounceEnd="52308">
                                          <p:cBhvr additive="base">
                                            <p:cTn id="33" dur="1300" fill="hold"/>
                                            <p:tgtEl>
                                              <p:spTgt spid="31"/>
                                            </p:tgtEl>
                                            <p:attrNameLst>
                                              <p:attrName>ppt_y</p:attrName>
                                            </p:attrNameLst>
                                          </p:cBhvr>
                                          <p:tavLst>
                                            <p:tav tm="0">
                                              <p:val>
                                                <p:strVal val="1+#ppt_h/2"/>
                                              </p:val>
                                            </p:tav>
                                            <p:tav tm="100000">
                                              <p:val>
                                                <p:strVal val="#ppt_y"/>
                                              </p:val>
                                            </p:tav>
                                          </p:tavLst>
                                        </p:anim>
                                      </p:childTnLst>
                                    </p:cTn>
                                  </p:par>
                                  <p:par>
                                    <p:cTn id="34" presetID="2" presetClass="entr" presetSubtype="1" accel="46154" fill="hold" grpId="0" nodeType="withEffect" p14:presetBounceEnd="52308">
                                      <p:stCondLst>
                                        <p:cond delay="300"/>
                                      </p:stCondLst>
                                      <p:childTnLst>
                                        <p:set>
                                          <p:cBhvr>
                                            <p:cTn id="35" dur="1" fill="hold">
                                              <p:stCondLst>
                                                <p:cond delay="0"/>
                                              </p:stCondLst>
                                            </p:cTn>
                                            <p:tgtEl>
                                              <p:spTgt spid="32"/>
                                            </p:tgtEl>
                                            <p:attrNameLst>
                                              <p:attrName>style.visibility</p:attrName>
                                            </p:attrNameLst>
                                          </p:cBhvr>
                                          <p:to>
                                            <p:strVal val="visible"/>
                                          </p:to>
                                        </p:set>
                                        <p:anim calcmode="lin" valueType="num" p14:bounceEnd="52308">
                                          <p:cBhvr additive="base">
                                            <p:cTn id="36" dur="1300" fill="hold"/>
                                            <p:tgtEl>
                                              <p:spTgt spid="32"/>
                                            </p:tgtEl>
                                            <p:attrNameLst>
                                              <p:attrName>ppt_x</p:attrName>
                                            </p:attrNameLst>
                                          </p:cBhvr>
                                          <p:tavLst>
                                            <p:tav tm="0">
                                              <p:val>
                                                <p:strVal val="#ppt_x"/>
                                              </p:val>
                                            </p:tav>
                                            <p:tav tm="100000">
                                              <p:val>
                                                <p:strVal val="#ppt_x"/>
                                              </p:val>
                                            </p:tav>
                                          </p:tavLst>
                                        </p:anim>
                                        <p:anim calcmode="lin" valueType="num" p14:bounceEnd="52308">
                                          <p:cBhvr additive="base">
                                            <p:cTn id="37" dur="1300" fill="hold"/>
                                            <p:tgtEl>
                                              <p:spTgt spid="32"/>
                                            </p:tgtEl>
                                            <p:attrNameLst>
                                              <p:attrName>ppt_y</p:attrName>
                                            </p:attrNameLst>
                                          </p:cBhvr>
                                          <p:tavLst>
                                            <p:tav tm="0">
                                              <p:val>
                                                <p:strVal val="0-#ppt_h/2"/>
                                              </p:val>
                                            </p:tav>
                                            <p:tav tm="100000">
                                              <p:val>
                                                <p:strVal val="#ppt_y"/>
                                              </p:val>
                                            </p:tav>
                                          </p:tavLst>
                                        </p:anim>
                                      </p:childTnLst>
                                    </p:cTn>
                                  </p:par>
                                  <p:par>
                                    <p:cTn id="38" presetID="31" presetClass="entr" presetSubtype="0" fill="hold" grpId="0" nodeType="withEffect">
                                      <p:stCondLst>
                                        <p:cond delay="40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
                                              </p:val>
                                            </p:tav>
                                            <p:tav tm="100000">
                                              <p:val>
                                                <p:strVal val="#ppt_w"/>
                                              </p:val>
                                            </p:tav>
                                          </p:tavLst>
                                        </p:anim>
                                        <p:anim calcmode="lin" valueType="num">
                                          <p:cBhvr>
                                            <p:cTn id="41" dur="500" fill="hold"/>
                                            <p:tgtEl>
                                              <p:spTgt spid="33"/>
                                            </p:tgtEl>
                                            <p:attrNameLst>
                                              <p:attrName>ppt_h</p:attrName>
                                            </p:attrNameLst>
                                          </p:cBhvr>
                                          <p:tavLst>
                                            <p:tav tm="0">
                                              <p:val>
                                                <p:fltVal val="0"/>
                                              </p:val>
                                            </p:tav>
                                            <p:tav tm="100000">
                                              <p:val>
                                                <p:strVal val="#ppt_h"/>
                                              </p:val>
                                            </p:tav>
                                          </p:tavLst>
                                        </p:anim>
                                        <p:anim calcmode="lin" valueType="num">
                                          <p:cBhvr>
                                            <p:cTn id="42" dur="500" fill="hold"/>
                                            <p:tgtEl>
                                              <p:spTgt spid="33"/>
                                            </p:tgtEl>
                                            <p:attrNameLst>
                                              <p:attrName>style.rotation</p:attrName>
                                            </p:attrNameLst>
                                          </p:cBhvr>
                                          <p:tavLst>
                                            <p:tav tm="0">
                                              <p:val>
                                                <p:fltVal val="90"/>
                                              </p:val>
                                            </p:tav>
                                            <p:tav tm="100000">
                                              <p:val>
                                                <p:fltVal val="0"/>
                                              </p:val>
                                            </p:tav>
                                          </p:tavLst>
                                        </p:anim>
                                        <p:animEffect transition="in" filter="fade">
                                          <p:cBhvr>
                                            <p:cTn id="43" dur="500"/>
                                            <p:tgtEl>
                                              <p:spTgt spid="33"/>
                                            </p:tgtEl>
                                          </p:cBhvr>
                                        </p:animEffect>
                                      </p:childTnLst>
                                    </p:cTn>
                                  </p:par>
                                  <p:par>
                                    <p:cTn id="44" presetID="31" presetClass="entr" presetSubtype="0" fill="hold" grpId="0" nodeType="withEffect">
                                      <p:stCondLst>
                                        <p:cond delay="500"/>
                                      </p:stCondLst>
                                      <p:childTnLst>
                                        <p:set>
                                          <p:cBhvr>
                                            <p:cTn id="45" dur="1" fill="hold">
                                              <p:stCondLst>
                                                <p:cond delay="0"/>
                                              </p:stCondLst>
                                            </p:cTn>
                                            <p:tgtEl>
                                              <p:spTgt spid="34"/>
                                            </p:tgtEl>
                                            <p:attrNameLst>
                                              <p:attrName>style.visibility</p:attrName>
                                            </p:attrNameLst>
                                          </p:cBhvr>
                                          <p:to>
                                            <p:strVal val="visible"/>
                                          </p:to>
                                        </p:set>
                                        <p:anim calcmode="lin" valueType="num">
                                          <p:cBhvr>
                                            <p:cTn id="46" dur="500" fill="hold"/>
                                            <p:tgtEl>
                                              <p:spTgt spid="34"/>
                                            </p:tgtEl>
                                            <p:attrNameLst>
                                              <p:attrName>ppt_w</p:attrName>
                                            </p:attrNameLst>
                                          </p:cBhvr>
                                          <p:tavLst>
                                            <p:tav tm="0">
                                              <p:val>
                                                <p:fltVal val="0"/>
                                              </p:val>
                                            </p:tav>
                                            <p:tav tm="100000">
                                              <p:val>
                                                <p:strVal val="#ppt_w"/>
                                              </p:val>
                                            </p:tav>
                                          </p:tavLst>
                                        </p:anim>
                                        <p:anim calcmode="lin" valueType="num">
                                          <p:cBhvr>
                                            <p:cTn id="47" dur="500" fill="hold"/>
                                            <p:tgtEl>
                                              <p:spTgt spid="34"/>
                                            </p:tgtEl>
                                            <p:attrNameLst>
                                              <p:attrName>ppt_h</p:attrName>
                                            </p:attrNameLst>
                                          </p:cBhvr>
                                          <p:tavLst>
                                            <p:tav tm="0">
                                              <p:val>
                                                <p:fltVal val="0"/>
                                              </p:val>
                                            </p:tav>
                                            <p:tav tm="100000">
                                              <p:val>
                                                <p:strVal val="#ppt_h"/>
                                              </p:val>
                                            </p:tav>
                                          </p:tavLst>
                                        </p:anim>
                                        <p:anim calcmode="lin" valueType="num">
                                          <p:cBhvr>
                                            <p:cTn id="48" dur="500" fill="hold"/>
                                            <p:tgtEl>
                                              <p:spTgt spid="34"/>
                                            </p:tgtEl>
                                            <p:attrNameLst>
                                              <p:attrName>style.rotation</p:attrName>
                                            </p:attrNameLst>
                                          </p:cBhvr>
                                          <p:tavLst>
                                            <p:tav tm="0">
                                              <p:val>
                                                <p:fltVal val="90"/>
                                              </p:val>
                                            </p:tav>
                                            <p:tav tm="100000">
                                              <p:val>
                                                <p:fltVal val="0"/>
                                              </p:val>
                                            </p:tav>
                                          </p:tavLst>
                                        </p:anim>
                                        <p:animEffect transition="in" filter="fade">
                                          <p:cBhvr>
                                            <p:cTn id="49" dur="500"/>
                                            <p:tgtEl>
                                              <p:spTgt spid="34"/>
                                            </p:tgtEl>
                                          </p:cBhvr>
                                        </p:animEffect>
                                      </p:childTnLst>
                                    </p:cTn>
                                  </p:par>
                                  <p:par>
                                    <p:cTn id="50" presetID="31" presetClass="entr" presetSubtype="0" fill="hold" grpId="0" nodeType="withEffect">
                                      <p:stCondLst>
                                        <p:cond delay="600"/>
                                      </p:stCondLst>
                                      <p:childTnLst>
                                        <p:set>
                                          <p:cBhvr>
                                            <p:cTn id="51" dur="1" fill="hold">
                                              <p:stCondLst>
                                                <p:cond delay="0"/>
                                              </p:stCondLst>
                                            </p:cTn>
                                            <p:tgtEl>
                                              <p:spTgt spid="36"/>
                                            </p:tgtEl>
                                            <p:attrNameLst>
                                              <p:attrName>style.visibility</p:attrName>
                                            </p:attrNameLst>
                                          </p:cBhvr>
                                          <p:to>
                                            <p:strVal val="visible"/>
                                          </p:to>
                                        </p:set>
                                        <p:anim calcmode="lin" valueType="num">
                                          <p:cBhvr>
                                            <p:cTn id="52" dur="500" fill="hold"/>
                                            <p:tgtEl>
                                              <p:spTgt spid="36"/>
                                            </p:tgtEl>
                                            <p:attrNameLst>
                                              <p:attrName>ppt_w</p:attrName>
                                            </p:attrNameLst>
                                          </p:cBhvr>
                                          <p:tavLst>
                                            <p:tav tm="0">
                                              <p:val>
                                                <p:fltVal val="0"/>
                                              </p:val>
                                            </p:tav>
                                            <p:tav tm="100000">
                                              <p:val>
                                                <p:strVal val="#ppt_w"/>
                                              </p:val>
                                            </p:tav>
                                          </p:tavLst>
                                        </p:anim>
                                        <p:anim calcmode="lin" valueType="num">
                                          <p:cBhvr>
                                            <p:cTn id="53" dur="500" fill="hold"/>
                                            <p:tgtEl>
                                              <p:spTgt spid="36"/>
                                            </p:tgtEl>
                                            <p:attrNameLst>
                                              <p:attrName>ppt_h</p:attrName>
                                            </p:attrNameLst>
                                          </p:cBhvr>
                                          <p:tavLst>
                                            <p:tav tm="0">
                                              <p:val>
                                                <p:fltVal val="0"/>
                                              </p:val>
                                            </p:tav>
                                            <p:tav tm="100000">
                                              <p:val>
                                                <p:strVal val="#ppt_h"/>
                                              </p:val>
                                            </p:tav>
                                          </p:tavLst>
                                        </p:anim>
                                        <p:anim calcmode="lin" valueType="num">
                                          <p:cBhvr>
                                            <p:cTn id="54" dur="500" fill="hold"/>
                                            <p:tgtEl>
                                              <p:spTgt spid="36"/>
                                            </p:tgtEl>
                                            <p:attrNameLst>
                                              <p:attrName>style.rotation</p:attrName>
                                            </p:attrNameLst>
                                          </p:cBhvr>
                                          <p:tavLst>
                                            <p:tav tm="0">
                                              <p:val>
                                                <p:fltVal val="90"/>
                                              </p:val>
                                            </p:tav>
                                            <p:tav tm="100000">
                                              <p:val>
                                                <p:fltVal val="0"/>
                                              </p:val>
                                            </p:tav>
                                          </p:tavLst>
                                        </p:anim>
                                        <p:animEffect transition="in" filter="fade">
                                          <p:cBhvr>
                                            <p:cTn id="55" dur="500"/>
                                            <p:tgtEl>
                                              <p:spTgt spid="36"/>
                                            </p:tgtEl>
                                          </p:cBhvr>
                                        </p:animEffect>
                                      </p:childTnLst>
                                    </p:cTn>
                                  </p:par>
                                  <p:par>
                                    <p:cTn id="56" presetID="31" presetClass="entr" presetSubtype="0" fill="hold" grpId="0" nodeType="withEffect">
                                      <p:stCondLst>
                                        <p:cond delay="70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 calcmode="lin" valueType="num">
                                          <p:cBhvr>
                                            <p:cTn id="60" dur="500" fill="hold"/>
                                            <p:tgtEl>
                                              <p:spTgt spid="35"/>
                                            </p:tgtEl>
                                            <p:attrNameLst>
                                              <p:attrName>style.rotation</p:attrName>
                                            </p:attrNameLst>
                                          </p:cBhvr>
                                          <p:tavLst>
                                            <p:tav tm="0">
                                              <p:val>
                                                <p:fltVal val="90"/>
                                              </p:val>
                                            </p:tav>
                                            <p:tav tm="100000">
                                              <p:val>
                                                <p:fltVal val="0"/>
                                              </p:val>
                                            </p:tav>
                                          </p:tavLst>
                                        </p:anim>
                                        <p:animEffect transition="in" filter="fade">
                                          <p:cBhvr>
                                            <p:cTn id="61" dur="500"/>
                                            <p:tgtEl>
                                              <p:spTgt spid="35"/>
                                            </p:tgtEl>
                                          </p:cBhvr>
                                        </p:animEffect>
                                      </p:childTnLst>
                                    </p:cTn>
                                  </p:par>
                                </p:childTnLst>
                              </p:cTn>
                            </p:par>
                            <p:par>
                              <p:cTn id="62" fill="hold">
                                <p:stCondLst>
                                  <p:cond delay="3200"/>
                                </p:stCondLst>
                                <p:childTnLst>
                                  <p:par>
                                    <p:cTn id="63" presetID="22" presetClass="entr" presetSubtype="8"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left)">
                                          <p:cBhvr>
                                            <p:cTn id="65" dur="1000"/>
                                            <p:tgtEl>
                                              <p:spTgt spid="8"/>
                                            </p:tgtEl>
                                          </p:cBhvr>
                                        </p:animEffect>
                                      </p:childTnLst>
                                    </p:cTn>
                                  </p:par>
                                </p:childTnLst>
                              </p:cTn>
                            </p:par>
                            <p:par>
                              <p:cTn id="66" fill="hold">
                                <p:stCondLst>
                                  <p:cond delay="4200"/>
                                </p:stCondLst>
                                <p:childTnLst>
                                  <p:par>
                                    <p:cTn id="67" presetID="22" presetClass="entr" presetSubtype="2" fill="hold" grpId="0" nodeType="after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wipe(right)">
                                          <p:cBhvr>
                                            <p:cTn id="69" dur="500"/>
                                            <p:tgtEl>
                                              <p:spTgt spid="4"/>
                                            </p:tgtEl>
                                          </p:cBhvr>
                                        </p:animEffect>
                                      </p:childTnLst>
                                    </p:cTn>
                                  </p:par>
                                  <p:par>
                                    <p:cTn id="70" presetID="22" presetClass="entr" presetSubtype="2" fill="hold" grpId="0" nodeType="withEffect">
                                      <p:stCondLst>
                                        <p:cond delay="200"/>
                                      </p:stCondLst>
                                      <p:childTnLst>
                                        <p:set>
                                          <p:cBhvr>
                                            <p:cTn id="71" dur="1" fill="hold">
                                              <p:stCondLst>
                                                <p:cond delay="0"/>
                                              </p:stCondLst>
                                            </p:cTn>
                                            <p:tgtEl>
                                              <p:spTgt spid="5"/>
                                            </p:tgtEl>
                                            <p:attrNameLst>
                                              <p:attrName>style.visibility</p:attrName>
                                            </p:attrNameLst>
                                          </p:cBhvr>
                                          <p:to>
                                            <p:strVal val="visible"/>
                                          </p:to>
                                        </p:set>
                                        <p:animEffect transition="in" filter="wipe(right)">
                                          <p:cBhvr>
                                            <p:cTn id="72" dur="500"/>
                                            <p:tgtEl>
                                              <p:spTgt spid="5"/>
                                            </p:tgtEl>
                                          </p:cBhvr>
                                        </p:animEffect>
                                      </p:childTnLst>
                                    </p:cTn>
                                  </p:par>
                                  <p:par>
                                    <p:cTn id="73" presetID="22" presetClass="entr" presetSubtype="2" fill="hold" grpId="0" nodeType="withEffect">
                                      <p:stCondLst>
                                        <p:cond delay="400"/>
                                      </p:stCondLst>
                                      <p:childTnLst>
                                        <p:set>
                                          <p:cBhvr>
                                            <p:cTn id="74" dur="1" fill="hold">
                                              <p:stCondLst>
                                                <p:cond delay="0"/>
                                              </p:stCondLst>
                                            </p:cTn>
                                            <p:tgtEl>
                                              <p:spTgt spid="6"/>
                                            </p:tgtEl>
                                            <p:attrNameLst>
                                              <p:attrName>style.visibility</p:attrName>
                                            </p:attrNameLst>
                                          </p:cBhvr>
                                          <p:to>
                                            <p:strVal val="visible"/>
                                          </p:to>
                                        </p:set>
                                        <p:animEffect transition="in" filter="wipe(right)">
                                          <p:cBhvr>
                                            <p:cTn id="75" dur="500"/>
                                            <p:tgtEl>
                                              <p:spTgt spid="6"/>
                                            </p:tgtEl>
                                          </p:cBhvr>
                                        </p:animEffect>
                                      </p:childTnLst>
                                    </p:cTn>
                                  </p:par>
                                  <p:par>
                                    <p:cTn id="76" presetID="22" presetClass="entr" presetSubtype="2" fill="hold" grpId="0" nodeType="withEffect">
                                      <p:stCondLst>
                                        <p:cond delay="600"/>
                                      </p:stCondLst>
                                      <p:childTnLst>
                                        <p:set>
                                          <p:cBhvr>
                                            <p:cTn id="77" dur="1" fill="hold">
                                              <p:stCondLst>
                                                <p:cond delay="0"/>
                                              </p:stCondLst>
                                            </p:cTn>
                                            <p:tgtEl>
                                              <p:spTgt spid="7"/>
                                            </p:tgtEl>
                                            <p:attrNameLst>
                                              <p:attrName>style.visibility</p:attrName>
                                            </p:attrNameLst>
                                          </p:cBhvr>
                                          <p:to>
                                            <p:strVal val="visible"/>
                                          </p:to>
                                        </p:set>
                                        <p:animEffect transition="in" filter="wipe(right)">
                                          <p:cBhvr>
                                            <p:cTn id="7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P spid="29" grpId="0" animBg="1"/>
          <p:bldP spid="30" grpId="0" animBg="1"/>
          <p:bldP spid="31" grpId="0" animBg="1"/>
          <p:bldP spid="32" grpId="0" animBg="1"/>
          <p:bldP spid="33" grpId="0" animBg="1"/>
          <p:bldP spid="34" grpId="0" animBg="1"/>
          <p:bldP spid="35" grpId="0" animBg="1"/>
          <p:bldP spid="3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1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300" fill="hold"/>
                                            <p:tgtEl>
                                              <p:spTgt spid="9"/>
                                            </p:tgtEl>
                                            <p:attrNameLst>
                                              <p:attrName>ppt_x</p:attrName>
                                            </p:attrNameLst>
                                          </p:cBhvr>
                                          <p:tavLst>
                                            <p:tav tm="0">
                                              <p:val>
                                                <p:strVal val="#ppt_x"/>
                                              </p:val>
                                            </p:tav>
                                            <p:tav tm="100000">
                                              <p:val>
                                                <p:strVal val="#ppt_x"/>
                                              </p:val>
                                            </p:tav>
                                          </p:tavLst>
                                        </p:anim>
                                        <p:anim calcmode="lin" valueType="num">
                                          <p:cBhvr additive="base">
                                            <p:cTn id="8" dur="13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1" accel="61000" fill="hold" nodeType="withEffect">
                                      <p:stCondLst>
                                        <p:cond delay="1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300" fill="hold"/>
                                            <p:tgtEl>
                                              <p:spTgt spid="14"/>
                                            </p:tgtEl>
                                            <p:attrNameLst>
                                              <p:attrName>ppt_x</p:attrName>
                                            </p:attrNameLst>
                                          </p:cBhvr>
                                          <p:tavLst>
                                            <p:tav tm="0">
                                              <p:val>
                                                <p:strVal val="#ppt_x"/>
                                              </p:val>
                                            </p:tav>
                                            <p:tav tm="100000">
                                              <p:val>
                                                <p:strVal val="#ppt_x"/>
                                              </p:val>
                                            </p:tav>
                                          </p:tavLst>
                                        </p:anim>
                                        <p:anim calcmode="lin" valueType="num">
                                          <p:cBhvr additive="base">
                                            <p:cTn id="12" dur="13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 accel="61000" fill="hold" nodeType="withEffect">
                                      <p:stCondLst>
                                        <p:cond delay="2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300" fill="hold"/>
                                            <p:tgtEl>
                                              <p:spTgt spid="19"/>
                                            </p:tgtEl>
                                            <p:attrNameLst>
                                              <p:attrName>ppt_x</p:attrName>
                                            </p:attrNameLst>
                                          </p:cBhvr>
                                          <p:tavLst>
                                            <p:tav tm="0">
                                              <p:val>
                                                <p:strVal val="#ppt_x"/>
                                              </p:val>
                                            </p:tav>
                                            <p:tav tm="100000">
                                              <p:val>
                                                <p:strVal val="#ppt_x"/>
                                              </p:val>
                                            </p:tav>
                                          </p:tavLst>
                                        </p:anim>
                                        <p:anim calcmode="lin" valueType="num">
                                          <p:cBhvr additive="base">
                                            <p:cTn id="16" dur="1300" fill="hold"/>
                                            <p:tgtEl>
                                              <p:spTgt spid="19"/>
                                            </p:tgtEl>
                                            <p:attrNameLst>
                                              <p:attrName>ppt_y</p:attrName>
                                            </p:attrNameLst>
                                          </p:cBhvr>
                                          <p:tavLst>
                                            <p:tav tm="0">
                                              <p:val>
                                                <p:strVal val="0-#ppt_h/2"/>
                                              </p:val>
                                            </p:tav>
                                            <p:tav tm="100000">
                                              <p:val>
                                                <p:strVal val="#ppt_y"/>
                                              </p:val>
                                            </p:tav>
                                          </p:tavLst>
                                        </p:anim>
                                      </p:childTnLst>
                                    </p:cTn>
                                  </p:par>
                                  <p:par>
                                    <p:cTn id="17" presetID="2" presetClass="entr" presetSubtype="4" accel="61000" fill="hold" nodeType="withEffect">
                                      <p:stCondLst>
                                        <p:cond delay="30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300" fill="hold"/>
                                            <p:tgtEl>
                                              <p:spTgt spid="24"/>
                                            </p:tgtEl>
                                            <p:attrNameLst>
                                              <p:attrName>ppt_x</p:attrName>
                                            </p:attrNameLst>
                                          </p:cBhvr>
                                          <p:tavLst>
                                            <p:tav tm="0">
                                              <p:val>
                                                <p:strVal val="#ppt_x"/>
                                              </p:val>
                                            </p:tav>
                                            <p:tav tm="100000">
                                              <p:val>
                                                <p:strVal val="#ppt_x"/>
                                              </p:val>
                                            </p:tav>
                                          </p:tavLst>
                                        </p:anim>
                                        <p:anim calcmode="lin" valueType="num">
                                          <p:cBhvr additive="base">
                                            <p:cTn id="20" dur="1300" fill="hold"/>
                                            <p:tgtEl>
                                              <p:spTgt spid="24"/>
                                            </p:tgtEl>
                                            <p:attrNameLst>
                                              <p:attrName>ppt_y</p:attrName>
                                            </p:attrNameLst>
                                          </p:cBhvr>
                                          <p:tavLst>
                                            <p:tav tm="0">
                                              <p:val>
                                                <p:strVal val="1+#ppt_h/2"/>
                                              </p:val>
                                            </p:tav>
                                            <p:tav tm="100000">
                                              <p:val>
                                                <p:strVal val="#ppt_y"/>
                                              </p:val>
                                            </p:tav>
                                          </p:tavLst>
                                        </p:anim>
                                      </p:childTnLst>
                                    </p:cTn>
                                  </p:par>
                                </p:childTnLst>
                              </p:cTn>
                            </p:par>
                            <p:par>
                              <p:cTn id="21" fill="hold">
                                <p:stCondLst>
                                  <p:cond delay="1600"/>
                                </p:stCondLst>
                                <p:childTnLst>
                                  <p:par>
                                    <p:cTn id="22" presetID="2" presetClass="entr" presetSubtype="4" accel="46154"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300" fill="hold"/>
                                            <p:tgtEl>
                                              <p:spTgt spid="29"/>
                                            </p:tgtEl>
                                            <p:attrNameLst>
                                              <p:attrName>ppt_x</p:attrName>
                                            </p:attrNameLst>
                                          </p:cBhvr>
                                          <p:tavLst>
                                            <p:tav tm="0">
                                              <p:val>
                                                <p:strVal val="#ppt_x"/>
                                              </p:val>
                                            </p:tav>
                                            <p:tav tm="100000">
                                              <p:val>
                                                <p:strVal val="#ppt_x"/>
                                              </p:val>
                                            </p:tav>
                                          </p:tavLst>
                                        </p:anim>
                                        <p:anim calcmode="lin" valueType="num">
                                          <p:cBhvr additive="base">
                                            <p:cTn id="25" dur="1300" fill="hold"/>
                                            <p:tgtEl>
                                              <p:spTgt spid="29"/>
                                            </p:tgtEl>
                                            <p:attrNameLst>
                                              <p:attrName>ppt_y</p:attrName>
                                            </p:attrNameLst>
                                          </p:cBhvr>
                                          <p:tavLst>
                                            <p:tav tm="0">
                                              <p:val>
                                                <p:strVal val="1+#ppt_h/2"/>
                                              </p:val>
                                            </p:tav>
                                            <p:tav tm="100000">
                                              <p:val>
                                                <p:strVal val="#ppt_y"/>
                                              </p:val>
                                            </p:tav>
                                          </p:tavLst>
                                        </p:anim>
                                      </p:childTnLst>
                                    </p:cTn>
                                  </p:par>
                                  <p:par>
                                    <p:cTn id="26" presetID="2" presetClass="entr" presetSubtype="1" accel="46154" fill="hold" grpId="0" nodeType="withEffect">
                                      <p:stCondLst>
                                        <p:cond delay="100"/>
                                      </p:stCondLst>
                                      <p:childTnLst>
                                        <p:set>
                                          <p:cBhvr>
                                            <p:cTn id="27" dur="1" fill="hold">
                                              <p:stCondLst>
                                                <p:cond delay="0"/>
                                              </p:stCondLst>
                                            </p:cTn>
                                            <p:tgtEl>
                                              <p:spTgt spid="30"/>
                                            </p:tgtEl>
                                            <p:attrNameLst>
                                              <p:attrName>style.visibility</p:attrName>
                                            </p:attrNameLst>
                                          </p:cBhvr>
                                          <p:to>
                                            <p:strVal val="visible"/>
                                          </p:to>
                                        </p:set>
                                        <p:anim calcmode="lin" valueType="num">
                                          <p:cBhvr additive="base">
                                            <p:cTn id="28" dur="1300" fill="hold"/>
                                            <p:tgtEl>
                                              <p:spTgt spid="30"/>
                                            </p:tgtEl>
                                            <p:attrNameLst>
                                              <p:attrName>ppt_x</p:attrName>
                                            </p:attrNameLst>
                                          </p:cBhvr>
                                          <p:tavLst>
                                            <p:tav tm="0">
                                              <p:val>
                                                <p:strVal val="#ppt_x"/>
                                              </p:val>
                                            </p:tav>
                                            <p:tav tm="100000">
                                              <p:val>
                                                <p:strVal val="#ppt_x"/>
                                              </p:val>
                                            </p:tav>
                                          </p:tavLst>
                                        </p:anim>
                                        <p:anim calcmode="lin" valueType="num">
                                          <p:cBhvr additive="base">
                                            <p:cTn id="29" dur="1300" fill="hold"/>
                                            <p:tgtEl>
                                              <p:spTgt spid="30"/>
                                            </p:tgtEl>
                                            <p:attrNameLst>
                                              <p:attrName>ppt_y</p:attrName>
                                            </p:attrNameLst>
                                          </p:cBhvr>
                                          <p:tavLst>
                                            <p:tav tm="0">
                                              <p:val>
                                                <p:strVal val="0-#ppt_h/2"/>
                                              </p:val>
                                            </p:tav>
                                            <p:tav tm="100000">
                                              <p:val>
                                                <p:strVal val="#ppt_y"/>
                                              </p:val>
                                            </p:tav>
                                          </p:tavLst>
                                        </p:anim>
                                      </p:childTnLst>
                                    </p:cTn>
                                  </p:par>
                                  <p:par>
                                    <p:cTn id="30" presetID="2" presetClass="entr" presetSubtype="4" accel="46154" fill="hold" grpId="0" nodeType="withEffect">
                                      <p:stCondLst>
                                        <p:cond delay="20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1300" fill="hold"/>
                                            <p:tgtEl>
                                              <p:spTgt spid="31"/>
                                            </p:tgtEl>
                                            <p:attrNameLst>
                                              <p:attrName>ppt_x</p:attrName>
                                            </p:attrNameLst>
                                          </p:cBhvr>
                                          <p:tavLst>
                                            <p:tav tm="0">
                                              <p:val>
                                                <p:strVal val="#ppt_x"/>
                                              </p:val>
                                            </p:tav>
                                            <p:tav tm="100000">
                                              <p:val>
                                                <p:strVal val="#ppt_x"/>
                                              </p:val>
                                            </p:tav>
                                          </p:tavLst>
                                        </p:anim>
                                        <p:anim calcmode="lin" valueType="num">
                                          <p:cBhvr additive="base">
                                            <p:cTn id="33" dur="1300" fill="hold"/>
                                            <p:tgtEl>
                                              <p:spTgt spid="31"/>
                                            </p:tgtEl>
                                            <p:attrNameLst>
                                              <p:attrName>ppt_y</p:attrName>
                                            </p:attrNameLst>
                                          </p:cBhvr>
                                          <p:tavLst>
                                            <p:tav tm="0">
                                              <p:val>
                                                <p:strVal val="1+#ppt_h/2"/>
                                              </p:val>
                                            </p:tav>
                                            <p:tav tm="100000">
                                              <p:val>
                                                <p:strVal val="#ppt_y"/>
                                              </p:val>
                                            </p:tav>
                                          </p:tavLst>
                                        </p:anim>
                                      </p:childTnLst>
                                    </p:cTn>
                                  </p:par>
                                  <p:par>
                                    <p:cTn id="34" presetID="2" presetClass="entr" presetSubtype="1" accel="46154" fill="hold" grpId="0" nodeType="withEffect">
                                      <p:stCondLst>
                                        <p:cond delay="30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1300" fill="hold"/>
                                            <p:tgtEl>
                                              <p:spTgt spid="32"/>
                                            </p:tgtEl>
                                            <p:attrNameLst>
                                              <p:attrName>ppt_x</p:attrName>
                                            </p:attrNameLst>
                                          </p:cBhvr>
                                          <p:tavLst>
                                            <p:tav tm="0">
                                              <p:val>
                                                <p:strVal val="#ppt_x"/>
                                              </p:val>
                                            </p:tav>
                                            <p:tav tm="100000">
                                              <p:val>
                                                <p:strVal val="#ppt_x"/>
                                              </p:val>
                                            </p:tav>
                                          </p:tavLst>
                                        </p:anim>
                                        <p:anim calcmode="lin" valueType="num">
                                          <p:cBhvr additive="base">
                                            <p:cTn id="37" dur="1300" fill="hold"/>
                                            <p:tgtEl>
                                              <p:spTgt spid="32"/>
                                            </p:tgtEl>
                                            <p:attrNameLst>
                                              <p:attrName>ppt_y</p:attrName>
                                            </p:attrNameLst>
                                          </p:cBhvr>
                                          <p:tavLst>
                                            <p:tav tm="0">
                                              <p:val>
                                                <p:strVal val="0-#ppt_h/2"/>
                                              </p:val>
                                            </p:tav>
                                            <p:tav tm="100000">
                                              <p:val>
                                                <p:strVal val="#ppt_y"/>
                                              </p:val>
                                            </p:tav>
                                          </p:tavLst>
                                        </p:anim>
                                      </p:childTnLst>
                                    </p:cTn>
                                  </p:par>
                                  <p:par>
                                    <p:cTn id="38" presetID="31" presetClass="entr" presetSubtype="0" fill="hold" grpId="0" nodeType="withEffect">
                                      <p:stCondLst>
                                        <p:cond delay="40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
                                              </p:val>
                                            </p:tav>
                                            <p:tav tm="100000">
                                              <p:val>
                                                <p:strVal val="#ppt_w"/>
                                              </p:val>
                                            </p:tav>
                                          </p:tavLst>
                                        </p:anim>
                                        <p:anim calcmode="lin" valueType="num">
                                          <p:cBhvr>
                                            <p:cTn id="41" dur="500" fill="hold"/>
                                            <p:tgtEl>
                                              <p:spTgt spid="33"/>
                                            </p:tgtEl>
                                            <p:attrNameLst>
                                              <p:attrName>ppt_h</p:attrName>
                                            </p:attrNameLst>
                                          </p:cBhvr>
                                          <p:tavLst>
                                            <p:tav tm="0">
                                              <p:val>
                                                <p:fltVal val="0"/>
                                              </p:val>
                                            </p:tav>
                                            <p:tav tm="100000">
                                              <p:val>
                                                <p:strVal val="#ppt_h"/>
                                              </p:val>
                                            </p:tav>
                                          </p:tavLst>
                                        </p:anim>
                                        <p:anim calcmode="lin" valueType="num">
                                          <p:cBhvr>
                                            <p:cTn id="42" dur="500" fill="hold"/>
                                            <p:tgtEl>
                                              <p:spTgt spid="33"/>
                                            </p:tgtEl>
                                            <p:attrNameLst>
                                              <p:attrName>style.rotation</p:attrName>
                                            </p:attrNameLst>
                                          </p:cBhvr>
                                          <p:tavLst>
                                            <p:tav tm="0">
                                              <p:val>
                                                <p:fltVal val="90"/>
                                              </p:val>
                                            </p:tav>
                                            <p:tav tm="100000">
                                              <p:val>
                                                <p:fltVal val="0"/>
                                              </p:val>
                                            </p:tav>
                                          </p:tavLst>
                                        </p:anim>
                                        <p:animEffect transition="in" filter="fade">
                                          <p:cBhvr>
                                            <p:cTn id="43" dur="500"/>
                                            <p:tgtEl>
                                              <p:spTgt spid="33"/>
                                            </p:tgtEl>
                                          </p:cBhvr>
                                        </p:animEffect>
                                      </p:childTnLst>
                                    </p:cTn>
                                  </p:par>
                                  <p:par>
                                    <p:cTn id="44" presetID="31" presetClass="entr" presetSubtype="0" fill="hold" grpId="0" nodeType="withEffect">
                                      <p:stCondLst>
                                        <p:cond delay="500"/>
                                      </p:stCondLst>
                                      <p:childTnLst>
                                        <p:set>
                                          <p:cBhvr>
                                            <p:cTn id="45" dur="1" fill="hold">
                                              <p:stCondLst>
                                                <p:cond delay="0"/>
                                              </p:stCondLst>
                                            </p:cTn>
                                            <p:tgtEl>
                                              <p:spTgt spid="34"/>
                                            </p:tgtEl>
                                            <p:attrNameLst>
                                              <p:attrName>style.visibility</p:attrName>
                                            </p:attrNameLst>
                                          </p:cBhvr>
                                          <p:to>
                                            <p:strVal val="visible"/>
                                          </p:to>
                                        </p:set>
                                        <p:anim calcmode="lin" valueType="num">
                                          <p:cBhvr>
                                            <p:cTn id="46" dur="500" fill="hold"/>
                                            <p:tgtEl>
                                              <p:spTgt spid="34"/>
                                            </p:tgtEl>
                                            <p:attrNameLst>
                                              <p:attrName>ppt_w</p:attrName>
                                            </p:attrNameLst>
                                          </p:cBhvr>
                                          <p:tavLst>
                                            <p:tav tm="0">
                                              <p:val>
                                                <p:fltVal val="0"/>
                                              </p:val>
                                            </p:tav>
                                            <p:tav tm="100000">
                                              <p:val>
                                                <p:strVal val="#ppt_w"/>
                                              </p:val>
                                            </p:tav>
                                          </p:tavLst>
                                        </p:anim>
                                        <p:anim calcmode="lin" valueType="num">
                                          <p:cBhvr>
                                            <p:cTn id="47" dur="500" fill="hold"/>
                                            <p:tgtEl>
                                              <p:spTgt spid="34"/>
                                            </p:tgtEl>
                                            <p:attrNameLst>
                                              <p:attrName>ppt_h</p:attrName>
                                            </p:attrNameLst>
                                          </p:cBhvr>
                                          <p:tavLst>
                                            <p:tav tm="0">
                                              <p:val>
                                                <p:fltVal val="0"/>
                                              </p:val>
                                            </p:tav>
                                            <p:tav tm="100000">
                                              <p:val>
                                                <p:strVal val="#ppt_h"/>
                                              </p:val>
                                            </p:tav>
                                          </p:tavLst>
                                        </p:anim>
                                        <p:anim calcmode="lin" valueType="num">
                                          <p:cBhvr>
                                            <p:cTn id="48" dur="500" fill="hold"/>
                                            <p:tgtEl>
                                              <p:spTgt spid="34"/>
                                            </p:tgtEl>
                                            <p:attrNameLst>
                                              <p:attrName>style.rotation</p:attrName>
                                            </p:attrNameLst>
                                          </p:cBhvr>
                                          <p:tavLst>
                                            <p:tav tm="0">
                                              <p:val>
                                                <p:fltVal val="90"/>
                                              </p:val>
                                            </p:tav>
                                            <p:tav tm="100000">
                                              <p:val>
                                                <p:fltVal val="0"/>
                                              </p:val>
                                            </p:tav>
                                          </p:tavLst>
                                        </p:anim>
                                        <p:animEffect transition="in" filter="fade">
                                          <p:cBhvr>
                                            <p:cTn id="49" dur="500"/>
                                            <p:tgtEl>
                                              <p:spTgt spid="34"/>
                                            </p:tgtEl>
                                          </p:cBhvr>
                                        </p:animEffect>
                                      </p:childTnLst>
                                    </p:cTn>
                                  </p:par>
                                  <p:par>
                                    <p:cTn id="50" presetID="31" presetClass="entr" presetSubtype="0" fill="hold" grpId="0" nodeType="withEffect">
                                      <p:stCondLst>
                                        <p:cond delay="600"/>
                                      </p:stCondLst>
                                      <p:childTnLst>
                                        <p:set>
                                          <p:cBhvr>
                                            <p:cTn id="51" dur="1" fill="hold">
                                              <p:stCondLst>
                                                <p:cond delay="0"/>
                                              </p:stCondLst>
                                            </p:cTn>
                                            <p:tgtEl>
                                              <p:spTgt spid="36"/>
                                            </p:tgtEl>
                                            <p:attrNameLst>
                                              <p:attrName>style.visibility</p:attrName>
                                            </p:attrNameLst>
                                          </p:cBhvr>
                                          <p:to>
                                            <p:strVal val="visible"/>
                                          </p:to>
                                        </p:set>
                                        <p:anim calcmode="lin" valueType="num">
                                          <p:cBhvr>
                                            <p:cTn id="52" dur="500" fill="hold"/>
                                            <p:tgtEl>
                                              <p:spTgt spid="36"/>
                                            </p:tgtEl>
                                            <p:attrNameLst>
                                              <p:attrName>ppt_w</p:attrName>
                                            </p:attrNameLst>
                                          </p:cBhvr>
                                          <p:tavLst>
                                            <p:tav tm="0">
                                              <p:val>
                                                <p:fltVal val="0"/>
                                              </p:val>
                                            </p:tav>
                                            <p:tav tm="100000">
                                              <p:val>
                                                <p:strVal val="#ppt_w"/>
                                              </p:val>
                                            </p:tav>
                                          </p:tavLst>
                                        </p:anim>
                                        <p:anim calcmode="lin" valueType="num">
                                          <p:cBhvr>
                                            <p:cTn id="53" dur="500" fill="hold"/>
                                            <p:tgtEl>
                                              <p:spTgt spid="36"/>
                                            </p:tgtEl>
                                            <p:attrNameLst>
                                              <p:attrName>ppt_h</p:attrName>
                                            </p:attrNameLst>
                                          </p:cBhvr>
                                          <p:tavLst>
                                            <p:tav tm="0">
                                              <p:val>
                                                <p:fltVal val="0"/>
                                              </p:val>
                                            </p:tav>
                                            <p:tav tm="100000">
                                              <p:val>
                                                <p:strVal val="#ppt_h"/>
                                              </p:val>
                                            </p:tav>
                                          </p:tavLst>
                                        </p:anim>
                                        <p:anim calcmode="lin" valueType="num">
                                          <p:cBhvr>
                                            <p:cTn id="54" dur="500" fill="hold"/>
                                            <p:tgtEl>
                                              <p:spTgt spid="36"/>
                                            </p:tgtEl>
                                            <p:attrNameLst>
                                              <p:attrName>style.rotation</p:attrName>
                                            </p:attrNameLst>
                                          </p:cBhvr>
                                          <p:tavLst>
                                            <p:tav tm="0">
                                              <p:val>
                                                <p:fltVal val="90"/>
                                              </p:val>
                                            </p:tav>
                                            <p:tav tm="100000">
                                              <p:val>
                                                <p:fltVal val="0"/>
                                              </p:val>
                                            </p:tav>
                                          </p:tavLst>
                                        </p:anim>
                                        <p:animEffect transition="in" filter="fade">
                                          <p:cBhvr>
                                            <p:cTn id="55" dur="500"/>
                                            <p:tgtEl>
                                              <p:spTgt spid="36"/>
                                            </p:tgtEl>
                                          </p:cBhvr>
                                        </p:animEffect>
                                      </p:childTnLst>
                                    </p:cTn>
                                  </p:par>
                                  <p:par>
                                    <p:cTn id="56" presetID="31" presetClass="entr" presetSubtype="0" fill="hold" grpId="0" nodeType="withEffect">
                                      <p:stCondLst>
                                        <p:cond delay="70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 calcmode="lin" valueType="num">
                                          <p:cBhvr>
                                            <p:cTn id="60" dur="500" fill="hold"/>
                                            <p:tgtEl>
                                              <p:spTgt spid="35"/>
                                            </p:tgtEl>
                                            <p:attrNameLst>
                                              <p:attrName>style.rotation</p:attrName>
                                            </p:attrNameLst>
                                          </p:cBhvr>
                                          <p:tavLst>
                                            <p:tav tm="0">
                                              <p:val>
                                                <p:fltVal val="90"/>
                                              </p:val>
                                            </p:tav>
                                            <p:tav tm="100000">
                                              <p:val>
                                                <p:fltVal val="0"/>
                                              </p:val>
                                            </p:tav>
                                          </p:tavLst>
                                        </p:anim>
                                        <p:animEffect transition="in" filter="fade">
                                          <p:cBhvr>
                                            <p:cTn id="61" dur="500"/>
                                            <p:tgtEl>
                                              <p:spTgt spid="35"/>
                                            </p:tgtEl>
                                          </p:cBhvr>
                                        </p:animEffect>
                                      </p:childTnLst>
                                    </p:cTn>
                                  </p:par>
                                </p:childTnLst>
                              </p:cTn>
                            </p:par>
                            <p:par>
                              <p:cTn id="62" fill="hold">
                                <p:stCondLst>
                                  <p:cond delay="3200"/>
                                </p:stCondLst>
                                <p:childTnLst>
                                  <p:par>
                                    <p:cTn id="63" presetID="22" presetClass="entr" presetSubtype="8"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left)">
                                          <p:cBhvr>
                                            <p:cTn id="65" dur="1000"/>
                                            <p:tgtEl>
                                              <p:spTgt spid="8"/>
                                            </p:tgtEl>
                                          </p:cBhvr>
                                        </p:animEffect>
                                      </p:childTnLst>
                                    </p:cTn>
                                  </p:par>
                                </p:childTnLst>
                              </p:cTn>
                            </p:par>
                            <p:par>
                              <p:cTn id="66" fill="hold">
                                <p:stCondLst>
                                  <p:cond delay="4200"/>
                                </p:stCondLst>
                                <p:childTnLst>
                                  <p:par>
                                    <p:cTn id="67" presetID="22" presetClass="entr" presetSubtype="2" fill="hold" grpId="0" nodeType="after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wipe(right)">
                                          <p:cBhvr>
                                            <p:cTn id="69" dur="500"/>
                                            <p:tgtEl>
                                              <p:spTgt spid="4"/>
                                            </p:tgtEl>
                                          </p:cBhvr>
                                        </p:animEffect>
                                      </p:childTnLst>
                                    </p:cTn>
                                  </p:par>
                                  <p:par>
                                    <p:cTn id="70" presetID="22" presetClass="entr" presetSubtype="2" fill="hold" grpId="0" nodeType="withEffect">
                                      <p:stCondLst>
                                        <p:cond delay="200"/>
                                      </p:stCondLst>
                                      <p:childTnLst>
                                        <p:set>
                                          <p:cBhvr>
                                            <p:cTn id="71" dur="1" fill="hold">
                                              <p:stCondLst>
                                                <p:cond delay="0"/>
                                              </p:stCondLst>
                                            </p:cTn>
                                            <p:tgtEl>
                                              <p:spTgt spid="5"/>
                                            </p:tgtEl>
                                            <p:attrNameLst>
                                              <p:attrName>style.visibility</p:attrName>
                                            </p:attrNameLst>
                                          </p:cBhvr>
                                          <p:to>
                                            <p:strVal val="visible"/>
                                          </p:to>
                                        </p:set>
                                        <p:animEffect transition="in" filter="wipe(right)">
                                          <p:cBhvr>
                                            <p:cTn id="72" dur="500"/>
                                            <p:tgtEl>
                                              <p:spTgt spid="5"/>
                                            </p:tgtEl>
                                          </p:cBhvr>
                                        </p:animEffect>
                                      </p:childTnLst>
                                    </p:cTn>
                                  </p:par>
                                  <p:par>
                                    <p:cTn id="73" presetID="22" presetClass="entr" presetSubtype="2" fill="hold" grpId="0" nodeType="withEffect">
                                      <p:stCondLst>
                                        <p:cond delay="400"/>
                                      </p:stCondLst>
                                      <p:childTnLst>
                                        <p:set>
                                          <p:cBhvr>
                                            <p:cTn id="74" dur="1" fill="hold">
                                              <p:stCondLst>
                                                <p:cond delay="0"/>
                                              </p:stCondLst>
                                            </p:cTn>
                                            <p:tgtEl>
                                              <p:spTgt spid="6"/>
                                            </p:tgtEl>
                                            <p:attrNameLst>
                                              <p:attrName>style.visibility</p:attrName>
                                            </p:attrNameLst>
                                          </p:cBhvr>
                                          <p:to>
                                            <p:strVal val="visible"/>
                                          </p:to>
                                        </p:set>
                                        <p:animEffect transition="in" filter="wipe(right)">
                                          <p:cBhvr>
                                            <p:cTn id="75" dur="500"/>
                                            <p:tgtEl>
                                              <p:spTgt spid="6"/>
                                            </p:tgtEl>
                                          </p:cBhvr>
                                        </p:animEffect>
                                      </p:childTnLst>
                                    </p:cTn>
                                  </p:par>
                                  <p:par>
                                    <p:cTn id="76" presetID="22" presetClass="entr" presetSubtype="2" fill="hold" grpId="0" nodeType="withEffect">
                                      <p:stCondLst>
                                        <p:cond delay="600"/>
                                      </p:stCondLst>
                                      <p:childTnLst>
                                        <p:set>
                                          <p:cBhvr>
                                            <p:cTn id="77" dur="1" fill="hold">
                                              <p:stCondLst>
                                                <p:cond delay="0"/>
                                              </p:stCondLst>
                                            </p:cTn>
                                            <p:tgtEl>
                                              <p:spTgt spid="7"/>
                                            </p:tgtEl>
                                            <p:attrNameLst>
                                              <p:attrName>style.visibility</p:attrName>
                                            </p:attrNameLst>
                                          </p:cBhvr>
                                          <p:to>
                                            <p:strVal val="visible"/>
                                          </p:to>
                                        </p:set>
                                        <p:animEffect transition="in" filter="wipe(right)">
                                          <p:cBhvr>
                                            <p:cTn id="7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P spid="29" grpId="0" animBg="1"/>
          <p:bldP spid="30" grpId="0" animBg="1"/>
          <p:bldP spid="31" grpId="0" animBg="1"/>
          <p:bldP spid="32" grpId="0" animBg="1"/>
          <p:bldP spid="33" grpId="0" animBg="1"/>
          <p:bldP spid="34" grpId="0" animBg="1"/>
          <p:bldP spid="35" grpId="0" animBg="1"/>
          <p:bldP spid="36" grpId="0" animBg="1"/>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500" dirty="0">
                <a:solidFill>
                  <a:srgbClr val="333333"/>
                </a:solidFill>
                <a:latin typeface="+mn-lt"/>
                <a:ea typeface="+mn-ea"/>
                <a:cs typeface="+mn-ea"/>
                <a:sym typeface="+mn-lt"/>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Freeform 7"/>
          <p:cNvSpPr/>
          <p:nvPr/>
        </p:nvSpPr>
        <p:spPr>
          <a:xfrm>
            <a:off x="0" y="2104333"/>
            <a:ext cx="6038850" cy="1225494"/>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 fmla="*/ 0 w 6038850"/>
              <a:gd name="connsiteY0" fmla="*/ 299838 h 1304686"/>
              <a:gd name="connsiteX1" fmla="*/ 2705100 w 6038850"/>
              <a:gd name="connsiteY1" fmla="*/ 52188 h 1304686"/>
              <a:gd name="connsiteX2" fmla="*/ 5619750 w 6038850"/>
              <a:gd name="connsiteY2" fmla="*/ 1195188 h 1304686"/>
              <a:gd name="connsiteX3" fmla="*/ 6038850 w 6038850"/>
              <a:gd name="connsiteY3" fmla="*/ 1176138 h 1304686"/>
              <a:gd name="connsiteX0" fmla="*/ 0 w 6038850"/>
              <a:gd name="connsiteY0" fmla="*/ 287550 h 1218694"/>
              <a:gd name="connsiteX1" fmla="*/ 2705100 w 6038850"/>
              <a:gd name="connsiteY1" fmla="*/ 39900 h 1218694"/>
              <a:gd name="connsiteX2" fmla="*/ 4832350 w 6038850"/>
              <a:gd name="connsiteY2" fmla="*/ 1005100 h 1218694"/>
              <a:gd name="connsiteX3" fmla="*/ 6038850 w 6038850"/>
              <a:gd name="connsiteY3" fmla="*/ 1163850 h 1218694"/>
              <a:gd name="connsiteX0" fmla="*/ 0 w 6038850"/>
              <a:gd name="connsiteY0" fmla="*/ 287550 h 1225494"/>
              <a:gd name="connsiteX1" fmla="*/ 2705100 w 6038850"/>
              <a:gd name="connsiteY1" fmla="*/ 39900 h 1225494"/>
              <a:gd name="connsiteX2" fmla="*/ 4832350 w 6038850"/>
              <a:gd name="connsiteY2" fmla="*/ 1005100 h 1225494"/>
              <a:gd name="connsiteX3" fmla="*/ 6038850 w 6038850"/>
              <a:gd name="connsiteY3" fmla="*/ 1163850 h 1225494"/>
            </a:gdLst>
            <a:ahLst/>
            <a:cxnLst>
              <a:cxn ang="0">
                <a:pos x="connsiteX0" y="connsiteY0"/>
              </a:cxn>
              <a:cxn ang="0">
                <a:pos x="connsiteX1" y="connsiteY1"/>
              </a:cxn>
              <a:cxn ang="0">
                <a:pos x="connsiteX2" y="connsiteY2"/>
              </a:cxn>
              <a:cxn ang="0">
                <a:pos x="connsiteX3" y="connsiteY3"/>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chemeClr val="accent3">
                <a:lumMod val="50000"/>
              </a:schemeClr>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cs typeface="+mn-ea"/>
              <a:sym typeface="+mn-lt"/>
            </a:endParaRPr>
          </a:p>
        </p:txBody>
      </p:sp>
      <p:grpSp>
        <p:nvGrpSpPr>
          <p:cNvPr id="5" name="组合 4"/>
          <p:cNvGrpSpPr/>
          <p:nvPr/>
        </p:nvGrpSpPr>
        <p:grpSpPr>
          <a:xfrm>
            <a:off x="6054436" y="2523719"/>
            <a:ext cx="849821" cy="635481"/>
            <a:chOff x="6054436" y="2405136"/>
            <a:chExt cx="849821" cy="635481"/>
          </a:xfrm>
          <a:effectLst>
            <a:outerShdw blurRad="50800" dist="38100" dir="5400000" algn="t" rotWithShape="0">
              <a:prstClr val="black">
                <a:alpha val="40000"/>
              </a:prstClr>
            </a:outerShdw>
          </a:effectLst>
        </p:grpSpPr>
        <p:sp>
          <p:nvSpPr>
            <p:cNvPr id="6" name="Freeform 133"/>
            <p:cNvSpPr>
              <a:spLocks/>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mn-lt"/>
                <a:ea typeface="+mn-ea"/>
                <a:cs typeface="+mn-ea"/>
                <a:sym typeface="+mn-lt"/>
              </a:endParaRPr>
            </a:p>
          </p:txBody>
        </p:sp>
        <p:sp>
          <p:nvSpPr>
            <p:cNvPr id="7" name="Freeform 134"/>
            <p:cNvSpPr>
              <a:spLocks/>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mn-lt"/>
                <a:ea typeface="+mn-ea"/>
                <a:cs typeface="+mn-ea"/>
                <a:sym typeface="+mn-lt"/>
              </a:endParaRPr>
            </a:p>
          </p:txBody>
        </p:sp>
        <p:sp>
          <p:nvSpPr>
            <p:cNvPr id="8" name="Freeform 135"/>
            <p:cNvSpPr>
              <a:spLocks/>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mn-lt"/>
                <a:ea typeface="+mn-ea"/>
                <a:cs typeface="+mn-ea"/>
                <a:sym typeface="+mn-lt"/>
              </a:endParaRPr>
            </a:p>
          </p:txBody>
        </p:sp>
        <p:sp>
          <p:nvSpPr>
            <p:cNvPr id="9" name="Freeform 107"/>
            <p:cNvSpPr>
              <a:spLocks/>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288 w 10000"/>
                <a:gd name="connsiteY10" fmla="*/ 8384 h 10000"/>
                <a:gd name="connsiteX11" fmla="*/ 3910 w 10000"/>
                <a:gd name="connsiteY11" fmla="*/ 6283 h 10000"/>
                <a:gd name="connsiteX12" fmla="*/ 3910 w 10000"/>
                <a:gd name="connsiteY12" fmla="*/ 6263 h 10000"/>
                <a:gd name="connsiteX13" fmla="*/ 1346 w 10000"/>
                <a:gd name="connsiteY13" fmla="*/ 5333 h 10000"/>
                <a:gd name="connsiteX14" fmla="*/ 0 w 10000"/>
                <a:gd name="connsiteY14" fmla="*/ 3172 h 10000"/>
                <a:gd name="connsiteX15" fmla="*/ 5000 w 10000"/>
                <a:gd name="connsiteY15" fmla="*/ 0 h 10000"/>
                <a:gd name="connsiteX0" fmla="*/ 5000 w 10000"/>
                <a:gd name="connsiteY0" fmla="*/ 0 h 10086"/>
                <a:gd name="connsiteX1" fmla="*/ 10000 w 10000"/>
                <a:gd name="connsiteY1" fmla="*/ 3212 h 10086"/>
                <a:gd name="connsiteX2" fmla="*/ 10000 w 10000"/>
                <a:gd name="connsiteY2" fmla="*/ 3293 h 10086"/>
                <a:gd name="connsiteX3" fmla="*/ 10000 w 10000"/>
                <a:gd name="connsiteY3" fmla="*/ 3293 h 10086"/>
                <a:gd name="connsiteX4" fmla="*/ 6795 w 10000"/>
                <a:gd name="connsiteY4" fmla="*/ 9697 h 10086"/>
                <a:gd name="connsiteX5" fmla="*/ 6635 w 10000"/>
                <a:gd name="connsiteY5" fmla="*/ 9818 h 10086"/>
                <a:gd name="connsiteX6" fmla="*/ 6635 w 10000"/>
                <a:gd name="connsiteY6" fmla="*/ 9818 h 10086"/>
                <a:gd name="connsiteX7" fmla="*/ 6635 w 10000"/>
                <a:gd name="connsiteY7" fmla="*/ 9818 h 10086"/>
                <a:gd name="connsiteX8" fmla="*/ 5897 w 10000"/>
                <a:gd name="connsiteY8" fmla="*/ 10000 h 10086"/>
                <a:gd name="connsiteX9" fmla="*/ 5288 w 10000"/>
                <a:gd name="connsiteY9" fmla="*/ 8384 h 10086"/>
                <a:gd name="connsiteX10" fmla="*/ 3910 w 10000"/>
                <a:gd name="connsiteY10" fmla="*/ 6283 h 10086"/>
                <a:gd name="connsiteX11" fmla="*/ 3910 w 10000"/>
                <a:gd name="connsiteY11" fmla="*/ 6263 h 10086"/>
                <a:gd name="connsiteX12" fmla="*/ 1346 w 10000"/>
                <a:gd name="connsiteY12" fmla="*/ 5333 h 10086"/>
                <a:gd name="connsiteX13" fmla="*/ 0 w 10000"/>
                <a:gd name="connsiteY13" fmla="*/ 3172 h 10086"/>
                <a:gd name="connsiteX14" fmla="*/ 5000 w 10000"/>
                <a:gd name="connsiteY14"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dirty="0">
                <a:latin typeface="+mn-lt"/>
                <a:ea typeface="+mn-ea"/>
                <a:cs typeface="+mn-ea"/>
                <a:sym typeface="+mn-lt"/>
              </a:endParaRPr>
            </a:p>
          </p:txBody>
        </p:sp>
        <p:sp>
          <p:nvSpPr>
            <p:cNvPr id="10" name="Freeform 107"/>
            <p:cNvSpPr>
              <a:spLocks/>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288 w 10000"/>
                <a:gd name="connsiteY10" fmla="*/ 8384 h 10000"/>
                <a:gd name="connsiteX11" fmla="*/ 3910 w 10000"/>
                <a:gd name="connsiteY11" fmla="*/ 6283 h 10000"/>
                <a:gd name="connsiteX12" fmla="*/ 3910 w 10000"/>
                <a:gd name="connsiteY12" fmla="*/ 6263 h 10000"/>
                <a:gd name="connsiteX13" fmla="*/ 1346 w 10000"/>
                <a:gd name="connsiteY13" fmla="*/ 5333 h 10000"/>
                <a:gd name="connsiteX14" fmla="*/ 0 w 10000"/>
                <a:gd name="connsiteY14" fmla="*/ 3172 h 10000"/>
                <a:gd name="connsiteX15" fmla="*/ 5000 w 10000"/>
                <a:gd name="connsiteY15" fmla="*/ 0 h 10000"/>
                <a:gd name="connsiteX0" fmla="*/ 5000 w 10000"/>
                <a:gd name="connsiteY0" fmla="*/ 0 h 10086"/>
                <a:gd name="connsiteX1" fmla="*/ 10000 w 10000"/>
                <a:gd name="connsiteY1" fmla="*/ 3212 h 10086"/>
                <a:gd name="connsiteX2" fmla="*/ 10000 w 10000"/>
                <a:gd name="connsiteY2" fmla="*/ 3293 h 10086"/>
                <a:gd name="connsiteX3" fmla="*/ 10000 w 10000"/>
                <a:gd name="connsiteY3" fmla="*/ 3293 h 10086"/>
                <a:gd name="connsiteX4" fmla="*/ 6795 w 10000"/>
                <a:gd name="connsiteY4" fmla="*/ 9697 h 10086"/>
                <a:gd name="connsiteX5" fmla="*/ 6635 w 10000"/>
                <a:gd name="connsiteY5" fmla="*/ 9818 h 10086"/>
                <a:gd name="connsiteX6" fmla="*/ 6635 w 10000"/>
                <a:gd name="connsiteY6" fmla="*/ 9818 h 10086"/>
                <a:gd name="connsiteX7" fmla="*/ 6635 w 10000"/>
                <a:gd name="connsiteY7" fmla="*/ 9818 h 10086"/>
                <a:gd name="connsiteX8" fmla="*/ 5897 w 10000"/>
                <a:gd name="connsiteY8" fmla="*/ 10000 h 10086"/>
                <a:gd name="connsiteX9" fmla="*/ 5288 w 10000"/>
                <a:gd name="connsiteY9" fmla="*/ 8384 h 10086"/>
                <a:gd name="connsiteX10" fmla="*/ 3910 w 10000"/>
                <a:gd name="connsiteY10" fmla="*/ 6283 h 10086"/>
                <a:gd name="connsiteX11" fmla="*/ 3910 w 10000"/>
                <a:gd name="connsiteY11" fmla="*/ 6263 h 10086"/>
                <a:gd name="connsiteX12" fmla="*/ 1346 w 10000"/>
                <a:gd name="connsiteY12" fmla="*/ 5333 h 10086"/>
                <a:gd name="connsiteX13" fmla="*/ 0 w 10000"/>
                <a:gd name="connsiteY13" fmla="*/ 3172 h 10086"/>
                <a:gd name="connsiteX14" fmla="*/ 5000 w 10000"/>
                <a:gd name="connsiteY14" fmla="*/ 0 h 1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dirty="0">
                <a:latin typeface="+mn-lt"/>
                <a:ea typeface="+mn-ea"/>
                <a:cs typeface="+mn-ea"/>
                <a:sym typeface="+mn-lt"/>
              </a:endParaRPr>
            </a:p>
          </p:txBody>
        </p:sp>
        <p:sp>
          <p:nvSpPr>
            <p:cNvPr id="11" name="Freeform 108"/>
            <p:cNvSpPr>
              <a:spLocks/>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accent1"/>
            </a:solidFill>
            <a:ln>
              <a:noFill/>
            </a:ln>
          </p:spPr>
          <p:txBody>
            <a:bodyPr/>
            <a:lstStyle/>
            <a:p>
              <a:endParaRPr lang="en-US" dirty="0">
                <a:latin typeface="+mn-lt"/>
                <a:ea typeface="+mn-ea"/>
                <a:cs typeface="+mn-ea"/>
                <a:sym typeface="+mn-lt"/>
              </a:endParaRPr>
            </a:p>
          </p:txBody>
        </p:sp>
        <p:sp>
          <p:nvSpPr>
            <p:cNvPr id="12"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hangingPunct="1"/>
              <a:endParaRPr lang="en-US" dirty="0">
                <a:latin typeface="+mn-lt"/>
                <a:ea typeface="+mn-ea"/>
                <a:cs typeface="+mn-ea"/>
                <a:sym typeface="+mn-lt"/>
              </a:endParaRPr>
            </a:p>
          </p:txBody>
        </p:sp>
        <p:sp>
          <p:nvSpPr>
            <p:cNvPr id="13"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hangingPunct="1"/>
              <a:endParaRPr lang="en-US" dirty="0">
                <a:latin typeface="+mn-lt"/>
                <a:ea typeface="+mn-ea"/>
                <a:cs typeface="+mn-ea"/>
                <a:sym typeface="+mn-lt"/>
              </a:endParaRPr>
            </a:p>
          </p:txBody>
        </p:sp>
        <p:sp>
          <p:nvSpPr>
            <p:cNvPr id="14"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hangingPunct="1"/>
              <a:endParaRPr lang="en-US" dirty="0">
                <a:latin typeface="+mn-lt"/>
                <a:ea typeface="+mn-ea"/>
                <a:cs typeface="+mn-ea"/>
                <a:sym typeface="+mn-lt"/>
              </a:endParaRPr>
            </a:p>
          </p:txBody>
        </p:sp>
        <p:sp>
          <p:nvSpPr>
            <p:cNvPr id="15"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cs typeface="+mn-ea"/>
                <a:sym typeface="+mn-lt"/>
              </a:endParaRPr>
            </a:p>
          </p:txBody>
        </p:sp>
      </p:grpSp>
      <p:grpSp>
        <p:nvGrpSpPr>
          <p:cNvPr id="16" name="组合 15"/>
          <p:cNvGrpSpPr/>
          <p:nvPr/>
        </p:nvGrpSpPr>
        <p:grpSpPr>
          <a:xfrm>
            <a:off x="2776458" y="1732994"/>
            <a:ext cx="958136" cy="958133"/>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grpSp>
        <p:nvGrpSpPr>
          <p:cNvPr id="19" name="Group 30"/>
          <p:cNvGrpSpPr/>
          <p:nvPr/>
        </p:nvGrpSpPr>
        <p:grpSpPr>
          <a:xfrm>
            <a:off x="4801394" y="3834127"/>
            <a:ext cx="317357" cy="278329"/>
            <a:chOff x="3175" y="-1587"/>
            <a:chExt cx="490538" cy="430212"/>
          </a:xfrm>
          <a:solidFill>
            <a:schemeClr val="accent1"/>
          </a:solidFill>
        </p:grpSpPr>
        <p:sp>
          <p:nvSpPr>
            <p:cNvPr id="20"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mn-lt"/>
                <a:ea typeface="+mn-ea"/>
                <a:cs typeface="+mn-ea"/>
                <a:sym typeface="+mn-lt"/>
              </a:endParaRPr>
            </a:p>
          </p:txBody>
        </p:sp>
        <p:sp>
          <p:nvSpPr>
            <p:cNvPr id="21"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mn-lt"/>
                <a:ea typeface="+mn-ea"/>
                <a:cs typeface="+mn-ea"/>
                <a:sym typeface="+mn-lt"/>
              </a:endParaRPr>
            </a:p>
          </p:txBody>
        </p:sp>
      </p:grpSp>
      <p:sp>
        <p:nvSpPr>
          <p:cNvPr id="22" name="Freeform 50"/>
          <p:cNvSpPr>
            <a:spLocks noEditPoints="1"/>
          </p:cNvSpPr>
          <p:nvPr/>
        </p:nvSpPr>
        <p:spPr bwMode="auto">
          <a:xfrm>
            <a:off x="1055561" y="2894752"/>
            <a:ext cx="261823" cy="329775"/>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ko-KR" altLang="en-US">
              <a:latin typeface="+mn-lt"/>
              <a:ea typeface="+mn-ea"/>
              <a:cs typeface="+mn-ea"/>
              <a:sym typeface="+mn-lt"/>
            </a:endParaRPr>
          </a:p>
        </p:txBody>
      </p:sp>
      <p:sp>
        <p:nvSpPr>
          <p:cNvPr id="23" name="Freeform 48"/>
          <p:cNvSpPr>
            <a:spLocks noEditPoints="1"/>
          </p:cNvSpPr>
          <p:nvPr/>
        </p:nvSpPr>
        <p:spPr bwMode="auto">
          <a:xfrm>
            <a:off x="2983620" y="3224527"/>
            <a:ext cx="242125" cy="354280"/>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ko-KR" altLang="en-US">
              <a:latin typeface="+mn-lt"/>
              <a:ea typeface="+mn-ea"/>
              <a:cs typeface="+mn-ea"/>
              <a:sym typeface="+mn-lt"/>
            </a:endParaRPr>
          </a:p>
        </p:txBody>
      </p:sp>
      <p:grpSp>
        <p:nvGrpSpPr>
          <p:cNvPr id="24" name="Group 18"/>
          <p:cNvGrpSpPr/>
          <p:nvPr/>
        </p:nvGrpSpPr>
        <p:grpSpPr>
          <a:xfrm>
            <a:off x="7429035" y="3182144"/>
            <a:ext cx="312268" cy="312268"/>
            <a:chOff x="6350" y="4763"/>
            <a:chExt cx="492125" cy="492125"/>
          </a:xfrm>
          <a:solidFill>
            <a:schemeClr val="accent1"/>
          </a:solidFill>
        </p:grpSpPr>
        <p:sp>
          <p:nvSpPr>
            <p:cNvPr id="25" name="Freeform 156"/>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mn-lt"/>
                <a:ea typeface="+mn-ea"/>
                <a:cs typeface="+mn-ea"/>
                <a:sym typeface="+mn-lt"/>
              </a:endParaRPr>
            </a:p>
          </p:txBody>
        </p:sp>
        <p:sp>
          <p:nvSpPr>
            <p:cNvPr id="26" name="Freeform 157"/>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mn-lt"/>
                <a:ea typeface="+mn-ea"/>
                <a:cs typeface="+mn-ea"/>
                <a:sym typeface="+mn-lt"/>
              </a:endParaRPr>
            </a:p>
          </p:txBody>
        </p:sp>
        <p:sp>
          <p:nvSpPr>
            <p:cNvPr id="27" name="Freeform 158"/>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id-ID">
                <a:latin typeface="+mn-lt"/>
                <a:ea typeface="+mn-ea"/>
                <a:cs typeface="+mn-ea"/>
                <a:sym typeface="+mn-lt"/>
              </a:endParaRPr>
            </a:p>
          </p:txBody>
        </p:sp>
      </p:grpSp>
      <p:sp>
        <p:nvSpPr>
          <p:cNvPr id="28" name="TextBox 26"/>
          <p:cNvSpPr txBox="1"/>
          <p:nvPr/>
        </p:nvSpPr>
        <p:spPr>
          <a:xfrm>
            <a:off x="229394" y="3303609"/>
            <a:ext cx="1915874" cy="69944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rPr>
              <a:t>您的内容打在这里，或者通过复制您的文本后，在此框中选择粘贴</a:t>
            </a:r>
          </a:p>
        </p:txBody>
      </p:sp>
      <p:sp>
        <p:nvSpPr>
          <p:cNvPr id="29" name="TextBox 27"/>
          <p:cNvSpPr txBox="1"/>
          <p:nvPr/>
        </p:nvSpPr>
        <p:spPr>
          <a:xfrm>
            <a:off x="2120662" y="3658278"/>
            <a:ext cx="1915874" cy="69944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rPr>
              <a:t>您的内容打在这里，或者通过复制您的文本后，在此框中选择粘贴</a:t>
            </a:r>
          </a:p>
        </p:txBody>
      </p:sp>
      <p:sp>
        <p:nvSpPr>
          <p:cNvPr id="30" name="TextBox 28"/>
          <p:cNvSpPr txBox="1"/>
          <p:nvPr/>
        </p:nvSpPr>
        <p:spPr>
          <a:xfrm>
            <a:off x="4024278" y="4215127"/>
            <a:ext cx="1915874" cy="69944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rPr>
              <a:t>您的内容打在这里，或者通过复制您的文本后，在此框中选择粘贴</a:t>
            </a:r>
          </a:p>
        </p:txBody>
      </p:sp>
      <p:sp>
        <p:nvSpPr>
          <p:cNvPr id="31" name="TextBox 29"/>
          <p:cNvSpPr txBox="1"/>
          <p:nvPr/>
        </p:nvSpPr>
        <p:spPr>
          <a:xfrm>
            <a:off x="6688574" y="3639528"/>
            <a:ext cx="1915874" cy="69944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mn-lt"/>
                <a:ea typeface="+mn-ea"/>
                <a:cs typeface="+mn-ea"/>
                <a:sym typeface="+mn-lt"/>
              </a:rPr>
              <a:t>您的内容打在这里，或者通过复制您的文本后，在此框中选择粘贴</a:t>
            </a:r>
          </a:p>
        </p:txBody>
      </p:sp>
      <p:grpSp>
        <p:nvGrpSpPr>
          <p:cNvPr id="32" name="组合 31"/>
          <p:cNvGrpSpPr/>
          <p:nvPr/>
        </p:nvGrpSpPr>
        <p:grpSpPr>
          <a:xfrm>
            <a:off x="4677858" y="2649672"/>
            <a:ext cx="809336" cy="809336"/>
            <a:chOff x="4677858" y="2649672"/>
            <a:chExt cx="809336" cy="809336"/>
          </a:xfrm>
          <a:solidFill>
            <a:schemeClr val="accent1"/>
          </a:solidFill>
        </p:grpSpPr>
        <p:sp>
          <p:nvSpPr>
            <p:cNvPr id="33" name="椭圆 32"/>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34" name="椭圆 33"/>
            <p:cNvSpPr/>
            <p:nvPr/>
          </p:nvSpPr>
          <p:spPr>
            <a:xfrm>
              <a:off x="4719132" y="2696247"/>
              <a:ext cx="726788" cy="726784"/>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5" name="组合 34"/>
          <p:cNvGrpSpPr/>
          <p:nvPr/>
        </p:nvGrpSpPr>
        <p:grpSpPr>
          <a:xfrm>
            <a:off x="639258" y="1763208"/>
            <a:ext cx="809336" cy="809336"/>
            <a:chOff x="4677858" y="2649672"/>
            <a:chExt cx="809336" cy="809336"/>
          </a:xfrm>
          <a:solidFill>
            <a:schemeClr val="accent1"/>
          </a:solidFill>
        </p:grpSpPr>
        <p:sp>
          <p:nvSpPr>
            <p:cNvPr id="36" name="椭圆 35"/>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sp>
          <p:nvSpPr>
            <p:cNvPr id="37" name="椭圆 36"/>
            <p:cNvSpPr/>
            <p:nvPr/>
          </p:nvSpPr>
          <p:spPr>
            <a:xfrm>
              <a:off x="4719132" y="2696247"/>
              <a:ext cx="726788" cy="726784"/>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38" name="Picture 2" descr="C:\Users\Administrator\Desktop\微立体创业计划\001.pn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6630194" y="1200944"/>
            <a:ext cx="1789484" cy="178948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9" name="Picture 3" descr="C:\Users\Administrator\Desktop\微立体创业计划\00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52071" y="958036"/>
            <a:ext cx="2028983" cy="2028983"/>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40" name="矩形 39"/>
          <p:cNvSpPr/>
          <p:nvPr/>
        </p:nvSpPr>
        <p:spPr>
          <a:xfrm>
            <a:off x="7236296" y="1738043"/>
            <a:ext cx="1089477" cy="372163"/>
          </a:xfrm>
          <a:prstGeom prst="rect">
            <a:avLst/>
          </a:prstGeom>
        </p:spPr>
        <p:txBody>
          <a:bodyPr wrap="square" lIns="68589" tIns="34295" rIns="68589" bIns="34295">
            <a:spAutoFit/>
          </a:bodyPr>
          <a:lstStyle/>
          <a:p>
            <a:pPr>
              <a:lnSpc>
                <a:spcPct val="120000"/>
              </a:lnSpc>
            </a:pPr>
            <a:r>
              <a:rPr lang="zh-CN" altLang="en-US" b="0" dirty="0">
                <a:solidFill>
                  <a:schemeClr val="tx1">
                    <a:lumMod val="65000"/>
                    <a:lumOff val="35000"/>
                  </a:schemeClr>
                </a:solidFill>
                <a:latin typeface="+mn-lt"/>
                <a:ea typeface="+mn-ea"/>
                <a:cs typeface="+mn-ea"/>
                <a:sym typeface="+mn-lt"/>
              </a:rPr>
              <a:t>完成概述</a:t>
            </a:r>
          </a:p>
        </p:txBody>
      </p:sp>
    </p:spTree>
    <p:extLst>
      <p:ext uri="{BB962C8B-B14F-4D97-AF65-F5344CB8AC3E}">
        <p14:creationId xmlns:p14="http://schemas.microsoft.com/office/powerpoint/2010/main" val="25279823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6 8.64198E-7 " pathEditMode="relative" rAng="0" ptsTypes="assa">
                                          <p:cBhvr>
                                            <p:cTn id="9" dur="2000" fill="hold"/>
                                            <p:tgtEl>
                                              <p:spTgt spid="5"/>
                                            </p:tgtEl>
                                            <p:attrNameLst>
                                              <p:attrName>ppt_x</p:attrName>
                                              <p:attrName>ppt_y</p:attrName>
                                            </p:attrNameLst>
                                          </p:cBhvr>
                                          <p:rCtr x="35556" y="11111"/>
                                        </p:animMotion>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000"/>
                                            <p:tgtEl>
                                              <p:spTgt spid="4"/>
                                            </p:tgtEl>
                                          </p:cBhvr>
                                        </p:animEffect>
                                      </p:childTnLst>
                                    </p:cTn>
                                  </p:par>
                                  <p:par>
                                    <p:cTn id="13" presetID="53" presetClass="entr" presetSubtype="16" fill="hold" nodeType="withEffect">
                                      <p:stCondLst>
                                        <p:cond delay="130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animEffect transition="in" filter="fade">
                                          <p:cBhvr>
                                            <p:cTn id="17" dur="500"/>
                                            <p:tgtEl>
                                              <p:spTgt spid="38"/>
                                            </p:tgtEl>
                                          </p:cBhvr>
                                        </p:animEffect>
                                      </p:childTnLst>
                                    </p:cTn>
                                  </p:par>
                                  <p:par>
                                    <p:cTn id="18" presetID="42" presetClass="entr" presetSubtype="0" fill="hold" nodeType="withEffect">
                                      <p:stCondLst>
                                        <p:cond delay="160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anim calcmode="lin" valueType="num">
                                          <p:cBhvr>
                                            <p:cTn id="21" dur="500" fill="hold"/>
                                            <p:tgtEl>
                                              <p:spTgt spid="39"/>
                                            </p:tgtEl>
                                            <p:attrNameLst>
                                              <p:attrName>ppt_x</p:attrName>
                                            </p:attrNameLst>
                                          </p:cBhvr>
                                          <p:tavLst>
                                            <p:tav tm="0">
                                              <p:val>
                                                <p:strVal val="#ppt_x"/>
                                              </p:val>
                                            </p:tav>
                                            <p:tav tm="100000">
                                              <p:val>
                                                <p:strVal val="#ppt_x"/>
                                              </p:val>
                                            </p:tav>
                                          </p:tavLst>
                                        </p:anim>
                                        <p:anim calcmode="lin" valueType="num">
                                          <p:cBhvr>
                                            <p:cTn id="22" dur="5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2100"/>
                                </p:stCondLst>
                                <p:childTnLst>
                                  <p:par>
                                    <p:cTn id="24" presetID="16" presetClass="entr" presetSubtype="2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barn(inVertical)">
                                          <p:cBhvr>
                                            <p:cTn id="26" dur="500"/>
                                            <p:tgtEl>
                                              <p:spTgt spid="40"/>
                                            </p:tgtEl>
                                          </p:cBhvr>
                                        </p:animEffect>
                                      </p:childTnLst>
                                    </p:cTn>
                                  </p:par>
                                </p:childTnLst>
                              </p:cTn>
                            </p:par>
                            <p:par>
                              <p:cTn id="27" fill="hold">
                                <p:stCondLst>
                                  <p:cond delay="2600"/>
                                </p:stCondLst>
                                <p:childTnLst>
                                  <p:par>
                                    <p:cTn id="28" presetID="2" presetClass="entr" presetSubtype="12" accel="52000" fill="hold" nodeType="afterEffect" p14:presetBounceEnd="54000">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14:bounceEnd="54000">
                                          <p:cBhvr additive="base">
                                            <p:cTn id="30" dur="1200" fill="hold"/>
                                            <p:tgtEl>
                                              <p:spTgt spid="35"/>
                                            </p:tgtEl>
                                            <p:attrNameLst>
                                              <p:attrName>ppt_x</p:attrName>
                                            </p:attrNameLst>
                                          </p:cBhvr>
                                          <p:tavLst>
                                            <p:tav tm="0">
                                              <p:val>
                                                <p:strVal val="0-#ppt_w/2"/>
                                              </p:val>
                                            </p:tav>
                                            <p:tav tm="100000">
                                              <p:val>
                                                <p:strVal val="#ppt_x"/>
                                              </p:val>
                                            </p:tav>
                                          </p:tavLst>
                                        </p:anim>
                                        <p:anim calcmode="lin" valueType="num" p14:bounceEnd="54000">
                                          <p:cBhvr additive="base">
                                            <p:cTn id="31" dur="1200" fill="hold"/>
                                            <p:tgtEl>
                                              <p:spTgt spid="35"/>
                                            </p:tgtEl>
                                            <p:attrNameLst>
                                              <p:attrName>ppt_y</p:attrName>
                                            </p:attrNameLst>
                                          </p:cBhvr>
                                          <p:tavLst>
                                            <p:tav tm="0">
                                              <p:val>
                                                <p:strVal val="1+#ppt_h/2"/>
                                              </p:val>
                                            </p:tav>
                                            <p:tav tm="100000">
                                              <p:val>
                                                <p:strVal val="#ppt_y"/>
                                              </p:val>
                                            </p:tav>
                                          </p:tavLst>
                                        </p:anim>
                                      </p:childTnLst>
                                    </p:cTn>
                                  </p:par>
                                  <p:par>
                                    <p:cTn id="32" presetID="2" presetClass="entr" presetSubtype="3" accel="52000" fill="hold" nodeType="withEffect" p14:presetBounceEnd="54000">
                                      <p:stCondLst>
                                        <p:cond delay="400"/>
                                      </p:stCondLst>
                                      <p:childTnLst>
                                        <p:set>
                                          <p:cBhvr>
                                            <p:cTn id="33" dur="1" fill="hold">
                                              <p:stCondLst>
                                                <p:cond delay="0"/>
                                              </p:stCondLst>
                                            </p:cTn>
                                            <p:tgtEl>
                                              <p:spTgt spid="16"/>
                                            </p:tgtEl>
                                            <p:attrNameLst>
                                              <p:attrName>style.visibility</p:attrName>
                                            </p:attrNameLst>
                                          </p:cBhvr>
                                          <p:to>
                                            <p:strVal val="visible"/>
                                          </p:to>
                                        </p:set>
                                        <p:anim calcmode="lin" valueType="num" p14:bounceEnd="54000">
                                          <p:cBhvr additive="base">
                                            <p:cTn id="34" dur="1200" fill="hold"/>
                                            <p:tgtEl>
                                              <p:spTgt spid="16"/>
                                            </p:tgtEl>
                                            <p:attrNameLst>
                                              <p:attrName>ppt_x</p:attrName>
                                            </p:attrNameLst>
                                          </p:cBhvr>
                                          <p:tavLst>
                                            <p:tav tm="0">
                                              <p:val>
                                                <p:strVal val="1+#ppt_w/2"/>
                                              </p:val>
                                            </p:tav>
                                            <p:tav tm="100000">
                                              <p:val>
                                                <p:strVal val="#ppt_x"/>
                                              </p:val>
                                            </p:tav>
                                          </p:tavLst>
                                        </p:anim>
                                        <p:anim calcmode="lin" valueType="num" p14:bounceEnd="54000">
                                          <p:cBhvr additive="base">
                                            <p:cTn id="35" dur="1200" fill="hold"/>
                                            <p:tgtEl>
                                              <p:spTgt spid="16"/>
                                            </p:tgtEl>
                                            <p:attrNameLst>
                                              <p:attrName>ppt_y</p:attrName>
                                            </p:attrNameLst>
                                          </p:cBhvr>
                                          <p:tavLst>
                                            <p:tav tm="0">
                                              <p:val>
                                                <p:strVal val="0-#ppt_h/2"/>
                                              </p:val>
                                            </p:tav>
                                            <p:tav tm="100000">
                                              <p:val>
                                                <p:strVal val="#ppt_y"/>
                                              </p:val>
                                            </p:tav>
                                          </p:tavLst>
                                        </p:anim>
                                      </p:childTnLst>
                                    </p:cTn>
                                  </p:par>
                                  <p:par>
                                    <p:cTn id="36" presetID="2" presetClass="entr" presetSubtype="6" accel="52000" fill="hold" nodeType="withEffect" p14:presetBounceEnd="54000">
                                      <p:stCondLst>
                                        <p:cond delay="900"/>
                                      </p:stCondLst>
                                      <p:childTnLst>
                                        <p:set>
                                          <p:cBhvr>
                                            <p:cTn id="37" dur="1" fill="hold">
                                              <p:stCondLst>
                                                <p:cond delay="0"/>
                                              </p:stCondLst>
                                            </p:cTn>
                                            <p:tgtEl>
                                              <p:spTgt spid="32"/>
                                            </p:tgtEl>
                                            <p:attrNameLst>
                                              <p:attrName>style.visibility</p:attrName>
                                            </p:attrNameLst>
                                          </p:cBhvr>
                                          <p:to>
                                            <p:strVal val="visible"/>
                                          </p:to>
                                        </p:set>
                                        <p:anim calcmode="lin" valueType="num" p14:bounceEnd="54000">
                                          <p:cBhvr additive="base">
                                            <p:cTn id="38" dur="1200" fill="hold"/>
                                            <p:tgtEl>
                                              <p:spTgt spid="32"/>
                                            </p:tgtEl>
                                            <p:attrNameLst>
                                              <p:attrName>ppt_x</p:attrName>
                                            </p:attrNameLst>
                                          </p:cBhvr>
                                          <p:tavLst>
                                            <p:tav tm="0">
                                              <p:val>
                                                <p:strVal val="1+#ppt_w/2"/>
                                              </p:val>
                                            </p:tav>
                                            <p:tav tm="100000">
                                              <p:val>
                                                <p:strVal val="#ppt_x"/>
                                              </p:val>
                                            </p:tav>
                                          </p:tavLst>
                                        </p:anim>
                                        <p:anim calcmode="lin" valueType="num" p14:bounceEnd="54000">
                                          <p:cBhvr additive="base">
                                            <p:cTn id="39" dur="1200" fill="hold"/>
                                            <p:tgtEl>
                                              <p:spTgt spid="32"/>
                                            </p:tgtEl>
                                            <p:attrNameLst>
                                              <p:attrName>ppt_y</p:attrName>
                                            </p:attrNameLst>
                                          </p:cBhvr>
                                          <p:tavLst>
                                            <p:tav tm="0">
                                              <p:val>
                                                <p:strVal val="1+#ppt_h/2"/>
                                              </p:val>
                                            </p:tav>
                                            <p:tav tm="100000">
                                              <p:val>
                                                <p:strVal val="#ppt_y"/>
                                              </p:val>
                                            </p:tav>
                                          </p:tavLst>
                                        </p:anim>
                                      </p:childTnLst>
                                    </p:cTn>
                                  </p:par>
                                </p:childTnLst>
                              </p:cTn>
                            </p:par>
                            <p:par>
                              <p:cTn id="40" fill="hold">
                                <p:stCondLst>
                                  <p:cond delay="47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childTnLst>
                              </p:cTn>
                            </p:par>
                            <p:par>
                              <p:cTn id="61" fill="hold">
                                <p:stCondLst>
                                  <p:cond delay="5700"/>
                                </p:stCondLst>
                                <p:childTnLst>
                                  <p:par>
                                    <p:cTn id="62" presetID="14" presetClass="entr" presetSubtype="1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randombar(horizontal)">
                                          <p:cBhvr>
                                            <p:cTn id="64" dur="500"/>
                                            <p:tgtEl>
                                              <p:spTgt spid="28"/>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randombar(horizontal)">
                                          <p:cBhvr>
                                            <p:cTn id="67" dur="500"/>
                                            <p:tgtEl>
                                              <p:spTgt spid="29"/>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randombar(horizontal)">
                                          <p:cBhvr>
                                            <p:cTn id="70" dur="500"/>
                                            <p:tgtEl>
                                              <p:spTgt spid="30"/>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randombar(horizontal)">
                                          <p:cBhvr>
                                            <p:cTn id="7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23" grpId="0" animBg="1"/>
          <p:bldP spid="28" grpId="0"/>
          <p:bldP spid="29" grpId="0"/>
          <p:bldP spid="30" grpId="0"/>
          <p:bldP spid="31" grpId="0"/>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6 8.64198E-7 " pathEditMode="relative" rAng="0" ptsTypes="assa">
                                          <p:cBhvr>
                                            <p:cTn id="9" dur="2000" fill="hold"/>
                                            <p:tgtEl>
                                              <p:spTgt spid="5"/>
                                            </p:tgtEl>
                                            <p:attrNameLst>
                                              <p:attrName>ppt_x</p:attrName>
                                              <p:attrName>ppt_y</p:attrName>
                                            </p:attrNameLst>
                                          </p:cBhvr>
                                          <p:rCtr x="35556" y="11111"/>
                                        </p:animMotion>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000"/>
                                            <p:tgtEl>
                                              <p:spTgt spid="4"/>
                                            </p:tgtEl>
                                          </p:cBhvr>
                                        </p:animEffect>
                                      </p:childTnLst>
                                    </p:cTn>
                                  </p:par>
                                  <p:par>
                                    <p:cTn id="13" presetID="53" presetClass="entr" presetSubtype="16" fill="hold" nodeType="withEffect">
                                      <p:stCondLst>
                                        <p:cond delay="130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animEffect transition="in" filter="fade">
                                          <p:cBhvr>
                                            <p:cTn id="17" dur="500"/>
                                            <p:tgtEl>
                                              <p:spTgt spid="38"/>
                                            </p:tgtEl>
                                          </p:cBhvr>
                                        </p:animEffect>
                                      </p:childTnLst>
                                    </p:cTn>
                                  </p:par>
                                  <p:par>
                                    <p:cTn id="18" presetID="42" presetClass="entr" presetSubtype="0" fill="hold" nodeType="withEffect">
                                      <p:stCondLst>
                                        <p:cond delay="160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anim calcmode="lin" valueType="num">
                                          <p:cBhvr>
                                            <p:cTn id="21" dur="500" fill="hold"/>
                                            <p:tgtEl>
                                              <p:spTgt spid="39"/>
                                            </p:tgtEl>
                                            <p:attrNameLst>
                                              <p:attrName>ppt_x</p:attrName>
                                            </p:attrNameLst>
                                          </p:cBhvr>
                                          <p:tavLst>
                                            <p:tav tm="0">
                                              <p:val>
                                                <p:strVal val="#ppt_x"/>
                                              </p:val>
                                            </p:tav>
                                            <p:tav tm="100000">
                                              <p:val>
                                                <p:strVal val="#ppt_x"/>
                                              </p:val>
                                            </p:tav>
                                          </p:tavLst>
                                        </p:anim>
                                        <p:anim calcmode="lin" valueType="num">
                                          <p:cBhvr>
                                            <p:cTn id="22" dur="5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2100"/>
                                </p:stCondLst>
                                <p:childTnLst>
                                  <p:par>
                                    <p:cTn id="24" presetID="16" presetClass="entr" presetSubtype="2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barn(inVertical)">
                                          <p:cBhvr>
                                            <p:cTn id="26" dur="500"/>
                                            <p:tgtEl>
                                              <p:spTgt spid="40"/>
                                            </p:tgtEl>
                                          </p:cBhvr>
                                        </p:animEffect>
                                      </p:childTnLst>
                                    </p:cTn>
                                  </p:par>
                                </p:childTnLst>
                              </p:cTn>
                            </p:par>
                            <p:par>
                              <p:cTn id="27" fill="hold">
                                <p:stCondLst>
                                  <p:cond delay="2600"/>
                                </p:stCondLst>
                                <p:childTnLst>
                                  <p:par>
                                    <p:cTn id="28" presetID="2" presetClass="entr" presetSubtype="12" accel="52000"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1200" fill="hold"/>
                                            <p:tgtEl>
                                              <p:spTgt spid="35"/>
                                            </p:tgtEl>
                                            <p:attrNameLst>
                                              <p:attrName>ppt_x</p:attrName>
                                            </p:attrNameLst>
                                          </p:cBhvr>
                                          <p:tavLst>
                                            <p:tav tm="0">
                                              <p:val>
                                                <p:strVal val="0-#ppt_w/2"/>
                                              </p:val>
                                            </p:tav>
                                            <p:tav tm="100000">
                                              <p:val>
                                                <p:strVal val="#ppt_x"/>
                                              </p:val>
                                            </p:tav>
                                          </p:tavLst>
                                        </p:anim>
                                        <p:anim calcmode="lin" valueType="num">
                                          <p:cBhvr additive="base">
                                            <p:cTn id="31" dur="1200" fill="hold"/>
                                            <p:tgtEl>
                                              <p:spTgt spid="35"/>
                                            </p:tgtEl>
                                            <p:attrNameLst>
                                              <p:attrName>ppt_y</p:attrName>
                                            </p:attrNameLst>
                                          </p:cBhvr>
                                          <p:tavLst>
                                            <p:tav tm="0">
                                              <p:val>
                                                <p:strVal val="1+#ppt_h/2"/>
                                              </p:val>
                                            </p:tav>
                                            <p:tav tm="100000">
                                              <p:val>
                                                <p:strVal val="#ppt_y"/>
                                              </p:val>
                                            </p:tav>
                                          </p:tavLst>
                                        </p:anim>
                                      </p:childTnLst>
                                    </p:cTn>
                                  </p:par>
                                  <p:par>
                                    <p:cTn id="32" presetID="2" presetClass="entr" presetSubtype="3" accel="52000" fill="hold" nodeType="withEffect">
                                      <p:stCondLst>
                                        <p:cond delay="40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1200" fill="hold"/>
                                            <p:tgtEl>
                                              <p:spTgt spid="16"/>
                                            </p:tgtEl>
                                            <p:attrNameLst>
                                              <p:attrName>ppt_x</p:attrName>
                                            </p:attrNameLst>
                                          </p:cBhvr>
                                          <p:tavLst>
                                            <p:tav tm="0">
                                              <p:val>
                                                <p:strVal val="1+#ppt_w/2"/>
                                              </p:val>
                                            </p:tav>
                                            <p:tav tm="100000">
                                              <p:val>
                                                <p:strVal val="#ppt_x"/>
                                              </p:val>
                                            </p:tav>
                                          </p:tavLst>
                                        </p:anim>
                                        <p:anim calcmode="lin" valueType="num">
                                          <p:cBhvr additive="base">
                                            <p:cTn id="35" dur="1200" fill="hold"/>
                                            <p:tgtEl>
                                              <p:spTgt spid="16"/>
                                            </p:tgtEl>
                                            <p:attrNameLst>
                                              <p:attrName>ppt_y</p:attrName>
                                            </p:attrNameLst>
                                          </p:cBhvr>
                                          <p:tavLst>
                                            <p:tav tm="0">
                                              <p:val>
                                                <p:strVal val="0-#ppt_h/2"/>
                                              </p:val>
                                            </p:tav>
                                            <p:tav tm="100000">
                                              <p:val>
                                                <p:strVal val="#ppt_y"/>
                                              </p:val>
                                            </p:tav>
                                          </p:tavLst>
                                        </p:anim>
                                      </p:childTnLst>
                                    </p:cTn>
                                  </p:par>
                                  <p:par>
                                    <p:cTn id="36" presetID="2" presetClass="entr" presetSubtype="6" accel="52000" fill="hold" nodeType="withEffect">
                                      <p:stCondLst>
                                        <p:cond delay="90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1200" fill="hold"/>
                                            <p:tgtEl>
                                              <p:spTgt spid="32"/>
                                            </p:tgtEl>
                                            <p:attrNameLst>
                                              <p:attrName>ppt_x</p:attrName>
                                            </p:attrNameLst>
                                          </p:cBhvr>
                                          <p:tavLst>
                                            <p:tav tm="0">
                                              <p:val>
                                                <p:strVal val="1+#ppt_w/2"/>
                                              </p:val>
                                            </p:tav>
                                            <p:tav tm="100000">
                                              <p:val>
                                                <p:strVal val="#ppt_x"/>
                                              </p:val>
                                            </p:tav>
                                          </p:tavLst>
                                        </p:anim>
                                        <p:anim calcmode="lin" valueType="num">
                                          <p:cBhvr additive="base">
                                            <p:cTn id="39" dur="1200" fill="hold"/>
                                            <p:tgtEl>
                                              <p:spTgt spid="32"/>
                                            </p:tgtEl>
                                            <p:attrNameLst>
                                              <p:attrName>ppt_y</p:attrName>
                                            </p:attrNameLst>
                                          </p:cBhvr>
                                          <p:tavLst>
                                            <p:tav tm="0">
                                              <p:val>
                                                <p:strVal val="1+#ppt_h/2"/>
                                              </p:val>
                                            </p:tav>
                                            <p:tav tm="100000">
                                              <p:val>
                                                <p:strVal val="#ppt_y"/>
                                              </p:val>
                                            </p:tav>
                                          </p:tavLst>
                                        </p:anim>
                                      </p:childTnLst>
                                    </p:cTn>
                                  </p:par>
                                </p:childTnLst>
                              </p:cTn>
                            </p:par>
                            <p:par>
                              <p:cTn id="40" fill="hold">
                                <p:stCondLst>
                                  <p:cond delay="47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childTnLst>
                              </p:cTn>
                            </p:par>
                            <p:par>
                              <p:cTn id="61" fill="hold">
                                <p:stCondLst>
                                  <p:cond delay="5700"/>
                                </p:stCondLst>
                                <p:childTnLst>
                                  <p:par>
                                    <p:cTn id="62" presetID="14" presetClass="entr" presetSubtype="1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randombar(horizontal)">
                                          <p:cBhvr>
                                            <p:cTn id="64" dur="500"/>
                                            <p:tgtEl>
                                              <p:spTgt spid="28"/>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randombar(horizontal)">
                                          <p:cBhvr>
                                            <p:cTn id="67" dur="500"/>
                                            <p:tgtEl>
                                              <p:spTgt spid="29"/>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randombar(horizontal)">
                                          <p:cBhvr>
                                            <p:cTn id="70" dur="500"/>
                                            <p:tgtEl>
                                              <p:spTgt spid="30"/>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randombar(horizontal)">
                                          <p:cBhvr>
                                            <p:cTn id="7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23" grpId="0" animBg="1"/>
          <p:bldP spid="28" grpId="0"/>
          <p:bldP spid="29" grpId="0"/>
          <p:bldP spid="30" grpId="0"/>
          <p:bldP spid="31" grpId="0"/>
          <p:bldP spid="40" grpId="0"/>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0" y="1564027"/>
            <a:ext cx="9144000" cy="1613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8" name="文本框 27"/>
          <p:cNvSpPr txBox="1"/>
          <p:nvPr/>
        </p:nvSpPr>
        <p:spPr>
          <a:xfrm>
            <a:off x="1763688" y="2039824"/>
            <a:ext cx="5872177" cy="661720"/>
          </a:xfrm>
          <a:prstGeom prst="rect">
            <a:avLst/>
          </a:prstGeom>
          <a:noFill/>
        </p:spPr>
        <p:txBody>
          <a:bodyPr wrap="square" rtlCol="0">
            <a:spAutoFit/>
          </a:bodyPr>
          <a:lstStyle/>
          <a:p>
            <a:pPr algn="dist"/>
            <a:r>
              <a:rPr lang="zh-CN" altLang="en-US" sz="3700" spc="-150" dirty="0">
                <a:solidFill>
                  <a:schemeClr val="bg1"/>
                </a:solidFill>
                <a:effectLst>
                  <a:innerShdw blurRad="63500" dist="50800" dir="18900000">
                    <a:prstClr val="black">
                      <a:alpha val="50000"/>
                    </a:prstClr>
                  </a:innerShdw>
                </a:effectLst>
                <a:latin typeface="+mn-lt"/>
                <a:ea typeface="+mn-ea"/>
                <a:cs typeface="+mn-ea"/>
                <a:sym typeface="+mn-lt"/>
              </a:rPr>
              <a:t>谢谢收听  欢迎下载</a:t>
            </a:r>
          </a:p>
        </p:txBody>
      </p:sp>
    </p:spTree>
    <p:extLst>
      <p:ext uri="{BB962C8B-B14F-4D97-AF65-F5344CB8AC3E}">
        <p14:creationId xmlns:p14="http://schemas.microsoft.com/office/powerpoint/2010/main" val="55116053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508233" y="1713485"/>
            <a:ext cx="7283274" cy="1250527"/>
          </a:xfrm>
          <a:prstGeom prst="rect">
            <a:avLst/>
          </a:prstGeom>
          <a:solidFill>
            <a:srgbClr val="093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867" b="1" dirty="0">
              <a:solidFill>
                <a:srgbClr val="FFFF00"/>
              </a:solidFill>
              <a:cs typeface="+mn-ea"/>
              <a:sym typeface="+mn-lt"/>
            </a:endParaRPr>
          </a:p>
        </p:txBody>
      </p:sp>
      <p:sp>
        <p:nvSpPr>
          <p:cNvPr id="12" name="TextBox 11"/>
          <p:cNvSpPr txBox="1"/>
          <p:nvPr/>
        </p:nvSpPr>
        <p:spPr>
          <a:xfrm>
            <a:off x="3455959" y="1707654"/>
            <a:ext cx="2954655" cy="1077218"/>
          </a:xfrm>
          <a:prstGeom prst="rect">
            <a:avLst/>
          </a:prstGeom>
          <a:noFill/>
        </p:spPr>
        <p:txBody>
          <a:bodyPr wrap="none" rtlCol="0">
            <a:spAutoFit/>
          </a:bodyPr>
          <a:lstStyle/>
          <a:p>
            <a:pPr marL="0" lvl="1" algn="ctr"/>
            <a:r>
              <a:rPr lang="zh-CN" altLang="en-US" sz="1400" b="1" dirty="0">
                <a:solidFill>
                  <a:schemeClr val="bg1"/>
                </a:solidFill>
                <a:latin typeface="+mn-lt"/>
                <a:ea typeface="+mn-ea"/>
                <a:cs typeface="+mn-ea"/>
                <a:sym typeface="+mn-lt"/>
              </a:rPr>
              <a:t> </a:t>
            </a:r>
            <a:r>
              <a:rPr lang="zh-CN" altLang="en-US" sz="2800" b="1" dirty="0">
                <a:solidFill>
                  <a:schemeClr val="bg1"/>
                </a:solidFill>
                <a:latin typeface="+mn-lt"/>
                <a:ea typeface="+mn-ea"/>
                <a:cs typeface="+mn-ea"/>
                <a:sym typeface="+mn-lt"/>
              </a:rPr>
              <a:t>第一部分</a:t>
            </a:r>
            <a:endParaRPr lang="en-US" altLang="zh-CN" sz="2800" b="1" dirty="0">
              <a:solidFill>
                <a:schemeClr val="bg1"/>
              </a:solidFill>
              <a:latin typeface="+mn-lt"/>
              <a:ea typeface="+mn-ea"/>
              <a:cs typeface="+mn-ea"/>
              <a:sym typeface="+mn-lt"/>
            </a:endParaRPr>
          </a:p>
          <a:p>
            <a:pPr marL="0" lvl="1" algn="ctr"/>
            <a:r>
              <a:rPr lang="zh-CN" altLang="en-US" sz="3600" b="1" dirty="0">
                <a:solidFill>
                  <a:schemeClr val="bg1"/>
                </a:solidFill>
                <a:latin typeface="+mn-lt"/>
                <a:ea typeface="+mn-ea"/>
                <a:cs typeface="+mn-ea"/>
                <a:sym typeface="+mn-lt"/>
              </a:rPr>
              <a:t>标题文字内容</a:t>
            </a:r>
            <a:endParaRPr lang="en-US" altLang="zh-CN" sz="3600" b="1" dirty="0">
              <a:solidFill>
                <a:schemeClr val="bg1"/>
              </a:solidFill>
              <a:latin typeface="+mn-lt"/>
              <a:ea typeface="+mn-ea"/>
              <a:cs typeface="+mn-ea"/>
              <a:sym typeface="+mn-lt"/>
            </a:endParaRPr>
          </a:p>
        </p:txBody>
      </p:sp>
      <p:grpSp>
        <p:nvGrpSpPr>
          <p:cNvPr id="16" name="组合 15"/>
          <p:cNvGrpSpPr/>
          <p:nvPr/>
        </p:nvGrpSpPr>
        <p:grpSpPr>
          <a:xfrm>
            <a:off x="728136" y="1704012"/>
            <a:ext cx="1260000" cy="1260000"/>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cs typeface="+mn-ea"/>
                <a:sym typeface="+mn-lt"/>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cs typeface="+mn-ea"/>
                <a:sym typeface="+mn-lt"/>
              </a:endParaRPr>
            </a:p>
          </p:txBody>
        </p:sp>
      </p:grpSp>
      <p:sp>
        <p:nvSpPr>
          <p:cNvPr id="25" name="TextBox 24"/>
          <p:cNvSpPr txBox="1"/>
          <p:nvPr/>
        </p:nvSpPr>
        <p:spPr>
          <a:xfrm>
            <a:off x="3455970" y="3037809"/>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mn-lt"/>
                <a:ea typeface="+mn-ea"/>
                <a:cs typeface="+mn-ea"/>
                <a:sym typeface="+mn-lt"/>
              </a:rPr>
              <a:t>※ </a:t>
            </a:r>
            <a:r>
              <a:rPr lang="zh-CN" altLang="en-US" sz="1200" dirty="0">
                <a:solidFill>
                  <a:srgbClr val="080808"/>
                </a:solidFill>
                <a:latin typeface="+mn-lt"/>
                <a:ea typeface="+mn-ea"/>
                <a:cs typeface="+mn-ea"/>
                <a:sym typeface="+mn-lt"/>
              </a:rPr>
              <a:t>添加内容</a:t>
            </a:r>
          </a:p>
        </p:txBody>
      </p:sp>
      <p:sp>
        <p:nvSpPr>
          <p:cNvPr id="26" name="TextBox 25"/>
          <p:cNvSpPr txBox="1"/>
          <p:nvPr/>
        </p:nvSpPr>
        <p:spPr>
          <a:xfrm>
            <a:off x="4508641" y="3037809"/>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n-lt"/>
                <a:ea typeface="+mn-ea"/>
                <a:cs typeface="+mn-ea"/>
                <a:sym typeface="+mn-lt"/>
              </a:rPr>
              <a:t>※ </a:t>
            </a:r>
            <a:r>
              <a:rPr lang="zh-CN" altLang="en-US" sz="1200" dirty="0">
                <a:solidFill>
                  <a:srgbClr val="080808"/>
                </a:solidFill>
                <a:latin typeface="+mn-lt"/>
                <a:ea typeface="+mn-ea"/>
                <a:cs typeface="+mn-ea"/>
                <a:sym typeface="+mn-lt"/>
              </a:rPr>
              <a:t>添加内容</a:t>
            </a:r>
          </a:p>
        </p:txBody>
      </p:sp>
      <p:sp>
        <p:nvSpPr>
          <p:cNvPr id="27" name="TextBox 26"/>
          <p:cNvSpPr txBox="1"/>
          <p:nvPr/>
        </p:nvSpPr>
        <p:spPr>
          <a:xfrm>
            <a:off x="5518667" y="3037809"/>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mn-lt"/>
                <a:ea typeface="+mn-ea"/>
                <a:cs typeface="+mn-ea"/>
                <a:sym typeface="+mn-lt"/>
              </a:rPr>
              <a:t>※ </a:t>
            </a:r>
            <a:r>
              <a:rPr lang="zh-CN" altLang="en-US" sz="1200" dirty="0">
                <a:solidFill>
                  <a:srgbClr val="080808"/>
                </a:solidFill>
                <a:latin typeface="+mn-lt"/>
                <a:ea typeface="+mn-ea"/>
                <a:cs typeface="+mn-ea"/>
                <a:sym typeface="+mn-lt"/>
              </a:rPr>
              <a:t>添加内容</a:t>
            </a:r>
          </a:p>
        </p:txBody>
      </p:sp>
      <p:sp>
        <p:nvSpPr>
          <p:cNvPr id="28" name="TextBox 27"/>
          <p:cNvSpPr txBox="1"/>
          <p:nvPr/>
        </p:nvSpPr>
        <p:spPr>
          <a:xfrm>
            <a:off x="3455970" y="3384880"/>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n-lt"/>
                <a:ea typeface="+mn-ea"/>
                <a:cs typeface="+mn-ea"/>
                <a:sym typeface="+mn-lt"/>
              </a:rPr>
              <a:t>※ </a:t>
            </a:r>
            <a:r>
              <a:rPr lang="zh-CN" altLang="en-US" sz="1200" dirty="0">
                <a:solidFill>
                  <a:srgbClr val="080808"/>
                </a:solidFill>
                <a:latin typeface="+mn-lt"/>
                <a:ea typeface="+mn-ea"/>
                <a:cs typeface="+mn-ea"/>
                <a:sym typeface="+mn-lt"/>
              </a:rPr>
              <a:t>添加内容</a:t>
            </a:r>
          </a:p>
        </p:txBody>
      </p:sp>
      <p:sp>
        <p:nvSpPr>
          <p:cNvPr id="29" name="TextBox 28"/>
          <p:cNvSpPr txBox="1"/>
          <p:nvPr/>
        </p:nvSpPr>
        <p:spPr>
          <a:xfrm>
            <a:off x="4508642" y="3384880"/>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n-lt"/>
                <a:ea typeface="+mn-ea"/>
                <a:cs typeface="+mn-ea"/>
                <a:sym typeface="+mn-lt"/>
              </a:rPr>
              <a:t>※ </a:t>
            </a:r>
            <a:r>
              <a:rPr lang="zh-CN" altLang="en-US" sz="1200" dirty="0">
                <a:solidFill>
                  <a:srgbClr val="080808"/>
                </a:solidFill>
                <a:latin typeface="+mn-lt"/>
                <a:ea typeface="+mn-ea"/>
                <a:cs typeface="+mn-ea"/>
                <a:sym typeface="+mn-lt"/>
              </a:rPr>
              <a:t>添加内容</a:t>
            </a:r>
          </a:p>
        </p:txBody>
      </p:sp>
      <p:sp>
        <p:nvSpPr>
          <p:cNvPr id="30" name="TextBox 29"/>
          <p:cNvSpPr txBox="1"/>
          <p:nvPr/>
        </p:nvSpPr>
        <p:spPr>
          <a:xfrm>
            <a:off x="5518281" y="3384880"/>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n-lt"/>
                <a:ea typeface="+mn-ea"/>
                <a:cs typeface="+mn-ea"/>
                <a:sym typeface="+mn-lt"/>
              </a:rPr>
              <a:t>※ </a:t>
            </a:r>
            <a:r>
              <a:rPr lang="zh-CN" altLang="en-US" sz="1200" dirty="0">
                <a:solidFill>
                  <a:srgbClr val="080808"/>
                </a:solidFill>
                <a:latin typeface="+mn-lt"/>
                <a:ea typeface="+mn-ea"/>
                <a:cs typeface="+mn-ea"/>
                <a:sym typeface="+mn-lt"/>
              </a:rPr>
              <a:t>添加内容</a:t>
            </a:r>
          </a:p>
        </p:txBody>
      </p:sp>
      <p:sp>
        <p:nvSpPr>
          <p:cNvPr id="75" name="TextBox 13"/>
          <p:cNvSpPr txBox="1"/>
          <p:nvPr/>
        </p:nvSpPr>
        <p:spPr>
          <a:xfrm>
            <a:off x="1034242" y="1958602"/>
            <a:ext cx="902846" cy="769441"/>
          </a:xfrm>
          <a:prstGeom prst="rect">
            <a:avLst/>
          </a:prstGeom>
          <a:noFill/>
        </p:spPr>
        <p:txBody>
          <a:bodyPr wrap="square" lIns="0" tIns="0" rIns="0" bIns="0" rtlCol="0">
            <a:spAutoFit/>
          </a:bodyPr>
          <a:lstStyle/>
          <a:p>
            <a:r>
              <a:rPr lang="en-US" altLang="zh-CN" sz="5000" b="1" dirty="0">
                <a:solidFill>
                  <a:schemeClr val="accent1"/>
                </a:solidFill>
                <a:latin typeface="+mn-lt"/>
                <a:ea typeface="+mn-ea"/>
                <a:cs typeface="+mn-ea"/>
                <a:sym typeface="+mn-lt"/>
              </a:rPr>
              <a:t>01</a:t>
            </a:r>
            <a:endParaRPr lang="zh-CN" altLang="en-US" sz="5000" b="1" dirty="0">
              <a:solidFill>
                <a:schemeClr val="accent1"/>
              </a:solidFill>
              <a:latin typeface="+mn-lt"/>
              <a:ea typeface="+mn-ea"/>
              <a:cs typeface="+mn-ea"/>
              <a:sym typeface="+mn-lt"/>
            </a:endParaRPr>
          </a:p>
        </p:txBody>
      </p:sp>
    </p:spTree>
    <p:extLst>
      <p:ext uri="{BB962C8B-B14F-4D97-AF65-F5344CB8AC3E}">
        <p14:creationId xmlns:p14="http://schemas.microsoft.com/office/powerpoint/2010/main" val="26772011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anim calcmode="lin" valueType="num">
                                      <p:cBhvr>
                                        <p:cTn id="8" dur="500" fill="hold"/>
                                        <p:tgtEl>
                                          <p:spTgt spid="75"/>
                                        </p:tgtEl>
                                        <p:attrNameLst>
                                          <p:attrName>ppt_x</p:attrName>
                                        </p:attrNameLst>
                                      </p:cBhvr>
                                      <p:tavLst>
                                        <p:tav tm="0">
                                          <p:val>
                                            <p:strVal val="#ppt_x"/>
                                          </p:val>
                                        </p:tav>
                                        <p:tav tm="100000">
                                          <p:val>
                                            <p:strVal val="#ppt_x"/>
                                          </p:val>
                                        </p:tav>
                                      </p:tavLst>
                                    </p:anim>
                                    <p:anim calcmode="lin" valueType="num">
                                      <p:cBhvr>
                                        <p:cTn id="9" dur="500" fill="hold"/>
                                        <p:tgtEl>
                                          <p:spTgt spid="7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p:tgtEl>
                                          <p:spTgt spid="12"/>
                                        </p:tgtEl>
                                        <p:attrNameLst>
                                          <p:attrName>ppt_x</p:attrName>
                                        </p:attrNameLst>
                                      </p:cBhvr>
                                      <p:tavLst>
                                        <p:tav tm="0">
                                          <p:val>
                                            <p:strVal val="#ppt_x-#ppt_w*1.125000"/>
                                          </p:val>
                                        </p:tav>
                                        <p:tav tm="100000">
                                          <p:val>
                                            <p:strVal val="#ppt_x"/>
                                          </p:val>
                                        </p:tav>
                                      </p:tavLst>
                                    </p:anim>
                                    <p:animEffect transition="in" filter="wipe(right)">
                                      <p:cBhvr>
                                        <p:cTn id="18" dur="500"/>
                                        <p:tgtEl>
                                          <p:spTgt spid="12"/>
                                        </p:tgtEl>
                                      </p:cBhvr>
                                    </p:animEffect>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ppt_x"/>
                                          </p:val>
                                        </p:tav>
                                        <p:tav tm="100000">
                                          <p:val>
                                            <p:strVal val="#ppt_x"/>
                                          </p:val>
                                        </p:tav>
                                      </p:tavLst>
                                    </p:anim>
                                    <p:anim calcmode="lin" valueType="num">
                                      <p:cBhvr additive="base">
                                        <p:cTn id="23" dur="500" fill="hold"/>
                                        <p:tgtEl>
                                          <p:spTgt spid="2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20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40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500" fill="hold"/>
                                        <p:tgtEl>
                                          <p:spTgt spid="27"/>
                                        </p:tgtEl>
                                        <p:attrNameLst>
                                          <p:attrName>ppt_x</p:attrName>
                                        </p:attrNameLst>
                                      </p:cBhvr>
                                      <p:tavLst>
                                        <p:tav tm="0">
                                          <p:val>
                                            <p:strVal val="#ppt_x"/>
                                          </p:val>
                                        </p:tav>
                                        <p:tav tm="100000">
                                          <p:val>
                                            <p:strVal val="#ppt_x"/>
                                          </p:val>
                                        </p:tav>
                                      </p:tavLst>
                                    </p:anim>
                                    <p:anim calcmode="lin" valueType="num">
                                      <p:cBhvr additive="base">
                                        <p:cTn id="31" dur="500" fill="hold"/>
                                        <p:tgtEl>
                                          <p:spTgt spid="27"/>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60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500" fill="hold"/>
                                        <p:tgtEl>
                                          <p:spTgt spid="28"/>
                                        </p:tgtEl>
                                        <p:attrNameLst>
                                          <p:attrName>ppt_x</p:attrName>
                                        </p:attrNameLst>
                                      </p:cBhvr>
                                      <p:tavLst>
                                        <p:tav tm="0">
                                          <p:val>
                                            <p:strVal val="#ppt_x"/>
                                          </p:val>
                                        </p:tav>
                                        <p:tav tm="100000">
                                          <p:val>
                                            <p:strVal val="#ppt_x"/>
                                          </p:val>
                                        </p:tav>
                                      </p:tavLst>
                                    </p:anim>
                                    <p:anim calcmode="lin" valueType="num">
                                      <p:cBhvr additive="base">
                                        <p:cTn id="35" dur="500" fill="hold"/>
                                        <p:tgtEl>
                                          <p:spTgt spid="2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80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fill="hold"/>
                                        <p:tgtEl>
                                          <p:spTgt spid="29"/>
                                        </p:tgtEl>
                                        <p:attrNameLst>
                                          <p:attrName>ppt_x</p:attrName>
                                        </p:attrNameLst>
                                      </p:cBhvr>
                                      <p:tavLst>
                                        <p:tav tm="0">
                                          <p:val>
                                            <p:strVal val="#ppt_x"/>
                                          </p:val>
                                        </p:tav>
                                        <p:tav tm="100000">
                                          <p:val>
                                            <p:strVal val="#ppt_x"/>
                                          </p:val>
                                        </p:tav>
                                      </p:tavLst>
                                    </p:anim>
                                    <p:anim calcmode="lin" valueType="num">
                                      <p:cBhvr additive="base">
                                        <p:cTn id="39" dur="500" fill="hold"/>
                                        <p:tgtEl>
                                          <p:spTgt spid="2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00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ppt_x"/>
                                          </p:val>
                                        </p:tav>
                                        <p:tav tm="100000">
                                          <p:val>
                                            <p:strVal val="#ppt_x"/>
                                          </p:val>
                                        </p:tav>
                                      </p:tavLst>
                                    </p:anim>
                                    <p:anim calcmode="lin" valueType="num">
                                      <p:cBhvr additive="base">
                                        <p:cTn id="4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p:bldP spid="25" grpId="0"/>
      <p:bldP spid="26" grpId="0"/>
      <p:bldP spid="27" grpId="0"/>
      <p:bldP spid="28" grpId="0"/>
      <p:bldP spid="29" grpId="0"/>
      <p:bldP spid="30" grpId="0"/>
      <p:bldP spid="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500" dirty="0">
                <a:solidFill>
                  <a:srgbClr val="333333"/>
                </a:solidFill>
                <a:latin typeface="+mn-lt"/>
                <a:ea typeface="+mn-ea"/>
                <a:cs typeface="+mn-ea"/>
                <a:sym typeface="+mn-lt"/>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362450" y="1311846"/>
            <a:ext cx="419100" cy="2991946"/>
            <a:chOff x="5816600" y="2064925"/>
            <a:chExt cx="558800" cy="3989261"/>
          </a:xfrm>
        </p:grpSpPr>
        <p:grpSp>
          <p:nvGrpSpPr>
            <p:cNvPr id="5" name="组合 4"/>
            <p:cNvGrpSpPr/>
            <p:nvPr/>
          </p:nvGrpSpPr>
          <p:grpSpPr>
            <a:xfrm>
              <a:off x="5816600" y="2064925"/>
              <a:ext cx="558800" cy="3989261"/>
              <a:chOff x="5816600" y="1604550"/>
              <a:chExt cx="558800" cy="3989261"/>
            </a:xfrm>
          </p:grpSpPr>
          <p:sp>
            <p:nvSpPr>
              <p:cNvPr id="7" name="椭圆 6"/>
              <p:cNvSpPr/>
              <p:nvPr/>
            </p:nvSpPr>
            <p:spPr>
              <a:xfrm>
                <a:off x="5816600" y="3327400"/>
                <a:ext cx="558800" cy="558800"/>
              </a:xfrm>
              <a:prstGeom prst="ellipse">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cxnSp>
            <p:nvCxnSpPr>
              <p:cNvPr id="8" name="直接连接符 7"/>
              <p:cNvCxnSpPr/>
              <p:nvPr/>
            </p:nvCxnSpPr>
            <p:spPr>
              <a:xfrm flipV="1">
                <a:off x="6096000" y="1604550"/>
                <a:ext cx="0" cy="1713421"/>
              </a:xfrm>
              <a:prstGeom prst="line">
                <a:avLst/>
              </a:prstGeom>
              <a:ln w="12700">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096000" y="3880390"/>
                <a:ext cx="0" cy="1713421"/>
              </a:xfrm>
              <a:prstGeom prst="line">
                <a:avLst/>
              </a:prstGeom>
              <a:ln w="12700">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6" name="文本框 5"/>
            <p:cNvSpPr txBox="1"/>
            <p:nvPr/>
          </p:nvSpPr>
          <p:spPr bwMode="auto">
            <a:xfrm>
              <a:off x="5858031" y="3882509"/>
              <a:ext cx="475940" cy="330945"/>
            </a:xfrm>
            <a:prstGeom prst="rect">
              <a:avLst/>
            </a:prstGeom>
            <a:noFill/>
          </p:spPr>
          <p:txBody>
            <a:bodyPr wrap="square">
              <a:spAutoFit/>
            </a:bodyPr>
            <a:lstStyle/>
            <a:p>
              <a:pPr algn="ctr">
                <a:defRPr/>
              </a:pPr>
              <a:r>
                <a:rPr lang="en-US" altLang="zh-CN" sz="1013" dirty="0">
                  <a:solidFill>
                    <a:schemeClr val="tx1">
                      <a:lumMod val="65000"/>
                      <a:lumOff val="35000"/>
                    </a:schemeClr>
                  </a:solidFill>
                  <a:latin typeface="+mn-lt"/>
                  <a:ea typeface="+mn-ea"/>
                  <a:cs typeface="+mn-ea"/>
                  <a:sym typeface="+mn-lt"/>
                </a:rPr>
                <a:t>VS</a:t>
              </a:r>
              <a:endParaRPr lang="zh-CN" altLang="en-US" sz="1013" dirty="0">
                <a:solidFill>
                  <a:schemeClr val="tx1">
                    <a:lumMod val="65000"/>
                    <a:lumOff val="35000"/>
                  </a:schemeClr>
                </a:solidFill>
                <a:latin typeface="+mn-lt"/>
                <a:ea typeface="+mn-ea"/>
                <a:cs typeface="+mn-ea"/>
                <a:sym typeface="+mn-lt"/>
              </a:endParaRPr>
            </a:p>
          </p:txBody>
        </p:sp>
      </p:grpSp>
      <p:graphicFrame>
        <p:nvGraphicFramePr>
          <p:cNvPr id="10" name="图表 9"/>
          <p:cNvGraphicFramePr/>
          <p:nvPr>
            <p:extLst>
              <p:ext uri="{D42A27DB-BD31-4B8C-83A1-F6EECF244321}">
                <p14:modId xmlns:p14="http://schemas.microsoft.com/office/powerpoint/2010/main" val="3076567239"/>
              </p:ext>
            </p:extLst>
          </p:nvPr>
        </p:nvGraphicFramePr>
        <p:xfrm>
          <a:off x="1112780" y="2842437"/>
          <a:ext cx="2860792" cy="1543827"/>
        </p:xfrm>
        <a:graphic>
          <a:graphicData uri="http://schemas.openxmlformats.org/drawingml/2006/chart">
            <c:chart xmlns:c="http://schemas.openxmlformats.org/drawingml/2006/chart" xmlns:r="http://schemas.openxmlformats.org/officeDocument/2006/relationships" r:id="rId4"/>
          </a:graphicData>
        </a:graphic>
      </p:graphicFrame>
      <p:sp>
        <p:nvSpPr>
          <p:cNvPr id="11" name="文本框 10"/>
          <p:cNvSpPr txBox="1"/>
          <p:nvPr/>
        </p:nvSpPr>
        <p:spPr>
          <a:xfrm>
            <a:off x="1269626" y="2867071"/>
            <a:ext cx="663320" cy="196208"/>
          </a:xfrm>
          <a:prstGeom prst="rect">
            <a:avLst/>
          </a:prstGeom>
          <a:noFill/>
        </p:spPr>
        <p:txBody>
          <a:bodyPr wrap="square" rtlCol="0">
            <a:spAutoFit/>
          </a:bodyPr>
          <a:lstStyle/>
          <a:p>
            <a:r>
              <a:rPr lang="zh-CN" altLang="en-US" sz="675" dirty="0">
                <a:solidFill>
                  <a:schemeClr val="tx1">
                    <a:lumMod val="65000"/>
                    <a:lumOff val="35000"/>
                  </a:schemeClr>
                </a:solidFill>
                <a:latin typeface="+mn-lt"/>
                <a:ea typeface="+mn-ea"/>
                <a:cs typeface="+mn-ea"/>
                <a:sym typeface="+mn-lt"/>
              </a:rPr>
              <a:t>（百万元）</a:t>
            </a:r>
          </a:p>
        </p:txBody>
      </p:sp>
      <p:graphicFrame>
        <p:nvGraphicFramePr>
          <p:cNvPr id="12" name="图表 11"/>
          <p:cNvGraphicFramePr/>
          <p:nvPr/>
        </p:nvGraphicFramePr>
        <p:xfrm>
          <a:off x="5170430" y="2842437"/>
          <a:ext cx="2860792" cy="1543827"/>
        </p:xfrm>
        <a:graphic>
          <a:graphicData uri="http://schemas.openxmlformats.org/drawingml/2006/chart">
            <c:chart xmlns:c="http://schemas.openxmlformats.org/drawingml/2006/chart" xmlns:r="http://schemas.openxmlformats.org/officeDocument/2006/relationships" r:id="rId5"/>
          </a:graphicData>
        </a:graphic>
      </p:graphicFrame>
      <p:sp>
        <p:nvSpPr>
          <p:cNvPr id="13" name="文本框 12"/>
          <p:cNvSpPr txBox="1"/>
          <p:nvPr/>
        </p:nvSpPr>
        <p:spPr>
          <a:xfrm>
            <a:off x="5327276" y="2867071"/>
            <a:ext cx="663320" cy="196208"/>
          </a:xfrm>
          <a:prstGeom prst="rect">
            <a:avLst/>
          </a:prstGeom>
          <a:noFill/>
        </p:spPr>
        <p:txBody>
          <a:bodyPr wrap="square" rtlCol="0">
            <a:spAutoFit/>
          </a:bodyPr>
          <a:lstStyle/>
          <a:p>
            <a:r>
              <a:rPr lang="zh-CN" altLang="en-US" sz="675" dirty="0">
                <a:solidFill>
                  <a:schemeClr val="tx1">
                    <a:lumMod val="65000"/>
                    <a:lumOff val="35000"/>
                  </a:schemeClr>
                </a:solidFill>
                <a:latin typeface="+mn-lt"/>
                <a:ea typeface="+mn-ea"/>
                <a:cs typeface="+mn-ea"/>
                <a:sym typeface="+mn-lt"/>
              </a:rPr>
              <a:t>（百万元）</a:t>
            </a:r>
          </a:p>
        </p:txBody>
      </p:sp>
      <p:grpSp>
        <p:nvGrpSpPr>
          <p:cNvPr id="14" name="组合 13"/>
          <p:cNvGrpSpPr/>
          <p:nvPr/>
        </p:nvGrpSpPr>
        <p:grpSpPr>
          <a:xfrm>
            <a:off x="1202186" y="1333664"/>
            <a:ext cx="2681981" cy="1022583"/>
            <a:chOff x="2330673" y="2010009"/>
            <a:chExt cx="1739454" cy="1412819"/>
          </a:xfrm>
        </p:grpSpPr>
        <p:sp>
          <p:nvSpPr>
            <p:cNvPr id="15" name="圆角矩形 14"/>
            <p:cNvSpPr/>
            <p:nvPr/>
          </p:nvSpPr>
          <p:spPr>
            <a:xfrm>
              <a:off x="2330673" y="2010009"/>
              <a:ext cx="1739454" cy="1412819"/>
            </a:xfrm>
            <a:prstGeom prst="roundRect">
              <a:avLst>
                <a:gd name="adj" fmla="val 0"/>
              </a:avLst>
            </a:prstGeom>
            <a:solidFill>
              <a:schemeClr val="tx1">
                <a:lumMod val="50000"/>
                <a:lumOff val="50000"/>
              </a:schemeClr>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FF"/>
                </a:solidFill>
                <a:cs typeface="+mn-ea"/>
                <a:sym typeface="+mn-lt"/>
              </a:endParaRPr>
            </a:p>
          </p:txBody>
        </p:sp>
        <p:sp>
          <p:nvSpPr>
            <p:cNvPr id="16" name="圆角矩形 15"/>
            <p:cNvSpPr/>
            <p:nvPr/>
          </p:nvSpPr>
          <p:spPr>
            <a:xfrm>
              <a:off x="2385774" y="2120873"/>
              <a:ext cx="1629239" cy="1191084"/>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FF"/>
                </a:solidFill>
                <a:cs typeface="+mn-ea"/>
                <a:sym typeface="+mn-lt"/>
              </a:endParaRPr>
            </a:p>
          </p:txBody>
        </p:sp>
      </p:grpSp>
      <p:grpSp>
        <p:nvGrpSpPr>
          <p:cNvPr id="17" name="组合 16"/>
          <p:cNvGrpSpPr/>
          <p:nvPr/>
        </p:nvGrpSpPr>
        <p:grpSpPr>
          <a:xfrm>
            <a:off x="5259835" y="1333664"/>
            <a:ext cx="2681981" cy="1022583"/>
            <a:chOff x="2330673" y="2010009"/>
            <a:chExt cx="1739454" cy="1412819"/>
          </a:xfrm>
        </p:grpSpPr>
        <p:sp>
          <p:nvSpPr>
            <p:cNvPr id="18" name="圆角矩形 17"/>
            <p:cNvSpPr/>
            <p:nvPr/>
          </p:nvSpPr>
          <p:spPr>
            <a:xfrm>
              <a:off x="2330673" y="2010009"/>
              <a:ext cx="1739454" cy="1412819"/>
            </a:xfrm>
            <a:prstGeom prst="roundRect">
              <a:avLst>
                <a:gd name="adj" fmla="val 0"/>
              </a:avLst>
            </a:prstGeom>
            <a:solidFill>
              <a:schemeClr val="accent3"/>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FF"/>
                </a:solidFill>
                <a:cs typeface="+mn-ea"/>
                <a:sym typeface="+mn-lt"/>
              </a:endParaRPr>
            </a:p>
          </p:txBody>
        </p:sp>
        <p:sp>
          <p:nvSpPr>
            <p:cNvPr id="19" name="圆角矩形 18"/>
            <p:cNvSpPr/>
            <p:nvPr/>
          </p:nvSpPr>
          <p:spPr>
            <a:xfrm>
              <a:off x="2385774" y="2120873"/>
              <a:ext cx="1629239" cy="1191084"/>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FF"/>
                </a:solidFill>
                <a:cs typeface="+mn-ea"/>
                <a:sym typeface="+mn-lt"/>
              </a:endParaRPr>
            </a:p>
          </p:txBody>
        </p:sp>
      </p:grpSp>
      <p:grpSp>
        <p:nvGrpSpPr>
          <p:cNvPr id="20" name="组合 19"/>
          <p:cNvGrpSpPr/>
          <p:nvPr/>
        </p:nvGrpSpPr>
        <p:grpSpPr>
          <a:xfrm>
            <a:off x="1363148" y="1536225"/>
            <a:ext cx="2376603" cy="799820"/>
            <a:chOff x="7183565" y="3791142"/>
            <a:chExt cx="3168804" cy="1066427"/>
          </a:xfrm>
        </p:grpSpPr>
        <p:sp>
          <p:nvSpPr>
            <p:cNvPr id="21" name="文本框 20"/>
            <p:cNvSpPr txBox="1"/>
            <p:nvPr/>
          </p:nvSpPr>
          <p:spPr bwMode="auto">
            <a:xfrm>
              <a:off x="7183565" y="4041961"/>
              <a:ext cx="3168804" cy="815608"/>
            </a:xfrm>
            <a:prstGeom prst="rect">
              <a:avLst/>
            </a:prstGeom>
            <a:noFill/>
          </p:spPr>
          <p:txBody>
            <a:bodyPr wrap="square">
              <a:spAutoFit/>
            </a:bodyPr>
            <a:lstStyle/>
            <a:p>
              <a:pPr algn="ctr">
                <a:lnSpc>
                  <a:spcPct val="125000"/>
                </a:lnSpc>
              </a:pPr>
              <a:r>
                <a:rPr lang="zh-CN" altLang="en-US" sz="900" dirty="0">
                  <a:solidFill>
                    <a:srgbClr val="000000"/>
                  </a:solidFill>
                  <a:latin typeface="+mn-lt"/>
                  <a:ea typeface="+mn-ea"/>
                  <a:cs typeface="+mn-ea"/>
                  <a:sym typeface="+mn-lt"/>
                </a:rPr>
                <a:t>此处添加详细文本描述，建议与标题相关并此处添加详细文本描述，建议与标题相关并</a:t>
              </a:r>
              <a:endParaRPr lang="en-US" altLang="zh-CN" sz="900" dirty="0">
                <a:solidFill>
                  <a:srgbClr val="000000"/>
                </a:solidFill>
                <a:latin typeface="+mn-lt"/>
                <a:ea typeface="+mn-ea"/>
                <a:cs typeface="+mn-ea"/>
                <a:sym typeface="+mn-lt"/>
              </a:endParaRPr>
            </a:p>
            <a:p>
              <a:pPr algn="ctr">
                <a:lnSpc>
                  <a:spcPct val="125000"/>
                </a:lnSpc>
              </a:pPr>
              <a:endParaRPr lang="en-US" altLang="zh-CN" sz="900" dirty="0">
                <a:solidFill>
                  <a:srgbClr val="000000"/>
                </a:solidFill>
                <a:latin typeface="+mn-lt"/>
                <a:ea typeface="+mn-ea"/>
                <a:cs typeface="+mn-ea"/>
                <a:sym typeface="+mn-lt"/>
              </a:endParaRPr>
            </a:p>
          </p:txBody>
        </p:sp>
        <p:sp>
          <p:nvSpPr>
            <p:cNvPr id="22" name="文本框 21"/>
            <p:cNvSpPr txBox="1"/>
            <p:nvPr/>
          </p:nvSpPr>
          <p:spPr bwMode="auto">
            <a:xfrm>
              <a:off x="7183565" y="3791142"/>
              <a:ext cx="2349784" cy="369332"/>
            </a:xfrm>
            <a:prstGeom prst="rect">
              <a:avLst/>
            </a:prstGeom>
            <a:noFill/>
          </p:spPr>
          <p:txBody>
            <a:bodyPr wrap="square">
              <a:spAutoFit/>
            </a:bodyPr>
            <a:lstStyle/>
            <a:p>
              <a:pPr>
                <a:defRPr/>
              </a:pPr>
              <a:r>
                <a:rPr lang="en-US" altLang="zh-CN" sz="1200" spc="75" dirty="0">
                  <a:solidFill>
                    <a:schemeClr val="accent2"/>
                  </a:solidFill>
                  <a:latin typeface="+mn-lt"/>
                  <a:ea typeface="+mn-ea"/>
                  <a:cs typeface="+mn-ea"/>
                  <a:sym typeface="+mn-lt"/>
                </a:rPr>
                <a:t>2016 First Half</a:t>
              </a:r>
              <a:endParaRPr lang="zh-CN" altLang="en-US" sz="1200" spc="75" dirty="0">
                <a:solidFill>
                  <a:schemeClr val="accent2"/>
                </a:solidFill>
                <a:latin typeface="+mn-lt"/>
                <a:ea typeface="+mn-ea"/>
                <a:cs typeface="+mn-ea"/>
                <a:sym typeface="+mn-lt"/>
              </a:endParaRPr>
            </a:p>
          </p:txBody>
        </p:sp>
      </p:grpSp>
      <p:grpSp>
        <p:nvGrpSpPr>
          <p:cNvPr id="23" name="组合 22"/>
          <p:cNvGrpSpPr/>
          <p:nvPr/>
        </p:nvGrpSpPr>
        <p:grpSpPr>
          <a:xfrm>
            <a:off x="5412513" y="1536222"/>
            <a:ext cx="2376603" cy="799820"/>
            <a:chOff x="7183565" y="3791142"/>
            <a:chExt cx="3168804" cy="1066428"/>
          </a:xfrm>
        </p:grpSpPr>
        <p:sp>
          <p:nvSpPr>
            <p:cNvPr id="24" name="文本框 23"/>
            <p:cNvSpPr txBox="1"/>
            <p:nvPr/>
          </p:nvSpPr>
          <p:spPr bwMode="auto">
            <a:xfrm>
              <a:off x="7183565" y="4041961"/>
              <a:ext cx="3168804" cy="815609"/>
            </a:xfrm>
            <a:prstGeom prst="rect">
              <a:avLst/>
            </a:prstGeom>
            <a:noFill/>
          </p:spPr>
          <p:txBody>
            <a:bodyPr wrap="square">
              <a:spAutoFit/>
            </a:bodyPr>
            <a:lstStyle/>
            <a:p>
              <a:pPr algn="ctr">
                <a:lnSpc>
                  <a:spcPct val="125000"/>
                </a:lnSpc>
              </a:pPr>
              <a:r>
                <a:rPr lang="zh-CN" altLang="en-US" sz="900" dirty="0">
                  <a:solidFill>
                    <a:srgbClr val="000000"/>
                  </a:solidFill>
                  <a:latin typeface="+mn-lt"/>
                  <a:ea typeface="+mn-ea"/>
                  <a:cs typeface="+mn-ea"/>
                  <a:sym typeface="+mn-lt"/>
                </a:rPr>
                <a:t>此处添加详细文本描述，建议与标题相关并此处添加详细文本描述，建议与标题相关并</a:t>
              </a:r>
              <a:endParaRPr lang="en-US" altLang="zh-CN" sz="900" dirty="0">
                <a:solidFill>
                  <a:srgbClr val="000000"/>
                </a:solidFill>
                <a:latin typeface="+mn-lt"/>
                <a:ea typeface="+mn-ea"/>
                <a:cs typeface="+mn-ea"/>
                <a:sym typeface="+mn-lt"/>
              </a:endParaRPr>
            </a:p>
            <a:p>
              <a:pPr algn="ctr">
                <a:lnSpc>
                  <a:spcPct val="125000"/>
                </a:lnSpc>
              </a:pPr>
              <a:endParaRPr lang="en-US" altLang="zh-CN" sz="900" dirty="0">
                <a:solidFill>
                  <a:srgbClr val="000000"/>
                </a:solidFill>
                <a:latin typeface="+mn-lt"/>
                <a:ea typeface="+mn-ea"/>
                <a:cs typeface="+mn-ea"/>
                <a:sym typeface="+mn-lt"/>
              </a:endParaRPr>
            </a:p>
          </p:txBody>
        </p:sp>
        <p:sp>
          <p:nvSpPr>
            <p:cNvPr id="25" name="文本框 24"/>
            <p:cNvSpPr txBox="1"/>
            <p:nvPr/>
          </p:nvSpPr>
          <p:spPr bwMode="auto">
            <a:xfrm>
              <a:off x="7183565" y="3791142"/>
              <a:ext cx="2349784" cy="369332"/>
            </a:xfrm>
            <a:prstGeom prst="rect">
              <a:avLst/>
            </a:prstGeom>
            <a:noFill/>
          </p:spPr>
          <p:txBody>
            <a:bodyPr wrap="square">
              <a:spAutoFit/>
            </a:bodyPr>
            <a:lstStyle/>
            <a:p>
              <a:pPr>
                <a:defRPr/>
              </a:pPr>
              <a:r>
                <a:rPr lang="en-US" altLang="zh-CN" sz="1200" spc="75" dirty="0">
                  <a:solidFill>
                    <a:schemeClr val="accent3"/>
                  </a:solidFill>
                  <a:latin typeface="+mn-lt"/>
                  <a:ea typeface="+mn-ea"/>
                  <a:cs typeface="+mn-ea"/>
                  <a:sym typeface="+mn-lt"/>
                </a:rPr>
                <a:t>2016 Second Half</a:t>
              </a:r>
              <a:endParaRPr lang="zh-CN" altLang="en-US" sz="1200" spc="75" dirty="0">
                <a:solidFill>
                  <a:schemeClr val="accent3"/>
                </a:solidFill>
                <a:latin typeface="+mn-lt"/>
                <a:ea typeface="+mn-ea"/>
                <a:cs typeface="+mn-ea"/>
                <a:sym typeface="+mn-lt"/>
              </a:endParaRPr>
            </a:p>
          </p:txBody>
        </p:sp>
      </p:grpSp>
    </p:spTree>
    <p:extLst>
      <p:ext uri="{BB962C8B-B14F-4D97-AF65-F5344CB8AC3E}">
        <p14:creationId xmlns:p14="http://schemas.microsoft.com/office/powerpoint/2010/main" val="1272933389"/>
      </p:ext>
    </p:extLst>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childTnLst>
                              </p:cTn>
                            </p:par>
                            <p:par>
                              <p:cTn id="8" fill="hold">
                                <p:stCondLst>
                                  <p:cond delay="500"/>
                                </p:stCondLst>
                                <p:childTnLst>
                                  <p:par>
                                    <p:cTn id="9" presetID="2" presetClass="entr" presetSubtype="4" accel="60000" fill="hold" nodeType="afterEffect" p14:presetBounceEnd="40000">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14:bounceEnd="40000">
                                          <p:cBhvr additive="base">
                                            <p:cTn id="11" dur="50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accel="60000" fill="hold" nodeType="withEffect" p14:presetBounceEnd="40000">
                                      <p:stCondLst>
                                        <p:cond delay="200"/>
                                      </p:stCondLst>
                                      <p:childTnLst>
                                        <p:set>
                                          <p:cBhvr>
                                            <p:cTn id="14" dur="1" fill="hold">
                                              <p:stCondLst>
                                                <p:cond delay="0"/>
                                              </p:stCondLst>
                                            </p:cTn>
                                            <p:tgtEl>
                                              <p:spTgt spid="17"/>
                                            </p:tgtEl>
                                            <p:attrNameLst>
                                              <p:attrName>style.visibility</p:attrName>
                                            </p:attrNameLst>
                                          </p:cBhvr>
                                          <p:to>
                                            <p:strVal val="visible"/>
                                          </p:to>
                                        </p:set>
                                        <p:anim calcmode="lin" valueType="num" p14:bounceEnd="40000">
                                          <p:cBhvr additive="base">
                                            <p:cTn id="15" dur="500" fill="hold"/>
                                            <p:tgtEl>
                                              <p:spTgt spid="17"/>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par>
                              <p:cTn id="17" fill="hold">
                                <p:stCondLst>
                                  <p:cond delay="1200"/>
                                </p:stCondLst>
                                <p:childTnLst>
                                  <p:par>
                                    <p:cTn id="18" presetID="16" presetClass="entr" presetSubtype="37"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outVertical)">
                                          <p:cBhvr>
                                            <p:cTn id="20" dur="500"/>
                                            <p:tgtEl>
                                              <p:spTgt spid="20"/>
                                            </p:tgtEl>
                                          </p:cBhvr>
                                        </p:animEffect>
                                      </p:childTnLst>
                                    </p:cTn>
                                  </p:par>
                                  <p:par>
                                    <p:cTn id="21" presetID="16" presetClass="entr" presetSubtype="37"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Vertical)">
                                          <p:cBhvr>
                                            <p:cTn id="23" dur="500"/>
                                            <p:tgtEl>
                                              <p:spTgt spid="23"/>
                                            </p:tgtEl>
                                          </p:cBhvr>
                                        </p:animEffect>
                                      </p:childTnLst>
                                    </p:cTn>
                                  </p:par>
                                </p:childTnLst>
                              </p:cTn>
                            </p:par>
                            <p:par>
                              <p:cTn id="24" fill="hold">
                                <p:stCondLst>
                                  <p:cond delay="1700"/>
                                </p:stCondLst>
                                <p:childTnLst>
                                  <p:par>
                                    <p:cTn id="25" presetID="22" presetClass="entr" presetSubtype="4" fill="hold" grpId="0" nodeType="afterEffect">
                                      <p:stCondLst>
                                        <p:cond delay="0"/>
                                      </p:stCondLst>
                                      <p:childTnLst>
                                        <p:set>
                                          <p:cBhvr>
                                            <p:cTn id="26"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down)">
                                          <p:cBhvr>
                                            <p:cTn id="27" dur="500"/>
                                            <p:tgtEl>
                                              <p:spTgt spid="10">
                                                <p:graphicEl>
                                                  <a:chart seriesIdx="-3" categoryIdx="-3" bldStep="gridLegend"/>
                                                </p:graphicEl>
                                              </p:spTgt>
                                            </p:tgtEl>
                                          </p:cBhvr>
                                        </p:animEffect>
                                      </p:childTnLst>
                                    </p:cTn>
                                  </p:par>
                                </p:childTnLst>
                              </p:cTn>
                            </p:par>
                            <p:par>
                              <p:cTn id="28" fill="hold">
                                <p:stCondLst>
                                  <p:cond delay="2200"/>
                                </p:stCondLst>
                                <p:childTnLst>
                                  <p:par>
                                    <p:cTn id="29" presetID="53" presetClass="entr" presetSubtype="16"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2700"/>
                                </p:stCondLst>
                                <p:childTnLst>
                                  <p:par>
                                    <p:cTn id="35" presetID="22" presetClass="entr" presetSubtype="4" fill="hold" grpId="0" nodeType="afterEffect">
                                      <p:stCondLst>
                                        <p:cond delay="0"/>
                                      </p:stCondLst>
                                      <p:childTnLst>
                                        <p:set>
                                          <p:cBhvr>
                                            <p:cTn id="36"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down)">
                                          <p:cBhvr>
                                            <p:cTn id="37" dur="500"/>
                                            <p:tgtEl>
                                              <p:spTgt spid="10">
                                                <p:graphicEl>
                                                  <a:chart seriesIdx="0" categoryIdx="-4" bldStep="series"/>
                                                </p:graphicEl>
                                              </p:spTgt>
                                            </p:tgtEl>
                                          </p:cBhvr>
                                        </p:animEffect>
                                      </p:childTnLst>
                                    </p:cTn>
                                  </p:par>
                                </p:childTnLst>
                              </p:cTn>
                            </p:par>
                            <p:par>
                              <p:cTn id="38" fill="hold">
                                <p:stCondLst>
                                  <p:cond delay="3200"/>
                                </p:stCondLst>
                                <p:childTnLst>
                                  <p:par>
                                    <p:cTn id="39" presetID="22" presetClass="entr" presetSubtype="4" fill="hold" grpId="0" nodeType="afterEffect">
                                      <p:stCondLst>
                                        <p:cond delay="0"/>
                                      </p:stCondLst>
                                      <p:childTnLst>
                                        <p:set>
                                          <p:cBhvr>
                                            <p:cTn id="40"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wipe(down)">
                                          <p:cBhvr>
                                            <p:cTn id="41" dur="500"/>
                                            <p:tgtEl>
                                              <p:spTgt spid="12">
                                                <p:graphicEl>
                                                  <a:chart seriesIdx="-3" categoryIdx="-3" bldStep="gridLegend"/>
                                                </p:graphicEl>
                                              </p:spTgt>
                                            </p:tgtEl>
                                          </p:cBhvr>
                                        </p:animEffect>
                                      </p:childTnLst>
                                    </p:cTn>
                                  </p:par>
                                </p:childTnLst>
                              </p:cTn>
                            </p:par>
                            <p:par>
                              <p:cTn id="42" fill="hold">
                                <p:stCondLst>
                                  <p:cond delay="3700"/>
                                </p:stCondLst>
                                <p:childTnLst>
                                  <p:par>
                                    <p:cTn id="43" presetID="53" presetClass="entr" presetSubtype="16"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200"/>
                                </p:stCondLst>
                                <p:childTnLst>
                                  <p:par>
                                    <p:cTn id="49" presetID="22" presetClass="entr" presetSubtype="4" fill="hold" grpId="0" nodeType="afterEffect">
                                      <p:stCondLst>
                                        <p:cond delay="0"/>
                                      </p:stCondLst>
                                      <p:childTnLst>
                                        <p:set>
                                          <p:cBhvr>
                                            <p:cTn id="50"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wipe(down)">
                                          <p:cBhvr>
                                            <p:cTn id="51" dur="500"/>
                                            <p:tgtEl>
                                              <p:spTgt spid="12">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series"/>
            </p:bldSub>
          </p:bldGraphic>
          <p:bldP spid="11" grpId="0"/>
          <p:bldGraphic spid="12" grpId="0">
            <p:bldSub>
              <a:bldChart bld="series"/>
            </p:bldSub>
          </p:bldGraphic>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childTnLst>
                              </p:cTn>
                            </p:par>
                            <p:par>
                              <p:cTn id="8" fill="hold">
                                <p:stCondLst>
                                  <p:cond delay="500"/>
                                </p:stCondLst>
                                <p:childTnLst>
                                  <p:par>
                                    <p:cTn id="9" presetID="2" presetClass="entr" presetSubtype="4" accel="6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accel="60000" fill="hold" nodeType="withEffect">
                                      <p:stCondLst>
                                        <p:cond delay="2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par>
                              <p:cTn id="17" fill="hold">
                                <p:stCondLst>
                                  <p:cond delay="1200"/>
                                </p:stCondLst>
                                <p:childTnLst>
                                  <p:par>
                                    <p:cTn id="18" presetID="16" presetClass="entr" presetSubtype="37"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outVertical)">
                                          <p:cBhvr>
                                            <p:cTn id="20" dur="500"/>
                                            <p:tgtEl>
                                              <p:spTgt spid="20"/>
                                            </p:tgtEl>
                                          </p:cBhvr>
                                        </p:animEffect>
                                      </p:childTnLst>
                                    </p:cTn>
                                  </p:par>
                                  <p:par>
                                    <p:cTn id="21" presetID="16" presetClass="entr" presetSubtype="37"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Vertical)">
                                          <p:cBhvr>
                                            <p:cTn id="23" dur="500"/>
                                            <p:tgtEl>
                                              <p:spTgt spid="23"/>
                                            </p:tgtEl>
                                          </p:cBhvr>
                                        </p:animEffect>
                                      </p:childTnLst>
                                    </p:cTn>
                                  </p:par>
                                </p:childTnLst>
                              </p:cTn>
                            </p:par>
                            <p:par>
                              <p:cTn id="24" fill="hold">
                                <p:stCondLst>
                                  <p:cond delay="1700"/>
                                </p:stCondLst>
                                <p:childTnLst>
                                  <p:par>
                                    <p:cTn id="25" presetID="22" presetClass="entr" presetSubtype="4" fill="hold" grpId="0" nodeType="afterEffect">
                                      <p:stCondLst>
                                        <p:cond delay="0"/>
                                      </p:stCondLst>
                                      <p:childTnLst>
                                        <p:set>
                                          <p:cBhvr>
                                            <p:cTn id="26"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down)">
                                          <p:cBhvr>
                                            <p:cTn id="27" dur="500"/>
                                            <p:tgtEl>
                                              <p:spTgt spid="10">
                                                <p:graphicEl>
                                                  <a:chart seriesIdx="-3" categoryIdx="-3" bldStep="gridLegend"/>
                                                </p:graphicEl>
                                              </p:spTgt>
                                            </p:tgtEl>
                                          </p:cBhvr>
                                        </p:animEffect>
                                      </p:childTnLst>
                                    </p:cTn>
                                  </p:par>
                                </p:childTnLst>
                              </p:cTn>
                            </p:par>
                            <p:par>
                              <p:cTn id="28" fill="hold">
                                <p:stCondLst>
                                  <p:cond delay="2200"/>
                                </p:stCondLst>
                                <p:childTnLst>
                                  <p:par>
                                    <p:cTn id="29" presetID="53" presetClass="entr" presetSubtype="16"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2700"/>
                                </p:stCondLst>
                                <p:childTnLst>
                                  <p:par>
                                    <p:cTn id="35" presetID="22" presetClass="entr" presetSubtype="4" fill="hold" grpId="0" nodeType="afterEffect">
                                      <p:stCondLst>
                                        <p:cond delay="0"/>
                                      </p:stCondLst>
                                      <p:childTnLst>
                                        <p:set>
                                          <p:cBhvr>
                                            <p:cTn id="36"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down)">
                                          <p:cBhvr>
                                            <p:cTn id="37" dur="500"/>
                                            <p:tgtEl>
                                              <p:spTgt spid="10">
                                                <p:graphicEl>
                                                  <a:chart seriesIdx="0" categoryIdx="-4" bldStep="series"/>
                                                </p:graphicEl>
                                              </p:spTgt>
                                            </p:tgtEl>
                                          </p:cBhvr>
                                        </p:animEffect>
                                      </p:childTnLst>
                                    </p:cTn>
                                  </p:par>
                                </p:childTnLst>
                              </p:cTn>
                            </p:par>
                            <p:par>
                              <p:cTn id="38" fill="hold">
                                <p:stCondLst>
                                  <p:cond delay="3200"/>
                                </p:stCondLst>
                                <p:childTnLst>
                                  <p:par>
                                    <p:cTn id="39" presetID="22" presetClass="entr" presetSubtype="4" fill="hold" grpId="0" nodeType="afterEffect">
                                      <p:stCondLst>
                                        <p:cond delay="0"/>
                                      </p:stCondLst>
                                      <p:childTnLst>
                                        <p:set>
                                          <p:cBhvr>
                                            <p:cTn id="40"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wipe(down)">
                                          <p:cBhvr>
                                            <p:cTn id="41" dur="500"/>
                                            <p:tgtEl>
                                              <p:spTgt spid="12">
                                                <p:graphicEl>
                                                  <a:chart seriesIdx="-3" categoryIdx="-3" bldStep="gridLegend"/>
                                                </p:graphicEl>
                                              </p:spTgt>
                                            </p:tgtEl>
                                          </p:cBhvr>
                                        </p:animEffect>
                                      </p:childTnLst>
                                    </p:cTn>
                                  </p:par>
                                </p:childTnLst>
                              </p:cTn>
                            </p:par>
                            <p:par>
                              <p:cTn id="42" fill="hold">
                                <p:stCondLst>
                                  <p:cond delay="3700"/>
                                </p:stCondLst>
                                <p:childTnLst>
                                  <p:par>
                                    <p:cTn id="43" presetID="53" presetClass="entr" presetSubtype="16"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200"/>
                                </p:stCondLst>
                                <p:childTnLst>
                                  <p:par>
                                    <p:cTn id="49" presetID="22" presetClass="entr" presetSubtype="4" fill="hold" grpId="0" nodeType="afterEffect">
                                      <p:stCondLst>
                                        <p:cond delay="0"/>
                                      </p:stCondLst>
                                      <p:childTnLst>
                                        <p:set>
                                          <p:cBhvr>
                                            <p:cTn id="50"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wipe(down)">
                                          <p:cBhvr>
                                            <p:cTn id="51" dur="500"/>
                                            <p:tgtEl>
                                              <p:spTgt spid="12">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series"/>
            </p:bldSub>
          </p:bldGraphic>
          <p:bldP spid="11" grpId="0"/>
          <p:bldGraphic spid="12" grpId="0">
            <p:bldSub>
              <a:bldChart bld="series"/>
            </p:bldSub>
          </p:bldGraphic>
          <p:bldP spid="13"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500" dirty="0">
                <a:solidFill>
                  <a:srgbClr val="333333"/>
                </a:solidFill>
                <a:latin typeface="+mn-lt"/>
                <a:ea typeface="+mn-ea"/>
                <a:cs typeface="+mn-ea"/>
                <a:sym typeface="+mn-lt"/>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438419" y="3087127"/>
            <a:ext cx="6228098" cy="1282133"/>
            <a:chOff x="8121873" y="2010009"/>
            <a:chExt cx="1739454" cy="1412819"/>
          </a:xfrm>
        </p:grpSpPr>
        <p:sp>
          <p:nvSpPr>
            <p:cNvPr id="5" name="圆角矩形 4"/>
            <p:cNvSpPr/>
            <p:nvPr/>
          </p:nvSpPr>
          <p:spPr>
            <a:xfrm>
              <a:off x="8121873" y="2010009"/>
              <a:ext cx="1739454" cy="1412819"/>
            </a:xfrm>
            <a:prstGeom prst="roundRect">
              <a:avLst>
                <a:gd name="adj" fmla="val 0"/>
              </a:avLst>
            </a:prstGeom>
            <a:solidFill>
              <a:schemeClr val="accent3"/>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FF"/>
                </a:solidFill>
                <a:cs typeface="+mn-ea"/>
                <a:sym typeface="+mn-lt"/>
              </a:endParaRPr>
            </a:p>
          </p:txBody>
        </p:sp>
        <p:sp>
          <p:nvSpPr>
            <p:cNvPr id="6" name="圆角矩形 5"/>
            <p:cNvSpPr/>
            <p:nvPr/>
          </p:nvSpPr>
          <p:spPr>
            <a:xfrm>
              <a:off x="8147445" y="2102827"/>
              <a:ext cx="1688298" cy="1227176"/>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FF"/>
                </a:solidFill>
                <a:cs typeface="+mn-ea"/>
                <a:sym typeface="+mn-lt"/>
              </a:endParaRPr>
            </a:p>
          </p:txBody>
        </p:sp>
      </p:grpSp>
      <p:sp>
        <p:nvSpPr>
          <p:cNvPr id="7" name="文本框 6"/>
          <p:cNvSpPr txBox="1"/>
          <p:nvPr/>
        </p:nvSpPr>
        <p:spPr>
          <a:xfrm>
            <a:off x="1706397" y="3310069"/>
            <a:ext cx="1280160" cy="553998"/>
          </a:xfrm>
          <a:prstGeom prst="rect">
            <a:avLst/>
          </a:prstGeom>
          <a:noFill/>
        </p:spPr>
        <p:txBody>
          <a:bodyPr wrap="square" rtlCol="0">
            <a:spAutoFit/>
          </a:bodyPr>
          <a:lstStyle/>
          <a:p>
            <a:pPr algn="ctr"/>
            <a:r>
              <a:rPr lang="zh-CN" altLang="en-US" sz="3000" dirty="0">
                <a:solidFill>
                  <a:schemeClr val="accent3"/>
                </a:solidFill>
                <a:latin typeface="+mn-lt"/>
                <a:ea typeface="+mn-ea"/>
                <a:cs typeface="+mn-ea"/>
                <a:sym typeface="+mn-lt"/>
              </a:rPr>
              <a:t>标题</a:t>
            </a:r>
          </a:p>
        </p:txBody>
      </p:sp>
      <p:sp>
        <p:nvSpPr>
          <p:cNvPr id="8" name="文本框 7"/>
          <p:cNvSpPr txBox="1"/>
          <p:nvPr/>
        </p:nvSpPr>
        <p:spPr>
          <a:xfrm>
            <a:off x="1745711" y="3915479"/>
            <a:ext cx="1201531" cy="253916"/>
          </a:xfrm>
          <a:prstGeom prst="rect">
            <a:avLst/>
          </a:prstGeom>
          <a:noFill/>
        </p:spPr>
        <p:txBody>
          <a:bodyPr wrap="square" rtlCol="0">
            <a:spAutoFit/>
          </a:bodyPr>
          <a:lstStyle/>
          <a:p>
            <a:pPr algn="dist"/>
            <a:r>
              <a:rPr lang="en-US" altLang="zh-CN" sz="1050" dirty="0">
                <a:solidFill>
                  <a:schemeClr val="tx1">
                    <a:lumMod val="65000"/>
                    <a:lumOff val="35000"/>
                  </a:schemeClr>
                </a:solidFill>
                <a:latin typeface="+mn-lt"/>
                <a:ea typeface="+mn-ea"/>
                <a:cs typeface="+mn-ea"/>
                <a:sym typeface="+mn-lt"/>
              </a:rPr>
              <a:t>PERCEPTUAL</a:t>
            </a:r>
          </a:p>
        </p:txBody>
      </p:sp>
      <p:cxnSp>
        <p:nvCxnSpPr>
          <p:cNvPr id="9" name="直接连接符 8"/>
          <p:cNvCxnSpPr/>
          <p:nvPr/>
        </p:nvCxnSpPr>
        <p:spPr>
          <a:xfrm>
            <a:off x="3077997" y="3372943"/>
            <a:ext cx="0" cy="71049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bwMode="auto">
          <a:xfrm>
            <a:off x="3162973" y="3381942"/>
            <a:ext cx="4224134" cy="611706"/>
          </a:xfrm>
          <a:prstGeom prst="rect">
            <a:avLst/>
          </a:prstGeom>
          <a:noFill/>
        </p:spPr>
        <p:txBody>
          <a:bodyPr wrap="square">
            <a:spAutoFit/>
          </a:bodyPr>
          <a:lstStyle/>
          <a:p>
            <a:pPr>
              <a:lnSpc>
                <a:spcPct val="125000"/>
              </a:lnSpc>
            </a:pPr>
            <a:r>
              <a:rPr lang="zh-CN" altLang="en-US" sz="900" dirty="0">
                <a:solidFill>
                  <a:srgbClr val="000000"/>
                </a:solidFill>
                <a:latin typeface="+mn-lt"/>
                <a:ea typeface="+mn-ea"/>
                <a:cs typeface="+mn-ea"/>
                <a:sym typeface="+mn-lt"/>
              </a:rPr>
              <a:t>此处添加详细文本描述，建议与标题相关并符合整体语言风格，语言描述尽量此处添加详细文本描述，建议与标题相关并符合整体语言风格，语言描述尽量此处添加详细文本描述，建议与标题相关并符合整体语言风格，</a:t>
            </a:r>
            <a:endParaRPr lang="en-US" altLang="zh-CN" sz="900" dirty="0">
              <a:solidFill>
                <a:srgbClr val="000000"/>
              </a:solidFill>
              <a:latin typeface="+mn-lt"/>
              <a:ea typeface="+mn-ea"/>
              <a:cs typeface="+mn-ea"/>
              <a:sym typeface="+mn-lt"/>
            </a:endParaRPr>
          </a:p>
        </p:txBody>
      </p:sp>
      <p:grpSp>
        <p:nvGrpSpPr>
          <p:cNvPr id="11" name="组合 10"/>
          <p:cNvGrpSpPr/>
          <p:nvPr/>
        </p:nvGrpSpPr>
        <p:grpSpPr>
          <a:xfrm>
            <a:off x="3801866" y="1131590"/>
            <a:ext cx="593418" cy="593418"/>
            <a:chOff x="3237545" y="4561747"/>
            <a:chExt cx="1146960" cy="1146960"/>
          </a:xfrm>
        </p:grpSpPr>
        <p:sp>
          <p:nvSpPr>
            <p:cNvPr id="12" name="圆角矩形 11"/>
            <p:cNvSpPr/>
            <p:nvPr/>
          </p:nvSpPr>
          <p:spPr>
            <a:xfrm>
              <a:off x="3237545" y="4561747"/>
              <a:ext cx="1146960" cy="1146960"/>
            </a:xfrm>
            <a:prstGeom prst="roundRect">
              <a:avLst>
                <a:gd name="adj" fmla="val 50000"/>
              </a:avLst>
            </a:prstGeom>
            <a:solidFill>
              <a:schemeClr val="accent1"/>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FF"/>
                </a:solidFill>
                <a:cs typeface="+mn-ea"/>
                <a:sym typeface="+mn-lt"/>
              </a:endParaRPr>
            </a:p>
          </p:txBody>
        </p:sp>
        <p:sp>
          <p:nvSpPr>
            <p:cNvPr id="13" name="圆角矩形 12"/>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FF"/>
                </a:solidFill>
                <a:cs typeface="+mn-ea"/>
                <a:sym typeface="+mn-lt"/>
              </a:endParaRPr>
            </a:p>
          </p:txBody>
        </p:sp>
      </p:grpSp>
      <p:grpSp>
        <p:nvGrpSpPr>
          <p:cNvPr id="14" name="组合 13"/>
          <p:cNvGrpSpPr/>
          <p:nvPr/>
        </p:nvGrpSpPr>
        <p:grpSpPr>
          <a:xfrm>
            <a:off x="4716016" y="1131590"/>
            <a:ext cx="593418" cy="593418"/>
            <a:chOff x="3237545" y="4561747"/>
            <a:chExt cx="1146960" cy="1146960"/>
          </a:xfrm>
        </p:grpSpPr>
        <p:sp>
          <p:nvSpPr>
            <p:cNvPr id="15" name="圆角矩形 14"/>
            <p:cNvSpPr/>
            <p:nvPr/>
          </p:nvSpPr>
          <p:spPr>
            <a:xfrm>
              <a:off x="3237545" y="4561747"/>
              <a:ext cx="1146960" cy="1146960"/>
            </a:xfrm>
            <a:prstGeom prst="roundRect">
              <a:avLst>
                <a:gd name="adj" fmla="val 50000"/>
              </a:avLst>
            </a:prstGeom>
            <a:solidFill>
              <a:schemeClr val="accent2"/>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FF"/>
                </a:solidFill>
                <a:cs typeface="+mn-ea"/>
                <a:sym typeface="+mn-lt"/>
              </a:endParaRPr>
            </a:p>
          </p:txBody>
        </p:sp>
        <p:sp>
          <p:nvSpPr>
            <p:cNvPr id="16" name="圆角矩形 15"/>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FF"/>
                </a:solidFill>
                <a:cs typeface="+mn-ea"/>
                <a:sym typeface="+mn-lt"/>
              </a:endParaRPr>
            </a:p>
          </p:txBody>
        </p:sp>
      </p:grpSp>
      <p:grpSp>
        <p:nvGrpSpPr>
          <p:cNvPr id="17" name="组合 16"/>
          <p:cNvGrpSpPr/>
          <p:nvPr/>
        </p:nvGrpSpPr>
        <p:grpSpPr>
          <a:xfrm>
            <a:off x="3801866" y="2045990"/>
            <a:ext cx="593418" cy="593418"/>
            <a:chOff x="3237545" y="4561747"/>
            <a:chExt cx="1146960" cy="1146960"/>
          </a:xfrm>
        </p:grpSpPr>
        <p:sp>
          <p:nvSpPr>
            <p:cNvPr id="18" name="圆角矩形 17"/>
            <p:cNvSpPr/>
            <p:nvPr/>
          </p:nvSpPr>
          <p:spPr>
            <a:xfrm>
              <a:off x="3237545" y="4561747"/>
              <a:ext cx="1146960" cy="1146960"/>
            </a:xfrm>
            <a:prstGeom prst="roundRect">
              <a:avLst>
                <a:gd name="adj" fmla="val 50000"/>
              </a:avLst>
            </a:prstGeom>
            <a:solidFill>
              <a:schemeClr val="accent3"/>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FF"/>
                </a:solidFill>
                <a:cs typeface="+mn-ea"/>
                <a:sym typeface="+mn-lt"/>
              </a:endParaRPr>
            </a:p>
          </p:txBody>
        </p:sp>
        <p:sp>
          <p:nvSpPr>
            <p:cNvPr id="19" name="圆角矩形 18"/>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FF"/>
                </a:solidFill>
                <a:cs typeface="+mn-ea"/>
                <a:sym typeface="+mn-lt"/>
              </a:endParaRPr>
            </a:p>
          </p:txBody>
        </p:sp>
      </p:grpSp>
      <p:grpSp>
        <p:nvGrpSpPr>
          <p:cNvPr id="20" name="组合 19"/>
          <p:cNvGrpSpPr/>
          <p:nvPr/>
        </p:nvGrpSpPr>
        <p:grpSpPr>
          <a:xfrm>
            <a:off x="4716016" y="2045990"/>
            <a:ext cx="593418" cy="593418"/>
            <a:chOff x="3237545" y="4561747"/>
            <a:chExt cx="1146960" cy="1146960"/>
          </a:xfrm>
        </p:grpSpPr>
        <p:sp>
          <p:nvSpPr>
            <p:cNvPr id="21" name="圆角矩形 20"/>
            <p:cNvSpPr/>
            <p:nvPr/>
          </p:nvSpPr>
          <p:spPr>
            <a:xfrm>
              <a:off x="3237545" y="4561747"/>
              <a:ext cx="1146960" cy="1146960"/>
            </a:xfrm>
            <a:prstGeom prst="roundRect">
              <a:avLst>
                <a:gd name="adj" fmla="val 50000"/>
              </a:avLst>
            </a:prstGeom>
            <a:solidFill>
              <a:schemeClr val="accent4"/>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FF"/>
                </a:solidFill>
                <a:cs typeface="+mn-ea"/>
                <a:sym typeface="+mn-lt"/>
              </a:endParaRPr>
            </a:p>
          </p:txBody>
        </p:sp>
        <p:sp>
          <p:nvSpPr>
            <p:cNvPr id="22" name="圆角矩形 21"/>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FF"/>
                </a:solidFill>
                <a:cs typeface="+mn-ea"/>
                <a:sym typeface="+mn-lt"/>
              </a:endParaRPr>
            </a:p>
          </p:txBody>
        </p:sp>
      </p:grpSp>
      <p:grpSp>
        <p:nvGrpSpPr>
          <p:cNvPr id="23" name="组合 22"/>
          <p:cNvGrpSpPr/>
          <p:nvPr/>
        </p:nvGrpSpPr>
        <p:grpSpPr>
          <a:xfrm>
            <a:off x="5418786" y="1159680"/>
            <a:ext cx="2105481" cy="605265"/>
            <a:chOff x="2744012" y="4525702"/>
            <a:chExt cx="2349784" cy="807020"/>
          </a:xfrm>
        </p:grpSpPr>
        <p:sp>
          <p:nvSpPr>
            <p:cNvPr id="24" name="文本框 23"/>
            <p:cNvSpPr txBox="1"/>
            <p:nvPr/>
          </p:nvSpPr>
          <p:spPr bwMode="auto">
            <a:xfrm>
              <a:off x="2744012" y="4747946"/>
              <a:ext cx="2253438" cy="584776"/>
            </a:xfrm>
            <a:prstGeom prst="rect">
              <a:avLst/>
            </a:prstGeom>
            <a:noFill/>
          </p:spPr>
          <p:txBody>
            <a:bodyPr wrap="square">
              <a:spAutoFit/>
            </a:bodyPr>
            <a:lstStyle/>
            <a:p>
              <a:pPr>
                <a:lnSpc>
                  <a:spcPct val="125000"/>
                </a:lnSpc>
              </a:pPr>
              <a:r>
                <a:rPr lang="zh-CN" altLang="en-US" sz="900" dirty="0">
                  <a:solidFill>
                    <a:srgbClr val="000000"/>
                  </a:solidFill>
                  <a:latin typeface="+mn-lt"/>
                  <a:ea typeface="+mn-ea"/>
                  <a:cs typeface="+mn-ea"/>
                  <a:sym typeface="+mn-lt"/>
                </a:rPr>
                <a:t>此处添加详细文本描述，建议与标题相关并符合整体语言风格，</a:t>
              </a:r>
              <a:endParaRPr lang="en-US" altLang="zh-CN" sz="900" dirty="0">
                <a:solidFill>
                  <a:srgbClr val="000000"/>
                </a:solidFill>
                <a:latin typeface="+mn-lt"/>
                <a:ea typeface="+mn-ea"/>
                <a:cs typeface="+mn-ea"/>
                <a:sym typeface="+mn-lt"/>
              </a:endParaRPr>
            </a:p>
          </p:txBody>
        </p:sp>
        <p:sp>
          <p:nvSpPr>
            <p:cNvPr id="25" name="文本框 24"/>
            <p:cNvSpPr txBox="1"/>
            <p:nvPr/>
          </p:nvSpPr>
          <p:spPr bwMode="auto">
            <a:xfrm>
              <a:off x="2744012" y="4525702"/>
              <a:ext cx="2349784" cy="369332"/>
            </a:xfrm>
            <a:prstGeom prst="rect">
              <a:avLst/>
            </a:prstGeom>
            <a:noFill/>
          </p:spPr>
          <p:txBody>
            <a:bodyPr wrap="square">
              <a:spAutoFit/>
            </a:bodyPr>
            <a:lstStyle/>
            <a:p>
              <a:pPr>
                <a:defRPr/>
              </a:pPr>
              <a:r>
                <a:rPr lang="zh-CN" altLang="en-US" sz="1200" spc="75" dirty="0">
                  <a:solidFill>
                    <a:schemeClr val="tx1">
                      <a:lumMod val="65000"/>
                      <a:lumOff val="35000"/>
                    </a:schemeClr>
                  </a:solidFill>
                  <a:latin typeface="+mn-lt"/>
                  <a:ea typeface="+mn-ea"/>
                  <a:cs typeface="+mn-ea"/>
                  <a:sym typeface="+mn-lt"/>
                </a:rPr>
                <a:t>在此添加标题</a:t>
              </a:r>
            </a:p>
          </p:txBody>
        </p:sp>
      </p:grpSp>
      <p:grpSp>
        <p:nvGrpSpPr>
          <p:cNvPr id="26" name="组合 25"/>
          <p:cNvGrpSpPr/>
          <p:nvPr/>
        </p:nvGrpSpPr>
        <p:grpSpPr>
          <a:xfrm>
            <a:off x="5418786" y="2045985"/>
            <a:ext cx="2105481" cy="605265"/>
            <a:chOff x="2744012" y="4525702"/>
            <a:chExt cx="2349784" cy="807020"/>
          </a:xfrm>
        </p:grpSpPr>
        <p:sp>
          <p:nvSpPr>
            <p:cNvPr id="27" name="文本框 26"/>
            <p:cNvSpPr txBox="1"/>
            <p:nvPr/>
          </p:nvSpPr>
          <p:spPr bwMode="auto">
            <a:xfrm>
              <a:off x="2744012" y="4747946"/>
              <a:ext cx="2253438" cy="584776"/>
            </a:xfrm>
            <a:prstGeom prst="rect">
              <a:avLst/>
            </a:prstGeom>
            <a:noFill/>
          </p:spPr>
          <p:txBody>
            <a:bodyPr wrap="square">
              <a:spAutoFit/>
            </a:bodyPr>
            <a:lstStyle/>
            <a:p>
              <a:pPr>
                <a:lnSpc>
                  <a:spcPct val="125000"/>
                </a:lnSpc>
              </a:pPr>
              <a:r>
                <a:rPr lang="zh-CN" altLang="en-US" sz="900" dirty="0">
                  <a:solidFill>
                    <a:srgbClr val="000000"/>
                  </a:solidFill>
                  <a:latin typeface="+mn-lt"/>
                  <a:ea typeface="+mn-ea"/>
                  <a:cs typeface="+mn-ea"/>
                  <a:sym typeface="+mn-lt"/>
                </a:rPr>
                <a:t>此处添加详细文本描述，建议与标题相关并符合整体语言风格，</a:t>
              </a:r>
              <a:endParaRPr lang="en-US" altLang="zh-CN" sz="900" dirty="0">
                <a:solidFill>
                  <a:srgbClr val="000000"/>
                </a:solidFill>
                <a:latin typeface="+mn-lt"/>
                <a:ea typeface="+mn-ea"/>
                <a:cs typeface="+mn-ea"/>
                <a:sym typeface="+mn-lt"/>
              </a:endParaRPr>
            </a:p>
          </p:txBody>
        </p:sp>
        <p:sp>
          <p:nvSpPr>
            <p:cNvPr id="28" name="文本框 27"/>
            <p:cNvSpPr txBox="1"/>
            <p:nvPr/>
          </p:nvSpPr>
          <p:spPr bwMode="auto">
            <a:xfrm>
              <a:off x="2744012" y="4525702"/>
              <a:ext cx="2349784" cy="369332"/>
            </a:xfrm>
            <a:prstGeom prst="rect">
              <a:avLst/>
            </a:prstGeom>
            <a:noFill/>
          </p:spPr>
          <p:txBody>
            <a:bodyPr wrap="square">
              <a:spAutoFit/>
            </a:bodyPr>
            <a:lstStyle/>
            <a:p>
              <a:pPr>
                <a:defRPr/>
              </a:pPr>
              <a:r>
                <a:rPr lang="zh-CN" altLang="en-US" sz="1200" spc="75" dirty="0">
                  <a:solidFill>
                    <a:schemeClr val="tx1">
                      <a:lumMod val="65000"/>
                      <a:lumOff val="35000"/>
                    </a:schemeClr>
                  </a:solidFill>
                  <a:latin typeface="+mn-lt"/>
                  <a:ea typeface="+mn-ea"/>
                  <a:cs typeface="+mn-ea"/>
                  <a:sym typeface="+mn-lt"/>
                </a:rPr>
                <a:t>在此添加标题</a:t>
              </a:r>
            </a:p>
          </p:txBody>
        </p:sp>
      </p:grpSp>
      <p:grpSp>
        <p:nvGrpSpPr>
          <p:cNvPr id="29" name="组合 28"/>
          <p:cNvGrpSpPr/>
          <p:nvPr/>
        </p:nvGrpSpPr>
        <p:grpSpPr>
          <a:xfrm>
            <a:off x="1745710" y="1159684"/>
            <a:ext cx="1991084" cy="605265"/>
            <a:chOff x="2353658" y="3819717"/>
            <a:chExt cx="2654778" cy="807019"/>
          </a:xfrm>
        </p:grpSpPr>
        <p:sp>
          <p:nvSpPr>
            <p:cNvPr id="30" name="文本框 29"/>
            <p:cNvSpPr txBox="1"/>
            <p:nvPr/>
          </p:nvSpPr>
          <p:spPr bwMode="auto">
            <a:xfrm>
              <a:off x="2353658" y="4041961"/>
              <a:ext cx="2654778" cy="584775"/>
            </a:xfrm>
            <a:prstGeom prst="rect">
              <a:avLst/>
            </a:prstGeom>
            <a:noFill/>
          </p:spPr>
          <p:txBody>
            <a:bodyPr wrap="square">
              <a:spAutoFit/>
            </a:bodyPr>
            <a:lstStyle/>
            <a:p>
              <a:pPr>
                <a:lnSpc>
                  <a:spcPct val="125000"/>
                </a:lnSpc>
              </a:pPr>
              <a:r>
                <a:rPr lang="zh-CN" altLang="en-US" sz="900" dirty="0">
                  <a:solidFill>
                    <a:srgbClr val="000000"/>
                  </a:solidFill>
                  <a:latin typeface="+mn-lt"/>
                  <a:ea typeface="+mn-ea"/>
                  <a:cs typeface="+mn-ea"/>
                  <a:sym typeface="+mn-lt"/>
                </a:rPr>
                <a:t>此处添加详细文本描述，建议与标题相关并符合整体语言风格，</a:t>
              </a:r>
              <a:endParaRPr lang="en-US" altLang="zh-CN" sz="900" dirty="0">
                <a:solidFill>
                  <a:srgbClr val="000000"/>
                </a:solidFill>
                <a:latin typeface="+mn-lt"/>
                <a:ea typeface="+mn-ea"/>
                <a:cs typeface="+mn-ea"/>
                <a:sym typeface="+mn-lt"/>
              </a:endParaRPr>
            </a:p>
          </p:txBody>
        </p:sp>
        <p:sp>
          <p:nvSpPr>
            <p:cNvPr id="31" name="文本框 30"/>
            <p:cNvSpPr txBox="1"/>
            <p:nvPr/>
          </p:nvSpPr>
          <p:spPr bwMode="auto">
            <a:xfrm>
              <a:off x="2658653" y="3819717"/>
              <a:ext cx="2349783" cy="369332"/>
            </a:xfrm>
            <a:prstGeom prst="rect">
              <a:avLst/>
            </a:prstGeom>
            <a:noFill/>
          </p:spPr>
          <p:txBody>
            <a:bodyPr wrap="square">
              <a:spAutoFit/>
            </a:bodyPr>
            <a:lstStyle/>
            <a:p>
              <a:pPr algn="r">
                <a:defRPr/>
              </a:pPr>
              <a:r>
                <a:rPr lang="zh-CN" altLang="en-US" sz="1200" spc="75" dirty="0">
                  <a:solidFill>
                    <a:schemeClr val="tx1">
                      <a:lumMod val="65000"/>
                      <a:lumOff val="35000"/>
                    </a:schemeClr>
                  </a:solidFill>
                  <a:latin typeface="+mn-lt"/>
                  <a:ea typeface="+mn-ea"/>
                  <a:cs typeface="+mn-ea"/>
                  <a:sym typeface="+mn-lt"/>
                </a:rPr>
                <a:t>在此添加标题</a:t>
              </a:r>
            </a:p>
          </p:txBody>
        </p:sp>
      </p:grpSp>
      <p:grpSp>
        <p:nvGrpSpPr>
          <p:cNvPr id="32" name="组合 31"/>
          <p:cNvGrpSpPr/>
          <p:nvPr/>
        </p:nvGrpSpPr>
        <p:grpSpPr>
          <a:xfrm>
            <a:off x="1745710" y="2045985"/>
            <a:ext cx="1991084" cy="605265"/>
            <a:chOff x="2353658" y="5001457"/>
            <a:chExt cx="2654778" cy="807020"/>
          </a:xfrm>
        </p:grpSpPr>
        <p:sp>
          <p:nvSpPr>
            <p:cNvPr id="33" name="文本框 32"/>
            <p:cNvSpPr txBox="1"/>
            <p:nvPr/>
          </p:nvSpPr>
          <p:spPr bwMode="auto">
            <a:xfrm>
              <a:off x="2353658" y="5223701"/>
              <a:ext cx="2654778" cy="584776"/>
            </a:xfrm>
            <a:prstGeom prst="rect">
              <a:avLst/>
            </a:prstGeom>
            <a:noFill/>
          </p:spPr>
          <p:txBody>
            <a:bodyPr wrap="square">
              <a:spAutoFit/>
            </a:bodyPr>
            <a:lstStyle/>
            <a:p>
              <a:pPr>
                <a:lnSpc>
                  <a:spcPct val="125000"/>
                </a:lnSpc>
              </a:pPr>
              <a:r>
                <a:rPr lang="zh-CN" altLang="en-US" sz="900" dirty="0">
                  <a:solidFill>
                    <a:srgbClr val="000000"/>
                  </a:solidFill>
                  <a:latin typeface="+mn-lt"/>
                  <a:ea typeface="+mn-ea"/>
                  <a:cs typeface="+mn-ea"/>
                  <a:sym typeface="+mn-lt"/>
                </a:rPr>
                <a:t>此处添加详细文本描述，建议与标题相关并符合整体语言风格，</a:t>
              </a:r>
              <a:endParaRPr lang="en-US" altLang="zh-CN" sz="900" dirty="0">
                <a:solidFill>
                  <a:srgbClr val="000000"/>
                </a:solidFill>
                <a:latin typeface="+mn-lt"/>
                <a:ea typeface="+mn-ea"/>
                <a:cs typeface="+mn-ea"/>
                <a:sym typeface="+mn-lt"/>
              </a:endParaRPr>
            </a:p>
          </p:txBody>
        </p:sp>
        <p:sp>
          <p:nvSpPr>
            <p:cNvPr id="34" name="文本框 33"/>
            <p:cNvSpPr txBox="1"/>
            <p:nvPr/>
          </p:nvSpPr>
          <p:spPr bwMode="auto">
            <a:xfrm>
              <a:off x="2658653" y="5001457"/>
              <a:ext cx="2349783" cy="369332"/>
            </a:xfrm>
            <a:prstGeom prst="rect">
              <a:avLst/>
            </a:prstGeom>
            <a:noFill/>
          </p:spPr>
          <p:txBody>
            <a:bodyPr wrap="square">
              <a:spAutoFit/>
            </a:bodyPr>
            <a:lstStyle/>
            <a:p>
              <a:pPr algn="r">
                <a:defRPr/>
              </a:pPr>
              <a:r>
                <a:rPr lang="zh-CN" altLang="en-US" sz="1200" spc="75" dirty="0">
                  <a:solidFill>
                    <a:schemeClr val="tx1">
                      <a:lumMod val="65000"/>
                      <a:lumOff val="35000"/>
                    </a:schemeClr>
                  </a:solidFill>
                  <a:latin typeface="+mn-lt"/>
                  <a:ea typeface="+mn-ea"/>
                  <a:cs typeface="+mn-ea"/>
                  <a:sym typeface="+mn-lt"/>
                </a:rPr>
                <a:t>在此添加标题</a:t>
              </a:r>
            </a:p>
          </p:txBody>
        </p:sp>
      </p:grpSp>
      <p:grpSp>
        <p:nvGrpSpPr>
          <p:cNvPr id="35" name="组合 34"/>
          <p:cNvGrpSpPr/>
          <p:nvPr/>
        </p:nvGrpSpPr>
        <p:grpSpPr>
          <a:xfrm>
            <a:off x="3985193" y="1338344"/>
            <a:ext cx="226765" cy="182696"/>
            <a:chOff x="2702739" y="3017462"/>
            <a:chExt cx="535636" cy="431545"/>
          </a:xfrm>
          <a:solidFill>
            <a:schemeClr val="accent1"/>
          </a:solidFill>
        </p:grpSpPr>
        <p:sp>
          <p:nvSpPr>
            <p:cNvPr id="36" name="Freeform 45"/>
            <p:cNvSpPr>
              <a:spLocks/>
            </p:cNvSpPr>
            <p:nvPr/>
          </p:nvSpPr>
          <p:spPr bwMode="auto">
            <a:xfrm>
              <a:off x="2772133" y="3189864"/>
              <a:ext cx="176739" cy="35782"/>
            </a:xfrm>
            <a:custGeom>
              <a:avLst/>
              <a:gdLst>
                <a:gd name="T0" fmla="*/ 63 w 69"/>
                <a:gd name="T1" fmla="*/ 14 h 14"/>
                <a:gd name="T2" fmla="*/ 7 w 69"/>
                <a:gd name="T3" fmla="*/ 14 h 14"/>
                <a:gd name="T4" fmla="*/ 0 w 69"/>
                <a:gd name="T5" fmla="*/ 7 h 14"/>
                <a:gd name="T6" fmla="*/ 7 w 69"/>
                <a:gd name="T7" fmla="*/ 0 h 14"/>
                <a:gd name="T8" fmla="*/ 63 w 69"/>
                <a:gd name="T9" fmla="*/ 0 h 14"/>
                <a:gd name="T10" fmla="*/ 69 w 69"/>
                <a:gd name="T11" fmla="*/ 7 h 14"/>
                <a:gd name="T12" fmla="*/ 63 w 69"/>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69" h="14">
                  <a:moveTo>
                    <a:pt x="63" y="14"/>
                  </a:moveTo>
                  <a:cubicBezTo>
                    <a:pt x="7" y="14"/>
                    <a:pt x="7" y="14"/>
                    <a:pt x="7" y="14"/>
                  </a:cubicBezTo>
                  <a:cubicBezTo>
                    <a:pt x="3" y="14"/>
                    <a:pt x="0" y="11"/>
                    <a:pt x="0" y="7"/>
                  </a:cubicBezTo>
                  <a:cubicBezTo>
                    <a:pt x="0" y="3"/>
                    <a:pt x="3" y="0"/>
                    <a:pt x="7" y="0"/>
                  </a:cubicBezTo>
                  <a:cubicBezTo>
                    <a:pt x="63" y="0"/>
                    <a:pt x="63" y="0"/>
                    <a:pt x="63" y="0"/>
                  </a:cubicBezTo>
                  <a:cubicBezTo>
                    <a:pt x="66" y="0"/>
                    <a:pt x="69" y="3"/>
                    <a:pt x="69" y="7"/>
                  </a:cubicBezTo>
                  <a:cubicBezTo>
                    <a:pt x="69" y="11"/>
                    <a:pt x="66" y="14"/>
                    <a:pt x="63"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37" name="Freeform 46"/>
            <p:cNvSpPr>
              <a:spLocks/>
            </p:cNvSpPr>
            <p:nvPr/>
          </p:nvSpPr>
          <p:spPr bwMode="auto">
            <a:xfrm>
              <a:off x="2792734" y="3194201"/>
              <a:ext cx="35782" cy="72647"/>
            </a:xfrm>
            <a:custGeom>
              <a:avLst/>
              <a:gdLst>
                <a:gd name="T0" fmla="*/ 7 w 14"/>
                <a:gd name="T1" fmla="*/ 28 h 28"/>
                <a:gd name="T2" fmla="*/ 0 w 14"/>
                <a:gd name="T3" fmla="*/ 21 h 28"/>
                <a:gd name="T4" fmla="*/ 0 w 14"/>
                <a:gd name="T5" fmla="*/ 7 h 28"/>
                <a:gd name="T6" fmla="*/ 7 w 14"/>
                <a:gd name="T7" fmla="*/ 0 h 28"/>
                <a:gd name="T8" fmla="*/ 14 w 14"/>
                <a:gd name="T9" fmla="*/ 7 h 28"/>
                <a:gd name="T10" fmla="*/ 14 w 14"/>
                <a:gd name="T11" fmla="*/ 21 h 28"/>
                <a:gd name="T12" fmla="*/ 7 w 14"/>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4" h="28">
                  <a:moveTo>
                    <a:pt x="7" y="28"/>
                  </a:moveTo>
                  <a:cubicBezTo>
                    <a:pt x="3" y="28"/>
                    <a:pt x="0" y="25"/>
                    <a:pt x="0" y="21"/>
                  </a:cubicBezTo>
                  <a:cubicBezTo>
                    <a:pt x="0" y="7"/>
                    <a:pt x="0" y="7"/>
                    <a:pt x="0" y="7"/>
                  </a:cubicBezTo>
                  <a:cubicBezTo>
                    <a:pt x="0" y="3"/>
                    <a:pt x="3" y="0"/>
                    <a:pt x="7" y="0"/>
                  </a:cubicBezTo>
                  <a:cubicBezTo>
                    <a:pt x="11" y="0"/>
                    <a:pt x="14" y="3"/>
                    <a:pt x="14" y="7"/>
                  </a:cubicBezTo>
                  <a:cubicBezTo>
                    <a:pt x="14" y="21"/>
                    <a:pt x="14" y="21"/>
                    <a:pt x="14" y="21"/>
                  </a:cubicBezTo>
                  <a:cubicBezTo>
                    <a:pt x="14" y="25"/>
                    <a:pt x="11" y="28"/>
                    <a:pt x="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38" name="Freeform 47"/>
            <p:cNvSpPr>
              <a:spLocks/>
            </p:cNvSpPr>
            <p:nvPr/>
          </p:nvSpPr>
          <p:spPr bwMode="auto">
            <a:xfrm>
              <a:off x="2836106" y="3194201"/>
              <a:ext cx="33613" cy="72647"/>
            </a:xfrm>
            <a:custGeom>
              <a:avLst/>
              <a:gdLst>
                <a:gd name="T0" fmla="*/ 7 w 13"/>
                <a:gd name="T1" fmla="*/ 28 h 28"/>
                <a:gd name="T2" fmla="*/ 0 w 13"/>
                <a:gd name="T3" fmla="*/ 21 h 28"/>
                <a:gd name="T4" fmla="*/ 0 w 13"/>
                <a:gd name="T5" fmla="*/ 7 h 28"/>
                <a:gd name="T6" fmla="*/ 7 w 13"/>
                <a:gd name="T7" fmla="*/ 0 h 28"/>
                <a:gd name="T8" fmla="*/ 13 w 13"/>
                <a:gd name="T9" fmla="*/ 7 h 28"/>
                <a:gd name="T10" fmla="*/ 13 w 13"/>
                <a:gd name="T11" fmla="*/ 21 h 28"/>
                <a:gd name="T12" fmla="*/ 7 w 13"/>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3" h="28">
                  <a:moveTo>
                    <a:pt x="7" y="28"/>
                  </a:moveTo>
                  <a:cubicBezTo>
                    <a:pt x="3" y="28"/>
                    <a:pt x="0" y="25"/>
                    <a:pt x="0" y="21"/>
                  </a:cubicBezTo>
                  <a:cubicBezTo>
                    <a:pt x="0" y="7"/>
                    <a:pt x="0" y="7"/>
                    <a:pt x="0" y="7"/>
                  </a:cubicBezTo>
                  <a:cubicBezTo>
                    <a:pt x="0" y="3"/>
                    <a:pt x="3" y="0"/>
                    <a:pt x="7" y="0"/>
                  </a:cubicBezTo>
                  <a:cubicBezTo>
                    <a:pt x="10" y="0"/>
                    <a:pt x="13" y="3"/>
                    <a:pt x="13" y="7"/>
                  </a:cubicBezTo>
                  <a:cubicBezTo>
                    <a:pt x="13" y="21"/>
                    <a:pt x="13" y="21"/>
                    <a:pt x="13" y="21"/>
                  </a:cubicBezTo>
                  <a:cubicBezTo>
                    <a:pt x="13" y="25"/>
                    <a:pt x="10" y="28"/>
                    <a:pt x="7"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39" name="Freeform 48"/>
            <p:cNvSpPr>
              <a:spLocks noEditPoints="1"/>
            </p:cNvSpPr>
            <p:nvPr/>
          </p:nvSpPr>
          <p:spPr bwMode="auto">
            <a:xfrm>
              <a:off x="2920680" y="3133481"/>
              <a:ext cx="101923" cy="148547"/>
            </a:xfrm>
            <a:custGeom>
              <a:avLst/>
              <a:gdLst>
                <a:gd name="T0" fmla="*/ 20 w 40"/>
                <a:gd name="T1" fmla="*/ 58 h 58"/>
                <a:gd name="T2" fmla="*/ 0 w 40"/>
                <a:gd name="T3" fmla="*/ 38 h 58"/>
                <a:gd name="T4" fmla="*/ 0 w 40"/>
                <a:gd name="T5" fmla="*/ 20 h 58"/>
                <a:gd name="T6" fmla="*/ 20 w 40"/>
                <a:gd name="T7" fmla="*/ 0 h 58"/>
                <a:gd name="T8" fmla="*/ 40 w 40"/>
                <a:gd name="T9" fmla="*/ 20 h 58"/>
                <a:gd name="T10" fmla="*/ 40 w 40"/>
                <a:gd name="T11" fmla="*/ 38 h 58"/>
                <a:gd name="T12" fmla="*/ 20 w 40"/>
                <a:gd name="T13" fmla="*/ 58 h 58"/>
                <a:gd name="T14" fmla="*/ 20 w 40"/>
                <a:gd name="T15" fmla="*/ 13 h 58"/>
                <a:gd name="T16" fmla="*/ 14 w 40"/>
                <a:gd name="T17" fmla="*/ 20 h 58"/>
                <a:gd name="T18" fmla="*/ 14 w 40"/>
                <a:gd name="T19" fmla="*/ 38 h 58"/>
                <a:gd name="T20" fmla="*/ 20 w 40"/>
                <a:gd name="T21" fmla="*/ 45 h 58"/>
                <a:gd name="T22" fmla="*/ 27 w 40"/>
                <a:gd name="T23" fmla="*/ 38 h 58"/>
                <a:gd name="T24" fmla="*/ 27 w 40"/>
                <a:gd name="T25" fmla="*/ 20 h 58"/>
                <a:gd name="T26" fmla="*/ 20 w 40"/>
                <a:gd name="T2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8">
                  <a:moveTo>
                    <a:pt x="20" y="58"/>
                  </a:moveTo>
                  <a:cubicBezTo>
                    <a:pt x="9" y="58"/>
                    <a:pt x="0" y="49"/>
                    <a:pt x="0" y="38"/>
                  </a:cubicBezTo>
                  <a:cubicBezTo>
                    <a:pt x="0" y="20"/>
                    <a:pt x="0" y="20"/>
                    <a:pt x="0" y="20"/>
                  </a:cubicBezTo>
                  <a:cubicBezTo>
                    <a:pt x="0" y="9"/>
                    <a:pt x="9" y="0"/>
                    <a:pt x="20" y="0"/>
                  </a:cubicBezTo>
                  <a:cubicBezTo>
                    <a:pt x="31" y="0"/>
                    <a:pt x="40" y="9"/>
                    <a:pt x="40" y="20"/>
                  </a:cubicBezTo>
                  <a:cubicBezTo>
                    <a:pt x="40" y="38"/>
                    <a:pt x="40" y="38"/>
                    <a:pt x="40" y="38"/>
                  </a:cubicBezTo>
                  <a:cubicBezTo>
                    <a:pt x="40" y="49"/>
                    <a:pt x="31" y="58"/>
                    <a:pt x="20" y="58"/>
                  </a:cubicBezTo>
                  <a:close/>
                  <a:moveTo>
                    <a:pt x="20" y="13"/>
                  </a:moveTo>
                  <a:cubicBezTo>
                    <a:pt x="17" y="13"/>
                    <a:pt x="14" y="16"/>
                    <a:pt x="14" y="20"/>
                  </a:cubicBezTo>
                  <a:cubicBezTo>
                    <a:pt x="14" y="38"/>
                    <a:pt x="14" y="38"/>
                    <a:pt x="14" y="38"/>
                  </a:cubicBezTo>
                  <a:cubicBezTo>
                    <a:pt x="14" y="42"/>
                    <a:pt x="17" y="45"/>
                    <a:pt x="20" y="45"/>
                  </a:cubicBezTo>
                  <a:cubicBezTo>
                    <a:pt x="24" y="45"/>
                    <a:pt x="27" y="42"/>
                    <a:pt x="27" y="38"/>
                  </a:cubicBezTo>
                  <a:cubicBezTo>
                    <a:pt x="27" y="20"/>
                    <a:pt x="27" y="20"/>
                    <a:pt x="27" y="20"/>
                  </a:cubicBezTo>
                  <a:cubicBezTo>
                    <a:pt x="27" y="16"/>
                    <a:pt x="24" y="13"/>
                    <a:pt x="2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40" name="Freeform 49"/>
            <p:cNvSpPr>
              <a:spLocks noEditPoints="1"/>
            </p:cNvSpPr>
            <p:nvPr/>
          </p:nvSpPr>
          <p:spPr bwMode="auto">
            <a:xfrm>
              <a:off x="2702739" y="3017462"/>
              <a:ext cx="535636" cy="431545"/>
            </a:xfrm>
            <a:custGeom>
              <a:avLst/>
              <a:gdLst>
                <a:gd name="T0" fmla="*/ 200 w 209"/>
                <a:gd name="T1" fmla="*/ 140 h 168"/>
                <a:gd name="T2" fmla="*/ 159 w 209"/>
                <a:gd name="T3" fmla="*/ 114 h 168"/>
                <a:gd name="T4" fmla="*/ 148 w 209"/>
                <a:gd name="T5" fmla="*/ 112 h 168"/>
                <a:gd name="T6" fmla="*/ 144 w 209"/>
                <a:gd name="T7" fmla="*/ 113 h 168"/>
                <a:gd name="T8" fmla="*/ 137 w 209"/>
                <a:gd name="T9" fmla="*/ 109 h 168"/>
                <a:gd name="T10" fmla="*/ 144 w 209"/>
                <a:gd name="T11" fmla="*/ 60 h 168"/>
                <a:gd name="T12" fmla="*/ 60 w 209"/>
                <a:gd name="T13" fmla="*/ 9 h 168"/>
                <a:gd name="T14" fmla="*/ 9 w 209"/>
                <a:gd name="T15" fmla="*/ 92 h 168"/>
                <a:gd name="T16" fmla="*/ 93 w 209"/>
                <a:gd name="T17" fmla="*/ 143 h 168"/>
                <a:gd name="T18" fmla="*/ 129 w 209"/>
                <a:gd name="T19" fmla="*/ 121 h 168"/>
                <a:gd name="T20" fmla="*/ 136 w 209"/>
                <a:gd name="T21" fmla="*/ 125 h 168"/>
                <a:gd name="T22" fmla="*/ 143 w 209"/>
                <a:gd name="T23" fmla="*/ 139 h 168"/>
                <a:gd name="T24" fmla="*/ 183 w 209"/>
                <a:gd name="T25" fmla="*/ 165 h 168"/>
                <a:gd name="T26" fmla="*/ 195 w 209"/>
                <a:gd name="T27" fmla="*/ 167 h 168"/>
                <a:gd name="T28" fmla="*/ 204 w 209"/>
                <a:gd name="T29" fmla="*/ 161 h 168"/>
                <a:gd name="T30" fmla="*/ 200 w 209"/>
                <a:gd name="T31" fmla="*/ 140 h 168"/>
                <a:gd name="T32" fmla="*/ 90 w 209"/>
                <a:gd name="T33" fmla="*/ 131 h 168"/>
                <a:gd name="T34" fmla="*/ 22 w 209"/>
                <a:gd name="T35" fmla="*/ 89 h 168"/>
                <a:gd name="T36" fmla="*/ 63 w 209"/>
                <a:gd name="T37" fmla="*/ 21 h 168"/>
                <a:gd name="T38" fmla="*/ 131 w 209"/>
                <a:gd name="T39" fmla="*/ 63 h 168"/>
                <a:gd name="T40" fmla="*/ 90 w 209"/>
                <a:gd name="T41" fmla="*/ 13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168">
                  <a:moveTo>
                    <a:pt x="200" y="140"/>
                  </a:moveTo>
                  <a:cubicBezTo>
                    <a:pt x="159" y="114"/>
                    <a:pt x="159" y="114"/>
                    <a:pt x="159" y="114"/>
                  </a:cubicBezTo>
                  <a:cubicBezTo>
                    <a:pt x="156" y="111"/>
                    <a:pt x="152" y="111"/>
                    <a:pt x="148" y="112"/>
                  </a:cubicBezTo>
                  <a:cubicBezTo>
                    <a:pt x="146" y="112"/>
                    <a:pt x="145" y="113"/>
                    <a:pt x="144" y="113"/>
                  </a:cubicBezTo>
                  <a:cubicBezTo>
                    <a:pt x="137" y="109"/>
                    <a:pt x="137" y="109"/>
                    <a:pt x="137" y="109"/>
                  </a:cubicBezTo>
                  <a:cubicBezTo>
                    <a:pt x="145" y="94"/>
                    <a:pt x="148" y="77"/>
                    <a:pt x="144" y="60"/>
                  </a:cubicBezTo>
                  <a:cubicBezTo>
                    <a:pt x="135" y="22"/>
                    <a:pt x="97" y="0"/>
                    <a:pt x="60" y="9"/>
                  </a:cubicBezTo>
                  <a:cubicBezTo>
                    <a:pt x="23" y="18"/>
                    <a:pt x="0" y="55"/>
                    <a:pt x="9" y="92"/>
                  </a:cubicBezTo>
                  <a:cubicBezTo>
                    <a:pt x="18" y="129"/>
                    <a:pt x="56" y="152"/>
                    <a:pt x="93" y="143"/>
                  </a:cubicBezTo>
                  <a:cubicBezTo>
                    <a:pt x="108" y="140"/>
                    <a:pt x="120" y="132"/>
                    <a:pt x="129" y="121"/>
                  </a:cubicBezTo>
                  <a:cubicBezTo>
                    <a:pt x="136" y="125"/>
                    <a:pt x="136" y="125"/>
                    <a:pt x="136" y="125"/>
                  </a:cubicBezTo>
                  <a:cubicBezTo>
                    <a:pt x="136" y="131"/>
                    <a:pt x="138" y="136"/>
                    <a:pt x="143" y="139"/>
                  </a:cubicBezTo>
                  <a:cubicBezTo>
                    <a:pt x="183" y="165"/>
                    <a:pt x="183" y="165"/>
                    <a:pt x="183" y="165"/>
                  </a:cubicBezTo>
                  <a:cubicBezTo>
                    <a:pt x="187" y="168"/>
                    <a:pt x="191" y="168"/>
                    <a:pt x="195" y="167"/>
                  </a:cubicBezTo>
                  <a:cubicBezTo>
                    <a:pt x="199" y="166"/>
                    <a:pt x="202" y="164"/>
                    <a:pt x="204" y="161"/>
                  </a:cubicBezTo>
                  <a:cubicBezTo>
                    <a:pt x="209" y="154"/>
                    <a:pt x="207" y="144"/>
                    <a:pt x="200" y="140"/>
                  </a:cubicBezTo>
                  <a:close/>
                  <a:moveTo>
                    <a:pt x="90" y="131"/>
                  </a:moveTo>
                  <a:cubicBezTo>
                    <a:pt x="60" y="138"/>
                    <a:pt x="29" y="120"/>
                    <a:pt x="22" y="89"/>
                  </a:cubicBezTo>
                  <a:cubicBezTo>
                    <a:pt x="14" y="59"/>
                    <a:pt x="33" y="28"/>
                    <a:pt x="63" y="21"/>
                  </a:cubicBezTo>
                  <a:cubicBezTo>
                    <a:pt x="94" y="14"/>
                    <a:pt x="124" y="32"/>
                    <a:pt x="131" y="63"/>
                  </a:cubicBezTo>
                  <a:cubicBezTo>
                    <a:pt x="139" y="93"/>
                    <a:pt x="120" y="123"/>
                    <a:pt x="90" y="1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grpSp>
      <p:grpSp>
        <p:nvGrpSpPr>
          <p:cNvPr id="41" name="组合 40"/>
          <p:cNvGrpSpPr/>
          <p:nvPr/>
        </p:nvGrpSpPr>
        <p:grpSpPr>
          <a:xfrm>
            <a:off x="4914711" y="1352448"/>
            <a:ext cx="229061" cy="164794"/>
            <a:chOff x="3820635" y="3071676"/>
            <a:chExt cx="541058" cy="389258"/>
          </a:xfrm>
          <a:solidFill>
            <a:schemeClr val="accent2"/>
          </a:solidFill>
        </p:grpSpPr>
        <p:sp>
          <p:nvSpPr>
            <p:cNvPr id="42" name="Freeform 226"/>
            <p:cNvSpPr>
              <a:spLocks noEditPoints="1"/>
            </p:cNvSpPr>
            <p:nvPr/>
          </p:nvSpPr>
          <p:spPr bwMode="auto">
            <a:xfrm>
              <a:off x="3820635" y="3071676"/>
              <a:ext cx="438051" cy="389258"/>
            </a:xfrm>
            <a:custGeom>
              <a:avLst/>
              <a:gdLst>
                <a:gd name="T0" fmla="*/ 166 w 171"/>
                <a:gd name="T1" fmla="*/ 0 h 152"/>
                <a:gd name="T2" fmla="*/ 6 w 171"/>
                <a:gd name="T3" fmla="*/ 0 h 152"/>
                <a:gd name="T4" fmla="*/ 0 w 171"/>
                <a:gd name="T5" fmla="*/ 6 h 152"/>
                <a:gd name="T6" fmla="*/ 0 w 171"/>
                <a:gd name="T7" fmla="*/ 147 h 152"/>
                <a:gd name="T8" fmla="*/ 6 w 171"/>
                <a:gd name="T9" fmla="*/ 152 h 152"/>
                <a:gd name="T10" fmla="*/ 166 w 171"/>
                <a:gd name="T11" fmla="*/ 152 h 152"/>
                <a:gd name="T12" fmla="*/ 171 w 171"/>
                <a:gd name="T13" fmla="*/ 147 h 152"/>
                <a:gd name="T14" fmla="*/ 171 w 171"/>
                <a:gd name="T15" fmla="*/ 6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3"/>
                    <a:pt x="0" y="6"/>
                  </a:cubicBezTo>
                  <a:cubicBezTo>
                    <a:pt x="0" y="147"/>
                    <a:pt x="0" y="147"/>
                    <a:pt x="0" y="147"/>
                  </a:cubicBezTo>
                  <a:cubicBezTo>
                    <a:pt x="0" y="150"/>
                    <a:pt x="3" y="152"/>
                    <a:pt x="6" y="152"/>
                  </a:cubicBezTo>
                  <a:cubicBezTo>
                    <a:pt x="166" y="152"/>
                    <a:pt x="166" y="152"/>
                    <a:pt x="166" y="152"/>
                  </a:cubicBezTo>
                  <a:cubicBezTo>
                    <a:pt x="169" y="152"/>
                    <a:pt x="171" y="150"/>
                    <a:pt x="171" y="147"/>
                  </a:cubicBezTo>
                  <a:cubicBezTo>
                    <a:pt x="171" y="6"/>
                    <a:pt x="171" y="6"/>
                    <a:pt x="171" y="6"/>
                  </a:cubicBezTo>
                  <a:cubicBezTo>
                    <a:pt x="171" y="3"/>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43" name="Freeform 227"/>
            <p:cNvSpPr>
              <a:spLocks/>
            </p:cNvSpPr>
            <p:nvPr/>
          </p:nvSpPr>
          <p:spPr bwMode="auto">
            <a:xfrm>
              <a:off x="4117729" y="3336242"/>
              <a:ext cx="41203" cy="40119"/>
            </a:xfrm>
            <a:custGeom>
              <a:avLst/>
              <a:gdLst>
                <a:gd name="T0" fmla="*/ 12 w 38"/>
                <a:gd name="T1" fmla="*/ 0 h 37"/>
                <a:gd name="T2" fmla="*/ 12 w 38"/>
                <a:gd name="T3" fmla="*/ 2 h 37"/>
                <a:gd name="T4" fmla="*/ 0 w 38"/>
                <a:gd name="T5" fmla="*/ 37 h 37"/>
                <a:gd name="T6" fmla="*/ 36 w 38"/>
                <a:gd name="T7" fmla="*/ 28 h 37"/>
                <a:gd name="T8" fmla="*/ 38 w 38"/>
                <a:gd name="T9" fmla="*/ 26 h 37"/>
                <a:gd name="T10" fmla="*/ 12 w 38"/>
                <a:gd name="T11" fmla="*/ 0 h 37"/>
              </a:gdLst>
              <a:ahLst/>
              <a:cxnLst>
                <a:cxn ang="0">
                  <a:pos x="T0" y="T1"/>
                </a:cxn>
                <a:cxn ang="0">
                  <a:pos x="T2" y="T3"/>
                </a:cxn>
                <a:cxn ang="0">
                  <a:pos x="T4" y="T5"/>
                </a:cxn>
                <a:cxn ang="0">
                  <a:pos x="T6" y="T7"/>
                </a:cxn>
                <a:cxn ang="0">
                  <a:pos x="T8" y="T9"/>
                </a:cxn>
                <a:cxn ang="0">
                  <a:pos x="T10" y="T11"/>
                </a:cxn>
              </a:cxnLst>
              <a:rect l="0" t="0" r="r" b="b"/>
              <a:pathLst>
                <a:path w="38" h="37">
                  <a:moveTo>
                    <a:pt x="12" y="0"/>
                  </a:moveTo>
                  <a:lnTo>
                    <a:pt x="12" y="2"/>
                  </a:lnTo>
                  <a:lnTo>
                    <a:pt x="0" y="37"/>
                  </a:lnTo>
                  <a:lnTo>
                    <a:pt x="36" y="28"/>
                  </a:lnTo>
                  <a:lnTo>
                    <a:pt x="38" y="26"/>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44" name="Freeform 228"/>
            <p:cNvSpPr>
              <a:spLocks/>
            </p:cNvSpPr>
            <p:nvPr/>
          </p:nvSpPr>
          <p:spPr bwMode="auto">
            <a:xfrm>
              <a:off x="4281456" y="3135649"/>
              <a:ext cx="80237" cy="76984"/>
            </a:xfrm>
            <a:custGeom>
              <a:avLst/>
              <a:gdLst>
                <a:gd name="T0" fmla="*/ 23 w 31"/>
                <a:gd name="T1" fmla="*/ 30 h 30"/>
                <a:gd name="T2" fmla="*/ 29 w 31"/>
                <a:gd name="T3" fmla="*/ 24 h 30"/>
                <a:gd name="T4" fmla="*/ 29 w 31"/>
                <a:gd name="T5" fmla="*/ 17 h 30"/>
                <a:gd name="T6" fmla="*/ 13 w 31"/>
                <a:gd name="T7" fmla="*/ 2 h 30"/>
                <a:gd name="T8" fmla="*/ 6 w 31"/>
                <a:gd name="T9" fmla="*/ 2 h 30"/>
                <a:gd name="T10" fmla="*/ 0 w 31"/>
                <a:gd name="T11" fmla="*/ 8 h 30"/>
                <a:gd name="T12" fmla="*/ 23 w 31"/>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23" y="30"/>
                  </a:moveTo>
                  <a:cubicBezTo>
                    <a:pt x="29" y="24"/>
                    <a:pt x="29" y="24"/>
                    <a:pt x="29" y="24"/>
                  </a:cubicBezTo>
                  <a:cubicBezTo>
                    <a:pt x="31" y="22"/>
                    <a:pt x="31" y="19"/>
                    <a:pt x="29" y="17"/>
                  </a:cubicBezTo>
                  <a:cubicBezTo>
                    <a:pt x="13" y="2"/>
                    <a:pt x="13" y="2"/>
                    <a:pt x="13" y="2"/>
                  </a:cubicBezTo>
                  <a:cubicBezTo>
                    <a:pt x="11" y="0"/>
                    <a:pt x="8" y="0"/>
                    <a:pt x="6" y="2"/>
                  </a:cubicBezTo>
                  <a:cubicBezTo>
                    <a:pt x="0" y="8"/>
                    <a:pt x="0" y="8"/>
                    <a:pt x="0" y="8"/>
                  </a:cubicBezTo>
                  <a:lnTo>
                    <a:pt x="23"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45" name="Freeform 229"/>
            <p:cNvSpPr>
              <a:spLocks/>
            </p:cNvSpPr>
            <p:nvPr/>
          </p:nvSpPr>
          <p:spPr bwMode="auto">
            <a:xfrm>
              <a:off x="4151342" y="3161672"/>
              <a:ext cx="182160" cy="184328"/>
            </a:xfrm>
            <a:custGeom>
              <a:avLst/>
              <a:gdLst>
                <a:gd name="T0" fmla="*/ 49 w 71"/>
                <a:gd name="T1" fmla="*/ 0 h 72"/>
                <a:gd name="T2" fmla="*/ 48 w 71"/>
                <a:gd name="T3" fmla="*/ 1 h 72"/>
                <a:gd name="T4" fmla="*/ 2 w 71"/>
                <a:gd name="T5" fmla="*/ 47 h 72"/>
                <a:gd name="T6" fmla="*/ 2 w 71"/>
                <a:gd name="T7" fmla="*/ 55 h 72"/>
                <a:gd name="T8" fmla="*/ 2 w 71"/>
                <a:gd name="T9" fmla="*/ 55 h 72"/>
                <a:gd name="T10" fmla="*/ 8 w 71"/>
                <a:gd name="T11" fmla="*/ 57 h 72"/>
                <a:gd name="T12" fmla="*/ 9 w 71"/>
                <a:gd name="T13" fmla="*/ 62 h 72"/>
                <a:gd name="T14" fmla="*/ 9 w 71"/>
                <a:gd name="T15" fmla="*/ 62 h 72"/>
                <a:gd name="T16" fmla="*/ 15 w 71"/>
                <a:gd name="T17" fmla="*/ 64 h 72"/>
                <a:gd name="T18" fmla="*/ 16 w 71"/>
                <a:gd name="T19" fmla="*/ 69 h 72"/>
                <a:gd name="T20" fmla="*/ 17 w 71"/>
                <a:gd name="T21" fmla="*/ 70 h 72"/>
                <a:gd name="T22" fmla="*/ 24 w 71"/>
                <a:gd name="T23" fmla="*/ 70 h 72"/>
                <a:gd name="T24" fmla="*/ 71 w 71"/>
                <a:gd name="T25" fmla="*/ 23 h 72"/>
                <a:gd name="T26" fmla="*/ 71 w 71"/>
                <a:gd name="T27" fmla="*/ 23 h 72"/>
                <a:gd name="T28" fmla="*/ 49 w 71"/>
                <a:gd name="T2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2">
                  <a:moveTo>
                    <a:pt x="49" y="0"/>
                  </a:moveTo>
                  <a:cubicBezTo>
                    <a:pt x="49" y="0"/>
                    <a:pt x="48" y="0"/>
                    <a:pt x="48" y="1"/>
                  </a:cubicBezTo>
                  <a:cubicBezTo>
                    <a:pt x="2" y="47"/>
                    <a:pt x="2" y="47"/>
                    <a:pt x="2" y="47"/>
                  </a:cubicBezTo>
                  <a:cubicBezTo>
                    <a:pt x="0" y="49"/>
                    <a:pt x="0" y="53"/>
                    <a:pt x="2" y="55"/>
                  </a:cubicBezTo>
                  <a:cubicBezTo>
                    <a:pt x="2" y="55"/>
                    <a:pt x="2" y="55"/>
                    <a:pt x="2" y="55"/>
                  </a:cubicBezTo>
                  <a:cubicBezTo>
                    <a:pt x="4" y="57"/>
                    <a:pt x="6" y="57"/>
                    <a:pt x="8" y="57"/>
                  </a:cubicBezTo>
                  <a:cubicBezTo>
                    <a:pt x="7" y="58"/>
                    <a:pt x="7" y="60"/>
                    <a:pt x="9" y="62"/>
                  </a:cubicBezTo>
                  <a:cubicBezTo>
                    <a:pt x="9" y="62"/>
                    <a:pt x="9" y="62"/>
                    <a:pt x="9" y="62"/>
                  </a:cubicBezTo>
                  <a:cubicBezTo>
                    <a:pt x="11" y="64"/>
                    <a:pt x="13" y="64"/>
                    <a:pt x="15" y="64"/>
                  </a:cubicBezTo>
                  <a:cubicBezTo>
                    <a:pt x="14" y="66"/>
                    <a:pt x="15" y="68"/>
                    <a:pt x="16" y="69"/>
                  </a:cubicBezTo>
                  <a:cubicBezTo>
                    <a:pt x="17" y="70"/>
                    <a:pt x="17" y="70"/>
                    <a:pt x="17" y="70"/>
                  </a:cubicBezTo>
                  <a:cubicBezTo>
                    <a:pt x="19" y="72"/>
                    <a:pt x="22" y="72"/>
                    <a:pt x="24" y="70"/>
                  </a:cubicBezTo>
                  <a:cubicBezTo>
                    <a:pt x="71" y="23"/>
                    <a:pt x="71" y="23"/>
                    <a:pt x="71" y="23"/>
                  </a:cubicBezTo>
                  <a:cubicBezTo>
                    <a:pt x="71" y="23"/>
                    <a:pt x="71" y="23"/>
                    <a:pt x="71" y="23"/>
                  </a:cubicBez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46" name="Rectangle 230"/>
            <p:cNvSpPr>
              <a:spLocks noChangeArrowheads="1"/>
            </p:cNvSpPr>
            <p:nvPr/>
          </p:nvSpPr>
          <p:spPr bwMode="auto">
            <a:xfrm>
              <a:off x="3879187" y="3222392"/>
              <a:ext cx="140957" cy="162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47" name="Rectangle 231"/>
            <p:cNvSpPr>
              <a:spLocks noChangeArrowheads="1"/>
            </p:cNvSpPr>
            <p:nvPr/>
          </p:nvSpPr>
          <p:spPr bwMode="auto">
            <a:xfrm>
              <a:off x="3879187" y="3269016"/>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48" name="Rectangle 232"/>
            <p:cNvSpPr>
              <a:spLocks noChangeArrowheads="1"/>
            </p:cNvSpPr>
            <p:nvPr/>
          </p:nvSpPr>
          <p:spPr bwMode="auto">
            <a:xfrm>
              <a:off x="3879187" y="3315640"/>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49" name="Rectangle 233"/>
            <p:cNvSpPr>
              <a:spLocks noChangeArrowheads="1"/>
            </p:cNvSpPr>
            <p:nvPr/>
          </p:nvSpPr>
          <p:spPr bwMode="auto">
            <a:xfrm>
              <a:off x="3879187" y="3361180"/>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grpSp>
      <p:grpSp>
        <p:nvGrpSpPr>
          <p:cNvPr id="50" name="组合 49"/>
          <p:cNvGrpSpPr/>
          <p:nvPr/>
        </p:nvGrpSpPr>
        <p:grpSpPr>
          <a:xfrm>
            <a:off x="3986563" y="2246725"/>
            <a:ext cx="207026" cy="195550"/>
            <a:chOff x="4882149" y="3025052"/>
            <a:chExt cx="489013" cy="461905"/>
          </a:xfrm>
          <a:solidFill>
            <a:schemeClr val="accent3"/>
          </a:solidFill>
        </p:grpSpPr>
        <p:sp>
          <p:nvSpPr>
            <p:cNvPr id="51" name="Freeform 250"/>
            <p:cNvSpPr>
              <a:spLocks/>
            </p:cNvSpPr>
            <p:nvPr/>
          </p:nvSpPr>
          <p:spPr bwMode="auto">
            <a:xfrm>
              <a:off x="4882149" y="3161672"/>
              <a:ext cx="468411" cy="325285"/>
            </a:xfrm>
            <a:custGeom>
              <a:avLst/>
              <a:gdLst>
                <a:gd name="T0" fmla="*/ 102 w 183"/>
                <a:gd name="T1" fmla="*/ 127 h 127"/>
                <a:gd name="T2" fmla="*/ 65 w 183"/>
                <a:gd name="T3" fmla="*/ 119 h 127"/>
                <a:gd name="T4" fmla="*/ 20 w 183"/>
                <a:gd name="T5" fmla="*/ 0 h 127"/>
                <a:gd name="T6" fmla="*/ 50 w 183"/>
                <a:gd name="T7" fmla="*/ 14 h 127"/>
                <a:gd name="T8" fmla="*/ 78 w 183"/>
                <a:gd name="T9" fmla="*/ 89 h 127"/>
                <a:gd name="T10" fmla="*/ 154 w 183"/>
                <a:gd name="T11" fmla="*/ 60 h 127"/>
                <a:gd name="T12" fmla="*/ 183 w 183"/>
                <a:gd name="T13" fmla="*/ 74 h 127"/>
                <a:gd name="T14" fmla="*/ 134 w 183"/>
                <a:gd name="T15" fmla="*/ 121 h 127"/>
                <a:gd name="T16" fmla="*/ 102 w 18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7">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52" name="Freeform 251"/>
            <p:cNvSpPr>
              <a:spLocks/>
            </p:cNvSpPr>
            <p:nvPr/>
          </p:nvSpPr>
          <p:spPr bwMode="auto">
            <a:xfrm>
              <a:off x="4942869" y="3028305"/>
              <a:ext cx="179991" cy="148547"/>
            </a:xfrm>
            <a:custGeom>
              <a:avLst/>
              <a:gdLst>
                <a:gd name="T0" fmla="*/ 70 w 70"/>
                <a:gd name="T1" fmla="*/ 0 h 58"/>
                <a:gd name="T2" fmla="*/ 8 w 70"/>
                <a:gd name="T3" fmla="*/ 33 h 58"/>
                <a:gd name="T4" fmla="*/ 0 w 70"/>
                <a:gd name="T5" fmla="*/ 45 h 58"/>
                <a:gd name="T6" fmla="*/ 30 w 70"/>
                <a:gd name="T7" fmla="*/ 58 h 58"/>
                <a:gd name="T8" fmla="*/ 33 w 70"/>
                <a:gd name="T9" fmla="*/ 53 h 58"/>
                <a:gd name="T10" fmla="*/ 70 w 70"/>
                <a:gd name="T11" fmla="*/ 33 h 58"/>
                <a:gd name="T12" fmla="*/ 70 w 7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70" h="58">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53" name="Freeform 252"/>
            <p:cNvSpPr>
              <a:spLocks/>
            </p:cNvSpPr>
            <p:nvPr/>
          </p:nvSpPr>
          <p:spPr bwMode="auto">
            <a:xfrm>
              <a:off x="5284419" y="3276606"/>
              <a:ext cx="86743" cy="54214"/>
            </a:xfrm>
            <a:custGeom>
              <a:avLst/>
              <a:gdLst>
                <a:gd name="T0" fmla="*/ 1 w 34"/>
                <a:gd name="T1" fmla="*/ 0 h 21"/>
                <a:gd name="T2" fmla="*/ 0 w 34"/>
                <a:gd name="T3" fmla="*/ 8 h 21"/>
                <a:gd name="T4" fmla="*/ 29 w 34"/>
                <a:gd name="T5" fmla="*/ 21 h 21"/>
                <a:gd name="T6" fmla="*/ 34 w 34"/>
                <a:gd name="T7" fmla="*/ 0 h 21"/>
                <a:gd name="T8" fmla="*/ 1 w 34"/>
                <a:gd name="T9" fmla="*/ 0 h 21"/>
              </a:gdLst>
              <a:ahLst/>
              <a:cxnLst>
                <a:cxn ang="0">
                  <a:pos x="T0" y="T1"/>
                </a:cxn>
                <a:cxn ang="0">
                  <a:pos x="T2" y="T3"/>
                </a:cxn>
                <a:cxn ang="0">
                  <a:pos x="T4" y="T5"/>
                </a:cxn>
                <a:cxn ang="0">
                  <a:pos x="T6" y="T7"/>
                </a:cxn>
                <a:cxn ang="0">
                  <a:pos x="T8" y="T9"/>
                </a:cxn>
              </a:cxnLst>
              <a:rect l="0" t="0" r="r" b="b"/>
              <a:pathLst>
                <a:path w="34" h="21">
                  <a:moveTo>
                    <a:pt x="1" y="0"/>
                  </a:moveTo>
                  <a:cubicBezTo>
                    <a:pt x="1" y="3"/>
                    <a:pt x="0" y="5"/>
                    <a:pt x="0" y="8"/>
                  </a:cubicBezTo>
                  <a:cubicBezTo>
                    <a:pt x="29" y="21"/>
                    <a:pt x="29" y="21"/>
                    <a:pt x="29" y="21"/>
                  </a:cubicBezTo>
                  <a:cubicBezTo>
                    <a:pt x="32" y="14"/>
                    <a:pt x="33" y="7"/>
                    <a:pt x="34" y="0"/>
                  </a:cubicBez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54" name="Freeform 253"/>
            <p:cNvSpPr>
              <a:spLocks/>
            </p:cNvSpPr>
            <p:nvPr/>
          </p:nvSpPr>
          <p:spPr bwMode="auto">
            <a:xfrm>
              <a:off x="5143462" y="3025052"/>
              <a:ext cx="227700" cy="230953"/>
            </a:xfrm>
            <a:custGeom>
              <a:avLst/>
              <a:gdLst>
                <a:gd name="T0" fmla="*/ 89 w 89"/>
                <a:gd name="T1" fmla="*/ 90 h 90"/>
                <a:gd name="T2" fmla="*/ 57 w 89"/>
                <a:gd name="T3" fmla="*/ 90 h 90"/>
                <a:gd name="T4" fmla="*/ 0 w 89"/>
                <a:gd name="T5" fmla="*/ 33 h 90"/>
                <a:gd name="T6" fmla="*/ 0 w 89"/>
                <a:gd name="T7" fmla="*/ 0 h 90"/>
                <a:gd name="T8" fmla="*/ 89 w 89"/>
                <a:gd name="T9" fmla="*/ 90 h 90"/>
              </a:gdLst>
              <a:ahLst/>
              <a:cxnLst>
                <a:cxn ang="0">
                  <a:pos x="T0" y="T1"/>
                </a:cxn>
                <a:cxn ang="0">
                  <a:pos x="T2" y="T3"/>
                </a:cxn>
                <a:cxn ang="0">
                  <a:pos x="T4" y="T5"/>
                </a:cxn>
                <a:cxn ang="0">
                  <a:pos x="T6" y="T7"/>
                </a:cxn>
                <a:cxn ang="0">
                  <a:pos x="T8" y="T9"/>
                </a:cxn>
              </a:cxnLst>
              <a:rect l="0" t="0" r="r" b="b"/>
              <a:pathLst>
                <a:path w="89" h="90">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55" name="Rectangle 254"/>
            <p:cNvSpPr>
              <a:spLocks noChangeArrowheads="1"/>
            </p:cNvSpPr>
            <p:nvPr/>
          </p:nvSpPr>
          <p:spPr bwMode="auto">
            <a:xfrm>
              <a:off x="5058888" y="3284196"/>
              <a:ext cx="43371" cy="542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56" name="Rectangle 255"/>
            <p:cNvSpPr>
              <a:spLocks noChangeArrowheads="1"/>
            </p:cNvSpPr>
            <p:nvPr/>
          </p:nvSpPr>
          <p:spPr bwMode="auto">
            <a:xfrm>
              <a:off x="5122860" y="3218054"/>
              <a:ext cx="41203" cy="1203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57" name="Rectangle 256"/>
            <p:cNvSpPr>
              <a:spLocks noChangeArrowheads="1"/>
            </p:cNvSpPr>
            <p:nvPr/>
          </p:nvSpPr>
          <p:spPr bwMode="auto">
            <a:xfrm>
              <a:off x="5184664" y="3182273"/>
              <a:ext cx="41203" cy="1561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grpSp>
      <p:grpSp>
        <p:nvGrpSpPr>
          <p:cNvPr id="58" name="组合 57"/>
          <p:cNvGrpSpPr/>
          <p:nvPr/>
        </p:nvGrpSpPr>
        <p:grpSpPr>
          <a:xfrm>
            <a:off x="4894054" y="2229778"/>
            <a:ext cx="226765" cy="226765"/>
            <a:chOff x="5958843" y="2994692"/>
            <a:chExt cx="535637" cy="535637"/>
          </a:xfrm>
          <a:solidFill>
            <a:schemeClr val="accent4"/>
          </a:solidFill>
        </p:grpSpPr>
        <p:sp>
          <p:nvSpPr>
            <p:cNvPr id="59" name="Freeform 257"/>
            <p:cNvSpPr>
              <a:spLocks noEditPoints="1"/>
            </p:cNvSpPr>
            <p:nvPr/>
          </p:nvSpPr>
          <p:spPr bwMode="auto">
            <a:xfrm>
              <a:off x="6077030" y="3109626"/>
              <a:ext cx="302516" cy="305768"/>
            </a:xfrm>
            <a:custGeom>
              <a:avLst/>
              <a:gdLst>
                <a:gd name="T0" fmla="*/ 101 w 118"/>
                <a:gd name="T1" fmla="*/ 91 h 119"/>
                <a:gd name="T2" fmla="*/ 107 w 118"/>
                <a:gd name="T3" fmla="*/ 77 h 119"/>
                <a:gd name="T4" fmla="*/ 23 w 118"/>
                <a:gd name="T5" fmla="*/ 25 h 119"/>
                <a:gd name="T6" fmla="*/ 30 w 118"/>
                <a:gd name="T7" fmla="*/ 25 h 119"/>
                <a:gd name="T8" fmla="*/ 27 w 118"/>
                <a:gd name="T9" fmla="*/ 24 h 119"/>
                <a:gd name="T10" fmla="*/ 21 w 118"/>
                <a:gd name="T11" fmla="*/ 35 h 119"/>
                <a:gd name="T12" fmla="*/ 28 w 118"/>
                <a:gd name="T13" fmla="*/ 33 h 119"/>
                <a:gd name="T14" fmla="*/ 33 w 118"/>
                <a:gd name="T15" fmla="*/ 41 h 119"/>
                <a:gd name="T16" fmla="*/ 25 w 118"/>
                <a:gd name="T17" fmla="*/ 46 h 119"/>
                <a:gd name="T18" fmla="*/ 15 w 118"/>
                <a:gd name="T19" fmla="*/ 54 h 119"/>
                <a:gd name="T20" fmla="*/ 25 w 118"/>
                <a:gd name="T21" fmla="*/ 63 h 119"/>
                <a:gd name="T22" fmla="*/ 40 w 118"/>
                <a:gd name="T23" fmla="*/ 72 h 119"/>
                <a:gd name="T24" fmla="*/ 34 w 118"/>
                <a:gd name="T25" fmla="*/ 89 h 119"/>
                <a:gd name="T26" fmla="*/ 28 w 118"/>
                <a:gd name="T27" fmla="*/ 102 h 119"/>
                <a:gd name="T28" fmla="*/ 25 w 118"/>
                <a:gd name="T29" fmla="*/ 92 h 119"/>
                <a:gd name="T30" fmla="*/ 21 w 118"/>
                <a:gd name="T31" fmla="*/ 70 h 119"/>
                <a:gd name="T32" fmla="*/ 11 w 118"/>
                <a:gd name="T33" fmla="*/ 57 h 119"/>
                <a:gd name="T34" fmla="*/ 34 w 118"/>
                <a:gd name="T35" fmla="*/ 12 h 119"/>
                <a:gd name="T36" fmla="*/ 23 w 118"/>
                <a:gd name="T37" fmla="*/ 20 h 119"/>
                <a:gd name="T38" fmla="*/ 105 w 118"/>
                <a:gd name="T39" fmla="*/ 50 h 119"/>
                <a:gd name="T40" fmla="*/ 98 w 118"/>
                <a:gd name="T41" fmla="*/ 59 h 119"/>
                <a:gd name="T42" fmla="*/ 94 w 118"/>
                <a:gd name="T43" fmla="*/ 64 h 119"/>
                <a:gd name="T44" fmla="*/ 86 w 118"/>
                <a:gd name="T45" fmla="*/ 65 h 119"/>
                <a:gd name="T46" fmla="*/ 76 w 118"/>
                <a:gd name="T47" fmla="*/ 55 h 119"/>
                <a:gd name="T48" fmla="*/ 70 w 118"/>
                <a:gd name="T49" fmla="*/ 60 h 119"/>
                <a:gd name="T50" fmla="*/ 70 w 118"/>
                <a:gd name="T51" fmla="*/ 70 h 119"/>
                <a:gd name="T52" fmla="*/ 57 w 118"/>
                <a:gd name="T53" fmla="*/ 77 h 119"/>
                <a:gd name="T54" fmla="*/ 45 w 118"/>
                <a:gd name="T55" fmla="*/ 58 h 119"/>
                <a:gd name="T56" fmla="*/ 61 w 118"/>
                <a:gd name="T57" fmla="*/ 51 h 119"/>
                <a:gd name="T58" fmla="*/ 63 w 118"/>
                <a:gd name="T59" fmla="*/ 49 h 119"/>
                <a:gd name="T60" fmla="*/ 59 w 118"/>
                <a:gd name="T61" fmla="*/ 48 h 119"/>
                <a:gd name="T62" fmla="*/ 48 w 118"/>
                <a:gd name="T63" fmla="*/ 48 h 119"/>
                <a:gd name="T64" fmla="*/ 50 w 118"/>
                <a:gd name="T65" fmla="*/ 39 h 119"/>
                <a:gd name="T66" fmla="*/ 54 w 118"/>
                <a:gd name="T67" fmla="*/ 38 h 119"/>
                <a:gd name="T68" fmla="*/ 59 w 118"/>
                <a:gd name="T69" fmla="*/ 24 h 119"/>
                <a:gd name="T70" fmla="*/ 75 w 118"/>
                <a:gd name="T71" fmla="*/ 25 h 119"/>
                <a:gd name="T72" fmla="*/ 83 w 118"/>
                <a:gd name="T73" fmla="*/ 20 h 119"/>
                <a:gd name="T74" fmla="*/ 95 w 118"/>
                <a:gd name="T75" fmla="*/ 21 h 119"/>
                <a:gd name="T76" fmla="*/ 105 w 118"/>
                <a:gd name="T77" fmla="*/ 63 h 119"/>
                <a:gd name="T78" fmla="*/ 105 w 118"/>
                <a:gd name="T79" fmla="*/ 70 h 119"/>
                <a:gd name="T80" fmla="*/ 102 w 118"/>
                <a:gd name="T81" fmla="*/ 68 h 119"/>
                <a:gd name="T82" fmla="*/ 105 w 118"/>
                <a:gd name="T83" fmla="*/ 59 h 119"/>
                <a:gd name="T84" fmla="*/ 107 w 118"/>
                <a:gd name="T85" fmla="*/ 50 h 119"/>
                <a:gd name="T86" fmla="*/ 109 w 118"/>
                <a:gd name="T87" fmla="*/ 39 h 119"/>
                <a:gd name="T88" fmla="*/ 86 w 118"/>
                <a:gd name="T89" fmla="*/ 66 h 119"/>
                <a:gd name="T90" fmla="*/ 73 w 118"/>
                <a:gd name="T91" fmla="*/ 76 h 119"/>
                <a:gd name="T92" fmla="*/ 35 w 118"/>
                <a:gd name="T93" fmla="*/ 26 h 119"/>
                <a:gd name="T94" fmla="*/ 31 w 118"/>
                <a:gd name="T95" fmla="*/ 17 h 119"/>
                <a:gd name="T96" fmla="*/ 46 w 118"/>
                <a:gd name="T97" fmla="*/ 11 h 119"/>
                <a:gd name="T98" fmla="*/ 50 w 118"/>
                <a:gd name="T99" fmla="*/ 18 h 119"/>
                <a:gd name="T100" fmla="*/ 42 w 118"/>
                <a:gd name="T101" fmla="*/ 27 h 119"/>
                <a:gd name="T102" fmla="*/ 57 w 118"/>
                <a:gd name="T103" fmla="*/ 16 h 119"/>
                <a:gd name="T104" fmla="*/ 59 w 118"/>
                <a:gd name="T105" fmla="*/ 14 h 119"/>
                <a:gd name="T106" fmla="*/ 47 w 118"/>
                <a:gd name="T107" fmla="*/ 27 h 119"/>
                <a:gd name="T108" fmla="*/ 75 w 118"/>
                <a:gd name="T109" fmla="*/ 19 h 119"/>
                <a:gd name="T110" fmla="*/ 87 w 118"/>
                <a:gd name="T111" fmla="*/ 15 h 119"/>
                <a:gd name="T112" fmla="*/ 27 w 118"/>
                <a:gd name="T113" fmla="*/ 59 h 119"/>
                <a:gd name="T114" fmla="*/ 24 w 118"/>
                <a:gd name="T115" fmla="*/ 59 h 119"/>
                <a:gd name="T116" fmla="*/ 23 w 118"/>
                <a:gd name="T117" fmla="*/ 55 h 119"/>
                <a:gd name="T118" fmla="*/ 111 w 118"/>
                <a:gd name="T119" fmla="*/ 7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 h="119">
                  <a:moveTo>
                    <a:pt x="59" y="0"/>
                  </a:moveTo>
                  <a:cubicBezTo>
                    <a:pt x="26" y="0"/>
                    <a:pt x="0" y="27"/>
                    <a:pt x="0" y="60"/>
                  </a:cubicBezTo>
                  <a:cubicBezTo>
                    <a:pt x="0" y="92"/>
                    <a:pt x="26" y="119"/>
                    <a:pt x="59" y="119"/>
                  </a:cubicBezTo>
                  <a:cubicBezTo>
                    <a:pt x="91" y="119"/>
                    <a:pt x="118" y="92"/>
                    <a:pt x="118" y="60"/>
                  </a:cubicBezTo>
                  <a:cubicBezTo>
                    <a:pt x="118" y="27"/>
                    <a:pt x="91" y="0"/>
                    <a:pt x="59" y="0"/>
                  </a:cubicBezTo>
                  <a:close/>
                  <a:moveTo>
                    <a:pt x="110" y="77"/>
                  </a:moveTo>
                  <a:cubicBezTo>
                    <a:pt x="110" y="77"/>
                    <a:pt x="110" y="77"/>
                    <a:pt x="110" y="78"/>
                  </a:cubicBezTo>
                  <a:cubicBezTo>
                    <a:pt x="110" y="78"/>
                    <a:pt x="110" y="78"/>
                    <a:pt x="110" y="78"/>
                  </a:cubicBezTo>
                  <a:cubicBezTo>
                    <a:pt x="108" y="82"/>
                    <a:pt x="107" y="86"/>
                    <a:pt x="104" y="89"/>
                  </a:cubicBezTo>
                  <a:cubicBezTo>
                    <a:pt x="104" y="89"/>
                    <a:pt x="104" y="89"/>
                    <a:pt x="103" y="90"/>
                  </a:cubicBezTo>
                  <a:cubicBezTo>
                    <a:pt x="102" y="89"/>
                    <a:pt x="102" y="90"/>
                    <a:pt x="101" y="91"/>
                  </a:cubicBezTo>
                  <a:cubicBezTo>
                    <a:pt x="100" y="91"/>
                    <a:pt x="100" y="90"/>
                    <a:pt x="100" y="90"/>
                  </a:cubicBezTo>
                  <a:cubicBezTo>
                    <a:pt x="100" y="89"/>
                    <a:pt x="100" y="89"/>
                    <a:pt x="100" y="88"/>
                  </a:cubicBezTo>
                  <a:cubicBezTo>
                    <a:pt x="100" y="87"/>
                    <a:pt x="100" y="87"/>
                    <a:pt x="99" y="87"/>
                  </a:cubicBezTo>
                  <a:cubicBezTo>
                    <a:pt x="100" y="86"/>
                    <a:pt x="99" y="85"/>
                    <a:pt x="99" y="84"/>
                  </a:cubicBezTo>
                  <a:cubicBezTo>
                    <a:pt x="99" y="83"/>
                    <a:pt x="100" y="83"/>
                    <a:pt x="101" y="83"/>
                  </a:cubicBezTo>
                  <a:cubicBezTo>
                    <a:pt x="101" y="83"/>
                    <a:pt x="101" y="81"/>
                    <a:pt x="102" y="81"/>
                  </a:cubicBezTo>
                  <a:cubicBezTo>
                    <a:pt x="102" y="80"/>
                    <a:pt x="102" y="81"/>
                    <a:pt x="102" y="81"/>
                  </a:cubicBezTo>
                  <a:cubicBezTo>
                    <a:pt x="103" y="81"/>
                    <a:pt x="102" y="80"/>
                    <a:pt x="103" y="80"/>
                  </a:cubicBezTo>
                  <a:cubicBezTo>
                    <a:pt x="103" y="80"/>
                    <a:pt x="104" y="79"/>
                    <a:pt x="104" y="80"/>
                  </a:cubicBezTo>
                  <a:cubicBezTo>
                    <a:pt x="105" y="80"/>
                    <a:pt x="105" y="79"/>
                    <a:pt x="105" y="78"/>
                  </a:cubicBezTo>
                  <a:cubicBezTo>
                    <a:pt x="105" y="78"/>
                    <a:pt x="106" y="77"/>
                    <a:pt x="107" y="77"/>
                  </a:cubicBezTo>
                  <a:cubicBezTo>
                    <a:pt x="107" y="77"/>
                    <a:pt x="107" y="76"/>
                    <a:pt x="107" y="76"/>
                  </a:cubicBezTo>
                  <a:cubicBezTo>
                    <a:pt x="108" y="77"/>
                    <a:pt x="109" y="76"/>
                    <a:pt x="110" y="77"/>
                  </a:cubicBezTo>
                  <a:cubicBezTo>
                    <a:pt x="110" y="77"/>
                    <a:pt x="110" y="77"/>
                    <a:pt x="110" y="77"/>
                  </a:cubicBezTo>
                  <a:close/>
                  <a:moveTo>
                    <a:pt x="17" y="25"/>
                  </a:moveTo>
                  <a:cubicBezTo>
                    <a:pt x="17" y="25"/>
                    <a:pt x="18" y="25"/>
                    <a:pt x="18" y="25"/>
                  </a:cubicBezTo>
                  <a:cubicBezTo>
                    <a:pt x="19" y="25"/>
                    <a:pt x="19" y="24"/>
                    <a:pt x="19" y="25"/>
                  </a:cubicBezTo>
                  <a:cubicBezTo>
                    <a:pt x="19" y="25"/>
                    <a:pt x="20" y="26"/>
                    <a:pt x="20" y="26"/>
                  </a:cubicBezTo>
                  <a:cubicBezTo>
                    <a:pt x="20" y="25"/>
                    <a:pt x="20" y="24"/>
                    <a:pt x="20" y="23"/>
                  </a:cubicBezTo>
                  <a:cubicBezTo>
                    <a:pt x="20" y="23"/>
                    <a:pt x="20" y="23"/>
                    <a:pt x="20" y="22"/>
                  </a:cubicBezTo>
                  <a:cubicBezTo>
                    <a:pt x="21" y="22"/>
                    <a:pt x="21" y="23"/>
                    <a:pt x="21" y="23"/>
                  </a:cubicBezTo>
                  <a:cubicBezTo>
                    <a:pt x="22" y="24"/>
                    <a:pt x="22" y="24"/>
                    <a:pt x="23" y="25"/>
                  </a:cubicBezTo>
                  <a:cubicBezTo>
                    <a:pt x="23" y="25"/>
                    <a:pt x="22" y="25"/>
                    <a:pt x="23" y="26"/>
                  </a:cubicBezTo>
                  <a:cubicBezTo>
                    <a:pt x="23" y="25"/>
                    <a:pt x="23" y="25"/>
                    <a:pt x="24" y="24"/>
                  </a:cubicBezTo>
                  <a:cubicBezTo>
                    <a:pt x="24" y="24"/>
                    <a:pt x="23" y="24"/>
                    <a:pt x="23" y="24"/>
                  </a:cubicBezTo>
                  <a:cubicBezTo>
                    <a:pt x="22" y="23"/>
                    <a:pt x="23" y="21"/>
                    <a:pt x="24" y="20"/>
                  </a:cubicBezTo>
                  <a:cubicBezTo>
                    <a:pt x="24" y="20"/>
                    <a:pt x="24" y="21"/>
                    <a:pt x="24" y="21"/>
                  </a:cubicBezTo>
                  <a:cubicBezTo>
                    <a:pt x="25" y="21"/>
                    <a:pt x="26" y="20"/>
                    <a:pt x="26" y="22"/>
                  </a:cubicBezTo>
                  <a:cubicBezTo>
                    <a:pt x="27" y="22"/>
                    <a:pt x="27" y="21"/>
                    <a:pt x="28" y="21"/>
                  </a:cubicBezTo>
                  <a:cubicBezTo>
                    <a:pt x="28" y="22"/>
                    <a:pt x="28" y="22"/>
                    <a:pt x="28" y="23"/>
                  </a:cubicBezTo>
                  <a:cubicBezTo>
                    <a:pt x="29" y="23"/>
                    <a:pt x="29" y="23"/>
                    <a:pt x="30" y="23"/>
                  </a:cubicBezTo>
                  <a:cubicBezTo>
                    <a:pt x="30" y="23"/>
                    <a:pt x="30" y="24"/>
                    <a:pt x="31" y="24"/>
                  </a:cubicBezTo>
                  <a:cubicBezTo>
                    <a:pt x="31" y="24"/>
                    <a:pt x="30" y="24"/>
                    <a:pt x="30" y="25"/>
                  </a:cubicBezTo>
                  <a:cubicBezTo>
                    <a:pt x="31" y="25"/>
                    <a:pt x="31" y="25"/>
                    <a:pt x="32" y="25"/>
                  </a:cubicBezTo>
                  <a:cubicBezTo>
                    <a:pt x="32" y="26"/>
                    <a:pt x="32" y="26"/>
                    <a:pt x="32" y="26"/>
                  </a:cubicBezTo>
                  <a:cubicBezTo>
                    <a:pt x="32" y="27"/>
                    <a:pt x="32" y="27"/>
                    <a:pt x="32" y="27"/>
                  </a:cubicBezTo>
                  <a:cubicBezTo>
                    <a:pt x="31" y="27"/>
                    <a:pt x="31" y="28"/>
                    <a:pt x="32" y="28"/>
                  </a:cubicBezTo>
                  <a:cubicBezTo>
                    <a:pt x="31" y="28"/>
                    <a:pt x="31" y="27"/>
                    <a:pt x="30" y="27"/>
                  </a:cubicBezTo>
                  <a:cubicBezTo>
                    <a:pt x="30" y="28"/>
                    <a:pt x="31" y="28"/>
                    <a:pt x="31" y="29"/>
                  </a:cubicBezTo>
                  <a:cubicBezTo>
                    <a:pt x="31" y="30"/>
                    <a:pt x="30" y="30"/>
                    <a:pt x="30" y="31"/>
                  </a:cubicBezTo>
                  <a:cubicBezTo>
                    <a:pt x="29" y="31"/>
                    <a:pt x="29" y="29"/>
                    <a:pt x="27" y="29"/>
                  </a:cubicBezTo>
                  <a:cubicBezTo>
                    <a:pt x="27" y="29"/>
                    <a:pt x="26" y="29"/>
                    <a:pt x="26" y="28"/>
                  </a:cubicBezTo>
                  <a:cubicBezTo>
                    <a:pt x="26" y="27"/>
                    <a:pt x="28" y="27"/>
                    <a:pt x="28" y="26"/>
                  </a:cubicBezTo>
                  <a:cubicBezTo>
                    <a:pt x="28" y="25"/>
                    <a:pt x="27" y="26"/>
                    <a:pt x="27" y="24"/>
                  </a:cubicBezTo>
                  <a:cubicBezTo>
                    <a:pt x="27" y="25"/>
                    <a:pt x="26" y="24"/>
                    <a:pt x="26" y="24"/>
                  </a:cubicBezTo>
                  <a:cubicBezTo>
                    <a:pt x="25" y="24"/>
                    <a:pt x="25" y="24"/>
                    <a:pt x="24" y="24"/>
                  </a:cubicBezTo>
                  <a:cubicBezTo>
                    <a:pt x="24" y="24"/>
                    <a:pt x="25" y="24"/>
                    <a:pt x="25" y="25"/>
                  </a:cubicBezTo>
                  <a:cubicBezTo>
                    <a:pt x="25" y="25"/>
                    <a:pt x="25" y="26"/>
                    <a:pt x="25" y="27"/>
                  </a:cubicBezTo>
                  <a:cubicBezTo>
                    <a:pt x="24" y="27"/>
                    <a:pt x="23" y="27"/>
                    <a:pt x="22" y="28"/>
                  </a:cubicBezTo>
                  <a:cubicBezTo>
                    <a:pt x="22" y="28"/>
                    <a:pt x="22" y="28"/>
                    <a:pt x="22" y="28"/>
                  </a:cubicBezTo>
                  <a:cubicBezTo>
                    <a:pt x="21" y="29"/>
                    <a:pt x="21" y="29"/>
                    <a:pt x="21" y="30"/>
                  </a:cubicBezTo>
                  <a:cubicBezTo>
                    <a:pt x="20" y="30"/>
                    <a:pt x="20" y="31"/>
                    <a:pt x="19" y="32"/>
                  </a:cubicBezTo>
                  <a:cubicBezTo>
                    <a:pt x="19" y="32"/>
                    <a:pt x="19" y="32"/>
                    <a:pt x="19" y="32"/>
                  </a:cubicBezTo>
                  <a:cubicBezTo>
                    <a:pt x="19" y="33"/>
                    <a:pt x="20" y="33"/>
                    <a:pt x="19" y="34"/>
                  </a:cubicBezTo>
                  <a:cubicBezTo>
                    <a:pt x="20" y="34"/>
                    <a:pt x="21" y="35"/>
                    <a:pt x="21" y="35"/>
                  </a:cubicBezTo>
                  <a:cubicBezTo>
                    <a:pt x="22" y="35"/>
                    <a:pt x="22" y="35"/>
                    <a:pt x="22" y="35"/>
                  </a:cubicBezTo>
                  <a:cubicBezTo>
                    <a:pt x="23" y="35"/>
                    <a:pt x="23" y="35"/>
                    <a:pt x="23" y="35"/>
                  </a:cubicBezTo>
                  <a:cubicBezTo>
                    <a:pt x="23" y="36"/>
                    <a:pt x="23" y="37"/>
                    <a:pt x="24" y="38"/>
                  </a:cubicBezTo>
                  <a:cubicBezTo>
                    <a:pt x="24" y="37"/>
                    <a:pt x="24" y="36"/>
                    <a:pt x="24" y="35"/>
                  </a:cubicBezTo>
                  <a:cubicBezTo>
                    <a:pt x="24" y="35"/>
                    <a:pt x="24" y="35"/>
                    <a:pt x="24" y="35"/>
                  </a:cubicBezTo>
                  <a:cubicBezTo>
                    <a:pt x="24" y="34"/>
                    <a:pt x="25" y="35"/>
                    <a:pt x="25" y="35"/>
                  </a:cubicBezTo>
                  <a:cubicBezTo>
                    <a:pt x="25" y="33"/>
                    <a:pt x="25" y="32"/>
                    <a:pt x="25" y="30"/>
                  </a:cubicBezTo>
                  <a:cubicBezTo>
                    <a:pt x="26" y="30"/>
                    <a:pt x="26" y="30"/>
                    <a:pt x="26" y="30"/>
                  </a:cubicBezTo>
                  <a:cubicBezTo>
                    <a:pt x="26" y="30"/>
                    <a:pt x="26" y="30"/>
                    <a:pt x="27" y="30"/>
                  </a:cubicBezTo>
                  <a:cubicBezTo>
                    <a:pt x="28" y="30"/>
                    <a:pt x="28" y="31"/>
                    <a:pt x="28" y="31"/>
                  </a:cubicBezTo>
                  <a:cubicBezTo>
                    <a:pt x="28" y="31"/>
                    <a:pt x="28" y="32"/>
                    <a:pt x="28" y="33"/>
                  </a:cubicBezTo>
                  <a:cubicBezTo>
                    <a:pt x="29" y="33"/>
                    <a:pt x="29" y="33"/>
                    <a:pt x="30" y="33"/>
                  </a:cubicBezTo>
                  <a:cubicBezTo>
                    <a:pt x="30" y="33"/>
                    <a:pt x="30" y="32"/>
                    <a:pt x="30" y="32"/>
                  </a:cubicBezTo>
                  <a:cubicBezTo>
                    <a:pt x="31" y="32"/>
                    <a:pt x="31" y="33"/>
                    <a:pt x="31" y="34"/>
                  </a:cubicBezTo>
                  <a:cubicBezTo>
                    <a:pt x="31" y="34"/>
                    <a:pt x="31" y="35"/>
                    <a:pt x="31" y="35"/>
                  </a:cubicBezTo>
                  <a:cubicBezTo>
                    <a:pt x="31" y="36"/>
                    <a:pt x="32" y="36"/>
                    <a:pt x="32" y="37"/>
                  </a:cubicBezTo>
                  <a:cubicBezTo>
                    <a:pt x="33" y="37"/>
                    <a:pt x="33" y="36"/>
                    <a:pt x="33" y="37"/>
                  </a:cubicBezTo>
                  <a:cubicBezTo>
                    <a:pt x="33" y="38"/>
                    <a:pt x="33" y="38"/>
                    <a:pt x="33" y="39"/>
                  </a:cubicBezTo>
                  <a:cubicBezTo>
                    <a:pt x="33" y="40"/>
                    <a:pt x="33" y="41"/>
                    <a:pt x="34" y="41"/>
                  </a:cubicBezTo>
                  <a:cubicBezTo>
                    <a:pt x="34" y="41"/>
                    <a:pt x="34" y="42"/>
                    <a:pt x="34" y="42"/>
                  </a:cubicBezTo>
                  <a:cubicBezTo>
                    <a:pt x="34" y="42"/>
                    <a:pt x="33" y="42"/>
                    <a:pt x="33" y="42"/>
                  </a:cubicBezTo>
                  <a:cubicBezTo>
                    <a:pt x="33" y="42"/>
                    <a:pt x="33" y="42"/>
                    <a:pt x="33" y="41"/>
                  </a:cubicBezTo>
                  <a:cubicBezTo>
                    <a:pt x="32" y="41"/>
                    <a:pt x="32" y="42"/>
                    <a:pt x="31" y="42"/>
                  </a:cubicBezTo>
                  <a:cubicBezTo>
                    <a:pt x="32" y="40"/>
                    <a:pt x="32" y="40"/>
                    <a:pt x="33" y="39"/>
                  </a:cubicBezTo>
                  <a:cubicBezTo>
                    <a:pt x="32" y="38"/>
                    <a:pt x="31" y="40"/>
                    <a:pt x="30" y="39"/>
                  </a:cubicBezTo>
                  <a:cubicBezTo>
                    <a:pt x="30" y="40"/>
                    <a:pt x="31" y="40"/>
                    <a:pt x="30" y="40"/>
                  </a:cubicBezTo>
                  <a:cubicBezTo>
                    <a:pt x="30" y="41"/>
                    <a:pt x="29" y="41"/>
                    <a:pt x="29" y="41"/>
                  </a:cubicBezTo>
                  <a:cubicBezTo>
                    <a:pt x="29" y="42"/>
                    <a:pt x="30" y="42"/>
                    <a:pt x="31" y="42"/>
                  </a:cubicBezTo>
                  <a:cubicBezTo>
                    <a:pt x="30" y="43"/>
                    <a:pt x="29" y="43"/>
                    <a:pt x="29" y="43"/>
                  </a:cubicBezTo>
                  <a:cubicBezTo>
                    <a:pt x="29" y="43"/>
                    <a:pt x="29" y="43"/>
                    <a:pt x="29" y="43"/>
                  </a:cubicBezTo>
                  <a:cubicBezTo>
                    <a:pt x="28" y="43"/>
                    <a:pt x="27" y="43"/>
                    <a:pt x="26" y="44"/>
                  </a:cubicBezTo>
                  <a:cubicBezTo>
                    <a:pt x="26" y="45"/>
                    <a:pt x="27" y="44"/>
                    <a:pt x="27" y="45"/>
                  </a:cubicBezTo>
                  <a:cubicBezTo>
                    <a:pt x="26" y="45"/>
                    <a:pt x="26" y="46"/>
                    <a:pt x="25" y="46"/>
                  </a:cubicBezTo>
                  <a:cubicBezTo>
                    <a:pt x="25" y="47"/>
                    <a:pt x="24" y="47"/>
                    <a:pt x="25" y="48"/>
                  </a:cubicBezTo>
                  <a:cubicBezTo>
                    <a:pt x="24" y="48"/>
                    <a:pt x="24" y="49"/>
                    <a:pt x="24" y="49"/>
                  </a:cubicBezTo>
                  <a:cubicBezTo>
                    <a:pt x="24" y="49"/>
                    <a:pt x="24" y="49"/>
                    <a:pt x="24" y="50"/>
                  </a:cubicBezTo>
                  <a:cubicBezTo>
                    <a:pt x="23" y="50"/>
                    <a:pt x="22" y="51"/>
                    <a:pt x="21" y="52"/>
                  </a:cubicBezTo>
                  <a:cubicBezTo>
                    <a:pt x="21" y="53"/>
                    <a:pt x="22" y="53"/>
                    <a:pt x="22" y="53"/>
                  </a:cubicBezTo>
                  <a:cubicBezTo>
                    <a:pt x="22" y="54"/>
                    <a:pt x="22" y="54"/>
                    <a:pt x="22" y="55"/>
                  </a:cubicBezTo>
                  <a:cubicBezTo>
                    <a:pt x="21" y="55"/>
                    <a:pt x="21" y="55"/>
                    <a:pt x="21" y="54"/>
                  </a:cubicBezTo>
                  <a:cubicBezTo>
                    <a:pt x="21" y="53"/>
                    <a:pt x="19" y="53"/>
                    <a:pt x="19" y="53"/>
                  </a:cubicBezTo>
                  <a:cubicBezTo>
                    <a:pt x="18" y="53"/>
                    <a:pt x="18" y="53"/>
                    <a:pt x="18" y="54"/>
                  </a:cubicBezTo>
                  <a:cubicBezTo>
                    <a:pt x="17" y="54"/>
                    <a:pt x="17" y="53"/>
                    <a:pt x="16" y="53"/>
                  </a:cubicBezTo>
                  <a:cubicBezTo>
                    <a:pt x="16" y="53"/>
                    <a:pt x="15" y="54"/>
                    <a:pt x="15" y="54"/>
                  </a:cubicBezTo>
                  <a:cubicBezTo>
                    <a:pt x="15" y="55"/>
                    <a:pt x="14" y="59"/>
                    <a:pt x="16" y="59"/>
                  </a:cubicBezTo>
                  <a:cubicBezTo>
                    <a:pt x="17" y="59"/>
                    <a:pt x="16" y="58"/>
                    <a:pt x="17" y="57"/>
                  </a:cubicBezTo>
                  <a:cubicBezTo>
                    <a:pt x="18" y="58"/>
                    <a:pt x="18" y="58"/>
                    <a:pt x="19" y="57"/>
                  </a:cubicBezTo>
                  <a:cubicBezTo>
                    <a:pt x="19" y="59"/>
                    <a:pt x="18" y="59"/>
                    <a:pt x="18" y="60"/>
                  </a:cubicBezTo>
                  <a:cubicBezTo>
                    <a:pt x="19" y="61"/>
                    <a:pt x="20" y="60"/>
                    <a:pt x="20" y="61"/>
                  </a:cubicBezTo>
                  <a:cubicBezTo>
                    <a:pt x="20" y="62"/>
                    <a:pt x="20" y="63"/>
                    <a:pt x="20" y="64"/>
                  </a:cubicBezTo>
                  <a:cubicBezTo>
                    <a:pt x="21" y="64"/>
                    <a:pt x="21" y="64"/>
                    <a:pt x="21" y="64"/>
                  </a:cubicBezTo>
                  <a:cubicBezTo>
                    <a:pt x="22" y="64"/>
                    <a:pt x="22" y="64"/>
                    <a:pt x="22" y="65"/>
                  </a:cubicBezTo>
                  <a:cubicBezTo>
                    <a:pt x="23" y="64"/>
                    <a:pt x="23" y="64"/>
                    <a:pt x="24" y="63"/>
                  </a:cubicBezTo>
                  <a:cubicBezTo>
                    <a:pt x="24" y="63"/>
                    <a:pt x="24" y="62"/>
                    <a:pt x="24" y="62"/>
                  </a:cubicBezTo>
                  <a:cubicBezTo>
                    <a:pt x="25" y="62"/>
                    <a:pt x="25" y="63"/>
                    <a:pt x="25" y="63"/>
                  </a:cubicBezTo>
                  <a:cubicBezTo>
                    <a:pt x="26" y="63"/>
                    <a:pt x="26" y="62"/>
                    <a:pt x="26" y="62"/>
                  </a:cubicBezTo>
                  <a:cubicBezTo>
                    <a:pt x="26" y="63"/>
                    <a:pt x="27" y="63"/>
                    <a:pt x="27" y="64"/>
                  </a:cubicBezTo>
                  <a:cubicBezTo>
                    <a:pt x="28" y="64"/>
                    <a:pt x="28" y="64"/>
                    <a:pt x="28" y="64"/>
                  </a:cubicBezTo>
                  <a:cubicBezTo>
                    <a:pt x="29" y="64"/>
                    <a:pt x="30" y="64"/>
                    <a:pt x="30" y="65"/>
                  </a:cubicBezTo>
                  <a:cubicBezTo>
                    <a:pt x="31" y="66"/>
                    <a:pt x="31" y="66"/>
                    <a:pt x="32" y="67"/>
                  </a:cubicBezTo>
                  <a:cubicBezTo>
                    <a:pt x="33" y="66"/>
                    <a:pt x="34" y="68"/>
                    <a:pt x="34" y="69"/>
                  </a:cubicBezTo>
                  <a:cubicBezTo>
                    <a:pt x="34" y="70"/>
                    <a:pt x="34" y="70"/>
                    <a:pt x="35" y="70"/>
                  </a:cubicBezTo>
                  <a:cubicBezTo>
                    <a:pt x="35" y="71"/>
                    <a:pt x="36" y="70"/>
                    <a:pt x="36" y="71"/>
                  </a:cubicBezTo>
                  <a:cubicBezTo>
                    <a:pt x="37" y="71"/>
                    <a:pt x="37" y="71"/>
                    <a:pt x="38" y="71"/>
                  </a:cubicBezTo>
                  <a:cubicBezTo>
                    <a:pt x="38" y="71"/>
                    <a:pt x="39" y="71"/>
                    <a:pt x="39" y="72"/>
                  </a:cubicBezTo>
                  <a:cubicBezTo>
                    <a:pt x="40" y="72"/>
                    <a:pt x="40" y="72"/>
                    <a:pt x="40" y="72"/>
                  </a:cubicBezTo>
                  <a:cubicBezTo>
                    <a:pt x="40" y="73"/>
                    <a:pt x="41" y="73"/>
                    <a:pt x="41" y="74"/>
                  </a:cubicBezTo>
                  <a:cubicBezTo>
                    <a:pt x="41" y="74"/>
                    <a:pt x="40" y="74"/>
                    <a:pt x="40" y="75"/>
                  </a:cubicBezTo>
                  <a:cubicBezTo>
                    <a:pt x="40" y="75"/>
                    <a:pt x="40" y="76"/>
                    <a:pt x="40" y="76"/>
                  </a:cubicBezTo>
                  <a:cubicBezTo>
                    <a:pt x="40" y="77"/>
                    <a:pt x="39" y="77"/>
                    <a:pt x="39" y="78"/>
                  </a:cubicBezTo>
                  <a:cubicBezTo>
                    <a:pt x="39" y="78"/>
                    <a:pt x="39" y="78"/>
                    <a:pt x="39" y="78"/>
                  </a:cubicBezTo>
                  <a:cubicBezTo>
                    <a:pt x="39" y="79"/>
                    <a:pt x="38" y="79"/>
                    <a:pt x="38" y="79"/>
                  </a:cubicBezTo>
                  <a:cubicBezTo>
                    <a:pt x="39" y="81"/>
                    <a:pt x="38" y="82"/>
                    <a:pt x="38" y="83"/>
                  </a:cubicBezTo>
                  <a:cubicBezTo>
                    <a:pt x="37" y="83"/>
                    <a:pt x="37" y="83"/>
                    <a:pt x="36" y="84"/>
                  </a:cubicBezTo>
                  <a:cubicBezTo>
                    <a:pt x="36" y="84"/>
                    <a:pt x="36" y="85"/>
                    <a:pt x="35" y="85"/>
                  </a:cubicBezTo>
                  <a:cubicBezTo>
                    <a:pt x="35" y="86"/>
                    <a:pt x="35" y="86"/>
                    <a:pt x="35" y="87"/>
                  </a:cubicBezTo>
                  <a:cubicBezTo>
                    <a:pt x="35" y="87"/>
                    <a:pt x="34" y="87"/>
                    <a:pt x="34" y="89"/>
                  </a:cubicBezTo>
                  <a:cubicBezTo>
                    <a:pt x="34" y="89"/>
                    <a:pt x="34" y="89"/>
                    <a:pt x="34" y="90"/>
                  </a:cubicBezTo>
                  <a:cubicBezTo>
                    <a:pt x="33" y="90"/>
                    <a:pt x="33" y="90"/>
                    <a:pt x="33" y="90"/>
                  </a:cubicBezTo>
                  <a:cubicBezTo>
                    <a:pt x="33" y="90"/>
                    <a:pt x="32" y="90"/>
                    <a:pt x="32" y="90"/>
                  </a:cubicBezTo>
                  <a:cubicBezTo>
                    <a:pt x="32" y="91"/>
                    <a:pt x="32" y="91"/>
                    <a:pt x="32" y="92"/>
                  </a:cubicBezTo>
                  <a:cubicBezTo>
                    <a:pt x="31" y="92"/>
                    <a:pt x="31" y="93"/>
                    <a:pt x="30" y="93"/>
                  </a:cubicBezTo>
                  <a:cubicBezTo>
                    <a:pt x="30" y="94"/>
                    <a:pt x="30" y="95"/>
                    <a:pt x="29" y="94"/>
                  </a:cubicBezTo>
                  <a:cubicBezTo>
                    <a:pt x="30" y="95"/>
                    <a:pt x="29" y="97"/>
                    <a:pt x="29" y="97"/>
                  </a:cubicBezTo>
                  <a:cubicBezTo>
                    <a:pt x="29" y="98"/>
                    <a:pt x="29" y="98"/>
                    <a:pt x="29" y="99"/>
                  </a:cubicBezTo>
                  <a:cubicBezTo>
                    <a:pt x="29" y="99"/>
                    <a:pt x="29" y="99"/>
                    <a:pt x="28" y="99"/>
                  </a:cubicBezTo>
                  <a:cubicBezTo>
                    <a:pt x="28" y="100"/>
                    <a:pt x="28" y="100"/>
                    <a:pt x="28" y="101"/>
                  </a:cubicBezTo>
                  <a:cubicBezTo>
                    <a:pt x="28" y="102"/>
                    <a:pt x="29" y="102"/>
                    <a:pt x="28" y="102"/>
                  </a:cubicBezTo>
                  <a:cubicBezTo>
                    <a:pt x="29" y="103"/>
                    <a:pt x="29" y="103"/>
                    <a:pt x="30" y="103"/>
                  </a:cubicBezTo>
                  <a:cubicBezTo>
                    <a:pt x="29" y="104"/>
                    <a:pt x="28" y="104"/>
                    <a:pt x="28" y="104"/>
                  </a:cubicBezTo>
                  <a:cubicBezTo>
                    <a:pt x="27" y="103"/>
                    <a:pt x="27" y="103"/>
                    <a:pt x="27" y="103"/>
                  </a:cubicBezTo>
                  <a:cubicBezTo>
                    <a:pt x="27" y="103"/>
                    <a:pt x="27" y="103"/>
                    <a:pt x="26" y="103"/>
                  </a:cubicBezTo>
                  <a:cubicBezTo>
                    <a:pt x="27" y="103"/>
                    <a:pt x="26" y="103"/>
                    <a:pt x="26" y="102"/>
                  </a:cubicBezTo>
                  <a:cubicBezTo>
                    <a:pt x="26" y="102"/>
                    <a:pt x="26" y="101"/>
                    <a:pt x="25" y="100"/>
                  </a:cubicBezTo>
                  <a:cubicBezTo>
                    <a:pt x="26" y="99"/>
                    <a:pt x="25" y="98"/>
                    <a:pt x="25" y="97"/>
                  </a:cubicBezTo>
                  <a:cubicBezTo>
                    <a:pt x="25" y="96"/>
                    <a:pt x="25" y="96"/>
                    <a:pt x="25" y="95"/>
                  </a:cubicBezTo>
                  <a:cubicBezTo>
                    <a:pt x="25" y="94"/>
                    <a:pt x="24" y="95"/>
                    <a:pt x="25" y="94"/>
                  </a:cubicBezTo>
                  <a:cubicBezTo>
                    <a:pt x="25" y="94"/>
                    <a:pt x="26" y="94"/>
                    <a:pt x="26" y="93"/>
                  </a:cubicBezTo>
                  <a:cubicBezTo>
                    <a:pt x="25" y="92"/>
                    <a:pt x="25" y="93"/>
                    <a:pt x="25" y="92"/>
                  </a:cubicBezTo>
                  <a:cubicBezTo>
                    <a:pt x="25" y="91"/>
                    <a:pt x="25" y="89"/>
                    <a:pt x="26" y="88"/>
                  </a:cubicBezTo>
                  <a:cubicBezTo>
                    <a:pt x="26" y="87"/>
                    <a:pt x="25" y="86"/>
                    <a:pt x="26" y="85"/>
                  </a:cubicBezTo>
                  <a:cubicBezTo>
                    <a:pt x="26" y="84"/>
                    <a:pt x="25" y="84"/>
                    <a:pt x="25" y="84"/>
                  </a:cubicBezTo>
                  <a:cubicBezTo>
                    <a:pt x="25" y="84"/>
                    <a:pt x="25" y="83"/>
                    <a:pt x="26" y="83"/>
                  </a:cubicBezTo>
                  <a:cubicBezTo>
                    <a:pt x="26" y="81"/>
                    <a:pt x="25" y="81"/>
                    <a:pt x="25" y="80"/>
                  </a:cubicBezTo>
                  <a:cubicBezTo>
                    <a:pt x="24" y="80"/>
                    <a:pt x="23" y="78"/>
                    <a:pt x="23" y="78"/>
                  </a:cubicBezTo>
                  <a:cubicBezTo>
                    <a:pt x="23" y="77"/>
                    <a:pt x="23" y="77"/>
                    <a:pt x="23" y="77"/>
                  </a:cubicBezTo>
                  <a:cubicBezTo>
                    <a:pt x="22" y="76"/>
                    <a:pt x="21" y="76"/>
                    <a:pt x="21" y="74"/>
                  </a:cubicBezTo>
                  <a:cubicBezTo>
                    <a:pt x="22" y="74"/>
                    <a:pt x="22" y="74"/>
                    <a:pt x="22" y="74"/>
                  </a:cubicBezTo>
                  <a:cubicBezTo>
                    <a:pt x="22" y="73"/>
                    <a:pt x="21" y="73"/>
                    <a:pt x="21" y="73"/>
                  </a:cubicBezTo>
                  <a:cubicBezTo>
                    <a:pt x="22" y="72"/>
                    <a:pt x="21" y="71"/>
                    <a:pt x="21" y="70"/>
                  </a:cubicBezTo>
                  <a:cubicBezTo>
                    <a:pt x="21" y="69"/>
                    <a:pt x="22" y="69"/>
                    <a:pt x="22" y="68"/>
                  </a:cubicBezTo>
                  <a:cubicBezTo>
                    <a:pt x="21" y="67"/>
                    <a:pt x="22" y="67"/>
                    <a:pt x="22" y="67"/>
                  </a:cubicBezTo>
                  <a:cubicBezTo>
                    <a:pt x="22" y="66"/>
                    <a:pt x="21" y="66"/>
                    <a:pt x="21" y="65"/>
                  </a:cubicBezTo>
                  <a:cubicBezTo>
                    <a:pt x="21" y="65"/>
                    <a:pt x="21" y="66"/>
                    <a:pt x="21" y="66"/>
                  </a:cubicBezTo>
                  <a:cubicBezTo>
                    <a:pt x="20" y="66"/>
                    <a:pt x="20" y="64"/>
                    <a:pt x="19" y="64"/>
                  </a:cubicBezTo>
                  <a:cubicBezTo>
                    <a:pt x="19" y="64"/>
                    <a:pt x="19" y="64"/>
                    <a:pt x="19" y="64"/>
                  </a:cubicBezTo>
                  <a:cubicBezTo>
                    <a:pt x="18" y="63"/>
                    <a:pt x="18" y="63"/>
                    <a:pt x="18" y="63"/>
                  </a:cubicBezTo>
                  <a:cubicBezTo>
                    <a:pt x="17" y="63"/>
                    <a:pt x="17" y="62"/>
                    <a:pt x="16" y="62"/>
                  </a:cubicBezTo>
                  <a:cubicBezTo>
                    <a:pt x="16" y="62"/>
                    <a:pt x="16" y="62"/>
                    <a:pt x="16" y="61"/>
                  </a:cubicBezTo>
                  <a:cubicBezTo>
                    <a:pt x="14" y="61"/>
                    <a:pt x="13" y="60"/>
                    <a:pt x="11" y="60"/>
                  </a:cubicBezTo>
                  <a:cubicBezTo>
                    <a:pt x="11" y="59"/>
                    <a:pt x="11" y="58"/>
                    <a:pt x="11" y="57"/>
                  </a:cubicBezTo>
                  <a:cubicBezTo>
                    <a:pt x="10" y="56"/>
                    <a:pt x="10" y="56"/>
                    <a:pt x="9" y="55"/>
                  </a:cubicBezTo>
                  <a:cubicBezTo>
                    <a:pt x="9" y="55"/>
                    <a:pt x="9" y="54"/>
                    <a:pt x="9" y="54"/>
                  </a:cubicBezTo>
                  <a:cubicBezTo>
                    <a:pt x="9" y="56"/>
                    <a:pt x="9" y="55"/>
                    <a:pt x="9" y="56"/>
                  </a:cubicBezTo>
                  <a:cubicBezTo>
                    <a:pt x="9" y="56"/>
                    <a:pt x="9" y="56"/>
                    <a:pt x="8" y="56"/>
                  </a:cubicBezTo>
                  <a:cubicBezTo>
                    <a:pt x="8" y="55"/>
                    <a:pt x="8" y="54"/>
                    <a:pt x="7" y="54"/>
                  </a:cubicBezTo>
                  <a:cubicBezTo>
                    <a:pt x="7" y="54"/>
                    <a:pt x="7" y="53"/>
                    <a:pt x="7" y="53"/>
                  </a:cubicBezTo>
                  <a:cubicBezTo>
                    <a:pt x="7" y="53"/>
                    <a:pt x="7" y="51"/>
                    <a:pt x="6" y="50"/>
                  </a:cubicBezTo>
                  <a:cubicBezTo>
                    <a:pt x="6" y="50"/>
                    <a:pt x="6" y="50"/>
                    <a:pt x="6" y="50"/>
                  </a:cubicBezTo>
                  <a:cubicBezTo>
                    <a:pt x="7" y="41"/>
                    <a:pt x="11" y="32"/>
                    <a:pt x="17" y="25"/>
                  </a:cubicBezTo>
                  <a:close/>
                  <a:moveTo>
                    <a:pt x="24" y="18"/>
                  </a:moveTo>
                  <a:cubicBezTo>
                    <a:pt x="27" y="16"/>
                    <a:pt x="30" y="14"/>
                    <a:pt x="34" y="12"/>
                  </a:cubicBezTo>
                  <a:cubicBezTo>
                    <a:pt x="34" y="12"/>
                    <a:pt x="34" y="12"/>
                    <a:pt x="34" y="12"/>
                  </a:cubicBezTo>
                  <a:cubicBezTo>
                    <a:pt x="34" y="13"/>
                    <a:pt x="33" y="13"/>
                    <a:pt x="32" y="13"/>
                  </a:cubicBezTo>
                  <a:cubicBezTo>
                    <a:pt x="32" y="13"/>
                    <a:pt x="32" y="14"/>
                    <a:pt x="32" y="14"/>
                  </a:cubicBezTo>
                  <a:cubicBezTo>
                    <a:pt x="31" y="14"/>
                    <a:pt x="31" y="15"/>
                    <a:pt x="31" y="15"/>
                  </a:cubicBezTo>
                  <a:cubicBezTo>
                    <a:pt x="30" y="15"/>
                    <a:pt x="30" y="16"/>
                    <a:pt x="29" y="16"/>
                  </a:cubicBezTo>
                  <a:cubicBezTo>
                    <a:pt x="29" y="17"/>
                    <a:pt x="28" y="17"/>
                    <a:pt x="28" y="18"/>
                  </a:cubicBezTo>
                  <a:cubicBezTo>
                    <a:pt x="27" y="18"/>
                    <a:pt x="27" y="18"/>
                    <a:pt x="26" y="18"/>
                  </a:cubicBezTo>
                  <a:cubicBezTo>
                    <a:pt x="26" y="19"/>
                    <a:pt x="27" y="18"/>
                    <a:pt x="27" y="19"/>
                  </a:cubicBezTo>
                  <a:cubicBezTo>
                    <a:pt x="27" y="19"/>
                    <a:pt x="27" y="19"/>
                    <a:pt x="26" y="19"/>
                  </a:cubicBezTo>
                  <a:cubicBezTo>
                    <a:pt x="26" y="21"/>
                    <a:pt x="24" y="20"/>
                    <a:pt x="23" y="20"/>
                  </a:cubicBezTo>
                  <a:cubicBezTo>
                    <a:pt x="23" y="20"/>
                    <a:pt x="23" y="20"/>
                    <a:pt x="23" y="20"/>
                  </a:cubicBezTo>
                  <a:cubicBezTo>
                    <a:pt x="23" y="19"/>
                    <a:pt x="23" y="19"/>
                    <a:pt x="23" y="19"/>
                  </a:cubicBezTo>
                  <a:cubicBezTo>
                    <a:pt x="24" y="19"/>
                    <a:pt x="24" y="19"/>
                    <a:pt x="25" y="19"/>
                  </a:cubicBezTo>
                  <a:cubicBezTo>
                    <a:pt x="25" y="19"/>
                    <a:pt x="24" y="18"/>
                    <a:pt x="24" y="18"/>
                  </a:cubicBezTo>
                  <a:close/>
                  <a:moveTo>
                    <a:pt x="107" y="35"/>
                  </a:moveTo>
                  <a:cubicBezTo>
                    <a:pt x="107" y="35"/>
                    <a:pt x="106" y="35"/>
                    <a:pt x="106" y="36"/>
                  </a:cubicBezTo>
                  <a:cubicBezTo>
                    <a:pt x="106" y="37"/>
                    <a:pt x="107" y="36"/>
                    <a:pt x="107" y="36"/>
                  </a:cubicBezTo>
                  <a:cubicBezTo>
                    <a:pt x="108" y="36"/>
                    <a:pt x="108" y="37"/>
                    <a:pt x="108" y="38"/>
                  </a:cubicBezTo>
                  <a:cubicBezTo>
                    <a:pt x="108" y="39"/>
                    <a:pt x="109" y="40"/>
                    <a:pt x="108" y="41"/>
                  </a:cubicBezTo>
                  <a:cubicBezTo>
                    <a:pt x="108" y="42"/>
                    <a:pt x="107" y="43"/>
                    <a:pt x="107" y="44"/>
                  </a:cubicBezTo>
                  <a:cubicBezTo>
                    <a:pt x="106" y="44"/>
                    <a:pt x="106" y="44"/>
                    <a:pt x="106" y="45"/>
                  </a:cubicBezTo>
                  <a:cubicBezTo>
                    <a:pt x="105" y="46"/>
                    <a:pt x="106" y="49"/>
                    <a:pt x="105" y="50"/>
                  </a:cubicBezTo>
                  <a:cubicBezTo>
                    <a:pt x="104" y="49"/>
                    <a:pt x="104" y="49"/>
                    <a:pt x="104" y="48"/>
                  </a:cubicBezTo>
                  <a:cubicBezTo>
                    <a:pt x="104" y="47"/>
                    <a:pt x="103" y="47"/>
                    <a:pt x="103" y="46"/>
                  </a:cubicBezTo>
                  <a:cubicBezTo>
                    <a:pt x="102" y="46"/>
                    <a:pt x="103" y="47"/>
                    <a:pt x="103" y="48"/>
                  </a:cubicBezTo>
                  <a:cubicBezTo>
                    <a:pt x="103" y="48"/>
                    <a:pt x="102" y="48"/>
                    <a:pt x="102" y="48"/>
                  </a:cubicBezTo>
                  <a:cubicBezTo>
                    <a:pt x="102" y="49"/>
                    <a:pt x="102" y="49"/>
                    <a:pt x="102" y="49"/>
                  </a:cubicBezTo>
                  <a:cubicBezTo>
                    <a:pt x="102" y="50"/>
                    <a:pt x="102" y="50"/>
                    <a:pt x="103" y="50"/>
                  </a:cubicBezTo>
                  <a:cubicBezTo>
                    <a:pt x="103" y="51"/>
                    <a:pt x="103" y="51"/>
                    <a:pt x="103" y="51"/>
                  </a:cubicBezTo>
                  <a:cubicBezTo>
                    <a:pt x="103" y="52"/>
                    <a:pt x="103" y="54"/>
                    <a:pt x="103" y="54"/>
                  </a:cubicBezTo>
                  <a:cubicBezTo>
                    <a:pt x="102" y="54"/>
                    <a:pt x="102" y="55"/>
                    <a:pt x="102" y="55"/>
                  </a:cubicBezTo>
                  <a:cubicBezTo>
                    <a:pt x="102" y="56"/>
                    <a:pt x="101" y="57"/>
                    <a:pt x="100" y="58"/>
                  </a:cubicBezTo>
                  <a:cubicBezTo>
                    <a:pt x="100" y="58"/>
                    <a:pt x="99" y="58"/>
                    <a:pt x="98" y="59"/>
                  </a:cubicBezTo>
                  <a:cubicBezTo>
                    <a:pt x="99" y="59"/>
                    <a:pt x="99" y="59"/>
                    <a:pt x="99" y="59"/>
                  </a:cubicBezTo>
                  <a:cubicBezTo>
                    <a:pt x="99" y="59"/>
                    <a:pt x="99" y="60"/>
                    <a:pt x="98" y="60"/>
                  </a:cubicBezTo>
                  <a:cubicBezTo>
                    <a:pt x="99" y="63"/>
                    <a:pt x="98" y="65"/>
                    <a:pt x="97" y="65"/>
                  </a:cubicBezTo>
                  <a:cubicBezTo>
                    <a:pt x="97" y="64"/>
                    <a:pt x="96" y="64"/>
                    <a:pt x="96" y="64"/>
                  </a:cubicBezTo>
                  <a:cubicBezTo>
                    <a:pt x="96" y="64"/>
                    <a:pt x="95" y="63"/>
                    <a:pt x="95" y="62"/>
                  </a:cubicBezTo>
                  <a:cubicBezTo>
                    <a:pt x="94" y="63"/>
                    <a:pt x="95" y="64"/>
                    <a:pt x="95" y="64"/>
                  </a:cubicBezTo>
                  <a:cubicBezTo>
                    <a:pt x="95" y="65"/>
                    <a:pt x="95" y="65"/>
                    <a:pt x="96" y="66"/>
                  </a:cubicBezTo>
                  <a:cubicBezTo>
                    <a:pt x="96" y="67"/>
                    <a:pt x="97" y="67"/>
                    <a:pt x="97" y="69"/>
                  </a:cubicBezTo>
                  <a:cubicBezTo>
                    <a:pt x="96" y="68"/>
                    <a:pt x="95" y="67"/>
                    <a:pt x="94" y="66"/>
                  </a:cubicBezTo>
                  <a:cubicBezTo>
                    <a:pt x="94" y="65"/>
                    <a:pt x="94" y="65"/>
                    <a:pt x="94" y="65"/>
                  </a:cubicBezTo>
                  <a:cubicBezTo>
                    <a:pt x="93" y="64"/>
                    <a:pt x="94" y="64"/>
                    <a:pt x="94" y="64"/>
                  </a:cubicBezTo>
                  <a:cubicBezTo>
                    <a:pt x="94" y="63"/>
                    <a:pt x="94" y="62"/>
                    <a:pt x="93" y="62"/>
                  </a:cubicBezTo>
                  <a:cubicBezTo>
                    <a:pt x="93" y="62"/>
                    <a:pt x="93" y="61"/>
                    <a:pt x="93" y="61"/>
                  </a:cubicBezTo>
                  <a:cubicBezTo>
                    <a:pt x="93" y="60"/>
                    <a:pt x="92" y="61"/>
                    <a:pt x="91" y="60"/>
                  </a:cubicBezTo>
                  <a:cubicBezTo>
                    <a:pt x="91" y="60"/>
                    <a:pt x="92" y="60"/>
                    <a:pt x="92" y="59"/>
                  </a:cubicBezTo>
                  <a:cubicBezTo>
                    <a:pt x="91" y="59"/>
                    <a:pt x="91" y="58"/>
                    <a:pt x="91" y="57"/>
                  </a:cubicBezTo>
                  <a:cubicBezTo>
                    <a:pt x="90" y="58"/>
                    <a:pt x="89" y="58"/>
                    <a:pt x="89" y="58"/>
                  </a:cubicBezTo>
                  <a:cubicBezTo>
                    <a:pt x="89" y="59"/>
                    <a:pt x="88" y="59"/>
                    <a:pt x="88" y="60"/>
                  </a:cubicBezTo>
                  <a:cubicBezTo>
                    <a:pt x="87" y="60"/>
                    <a:pt x="88" y="61"/>
                    <a:pt x="87" y="60"/>
                  </a:cubicBezTo>
                  <a:cubicBezTo>
                    <a:pt x="87" y="61"/>
                    <a:pt x="87" y="61"/>
                    <a:pt x="87" y="61"/>
                  </a:cubicBezTo>
                  <a:cubicBezTo>
                    <a:pt x="87" y="61"/>
                    <a:pt x="87" y="61"/>
                    <a:pt x="86" y="61"/>
                  </a:cubicBezTo>
                  <a:cubicBezTo>
                    <a:pt x="87" y="63"/>
                    <a:pt x="86" y="64"/>
                    <a:pt x="86" y="65"/>
                  </a:cubicBezTo>
                  <a:cubicBezTo>
                    <a:pt x="85" y="65"/>
                    <a:pt x="85" y="65"/>
                    <a:pt x="84" y="65"/>
                  </a:cubicBezTo>
                  <a:cubicBezTo>
                    <a:pt x="84" y="65"/>
                    <a:pt x="84" y="64"/>
                    <a:pt x="84" y="64"/>
                  </a:cubicBezTo>
                  <a:cubicBezTo>
                    <a:pt x="84" y="63"/>
                    <a:pt x="84" y="63"/>
                    <a:pt x="84" y="62"/>
                  </a:cubicBezTo>
                  <a:cubicBezTo>
                    <a:pt x="83" y="61"/>
                    <a:pt x="83" y="60"/>
                    <a:pt x="82" y="59"/>
                  </a:cubicBezTo>
                  <a:cubicBezTo>
                    <a:pt x="83" y="59"/>
                    <a:pt x="82" y="59"/>
                    <a:pt x="82" y="58"/>
                  </a:cubicBezTo>
                  <a:cubicBezTo>
                    <a:pt x="82" y="58"/>
                    <a:pt x="81" y="58"/>
                    <a:pt x="81" y="57"/>
                  </a:cubicBezTo>
                  <a:cubicBezTo>
                    <a:pt x="81" y="57"/>
                    <a:pt x="81" y="57"/>
                    <a:pt x="82" y="57"/>
                  </a:cubicBezTo>
                  <a:cubicBezTo>
                    <a:pt x="81" y="57"/>
                    <a:pt x="80" y="56"/>
                    <a:pt x="79" y="56"/>
                  </a:cubicBezTo>
                  <a:cubicBezTo>
                    <a:pt x="79" y="56"/>
                    <a:pt x="79" y="56"/>
                    <a:pt x="79" y="55"/>
                  </a:cubicBezTo>
                  <a:cubicBezTo>
                    <a:pt x="78" y="55"/>
                    <a:pt x="78" y="56"/>
                    <a:pt x="77" y="56"/>
                  </a:cubicBezTo>
                  <a:cubicBezTo>
                    <a:pt x="77" y="55"/>
                    <a:pt x="77" y="55"/>
                    <a:pt x="76" y="55"/>
                  </a:cubicBezTo>
                  <a:cubicBezTo>
                    <a:pt x="75" y="55"/>
                    <a:pt x="75" y="53"/>
                    <a:pt x="74" y="52"/>
                  </a:cubicBezTo>
                  <a:cubicBezTo>
                    <a:pt x="74" y="52"/>
                    <a:pt x="73" y="53"/>
                    <a:pt x="73" y="53"/>
                  </a:cubicBezTo>
                  <a:cubicBezTo>
                    <a:pt x="74" y="53"/>
                    <a:pt x="74" y="54"/>
                    <a:pt x="74" y="54"/>
                  </a:cubicBezTo>
                  <a:cubicBezTo>
                    <a:pt x="74" y="55"/>
                    <a:pt x="75" y="55"/>
                    <a:pt x="75" y="56"/>
                  </a:cubicBezTo>
                  <a:cubicBezTo>
                    <a:pt x="75" y="55"/>
                    <a:pt x="76" y="55"/>
                    <a:pt x="76" y="55"/>
                  </a:cubicBezTo>
                  <a:cubicBezTo>
                    <a:pt x="76" y="57"/>
                    <a:pt x="77" y="57"/>
                    <a:pt x="77" y="57"/>
                  </a:cubicBezTo>
                  <a:cubicBezTo>
                    <a:pt x="77" y="58"/>
                    <a:pt x="77" y="58"/>
                    <a:pt x="77" y="59"/>
                  </a:cubicBezTo>
                  <a:cubicBezTo>
                    <a:pt x="76" y="59"/>
                    <a:pt x="76" y="60"/>
                    <a:pt x="75" y="60"/>
                  </a:cubicBezTo>
                  <a:cubicBezTo>
                    <a:pt x="75" y="60"/>
                    <a:pt x="75" y="61"/>
                    <a:pt x="75" y="61"/>
                  </a:cubicBezTo>
                  <a:cubicBezTo>
                    <a:pt x="73" y="61"/>
                    <a:pt x="72" y="62"/>
                    <a:pt x="71" y="63"/>
                  </a:cubicBezTo>
                  <a:cubicBezTo>
                    <a:pt x="70" y="62"/>
                    <a:pt x="70" y="61"/>
                    <a:pt x="70" y="60"/>
                  </a:cubicBezTo>
                  <a:cubicBezTo>
                    <a:pt x="69" y="59"/>
                    <a:pt x="69" y="58"/>
                    <a:pt x="68" y="57"/>
                  </a:cubicBezTo>
                  <a:cubicBezTo>
                    <a:pt x="68" y="56"/>
                    <a:pt x="67" y="55"/>
                    <a:pt x="67" y="55"/>
                  </a:cubicBezTo>
                  <a:cubicBezTo>
                    <a:pt x="67" y="55"/>
                    <a:pt x="67" y="56"/>
                    <a:pt x="67" y="57"/>
                  </a:cubicBezTo>
                  <a:cubicBezTo>
                    <a:pt x="67" y="57"/>
                    <a:pt x="68" y="57"/>
                    <a:pt x="68" y="58"/>
                  </a:cubicBezTo>
                  <a:cubicBezTo>
                    <a:pt x="68" y="59"/>
                    <a:pt x="69" y="59"/>
                    <a:pt x="69" y="61"/>
                  </a:cubicBezTo>
                  <a:cubicBezTo>
                    <a:pt x="70" y="61"/>
                    <a:pt x="70" y="62"/>
                    <a:pt x="71" y="63"/>
                  </a:cubicBezTo>
                  <a:cubicBezTo>
                    <a:pt x="71" y="63"/>
                    <a:pt x="72" y="63"/>
                    <a:pt x="72" y="63"/>
                  </a:cubicBezTo>
                  <a:cubicBezTo>
                    <a:pt x="73" y="63"/>
                    <a:pt x="73" y="63"/>
                    <a:pt x="74" y="63"/>
                  </a:cubicBezTo>
                  <a:cubicBezTo>
                    <a:pt x="74" y="63"/>
                    <a:pt x="74" y="64"/>
                    <a:pt x="74" y="65"/>
                  </a:cubicBezTo>
                  <a:cubicBezTo>
                    <a:pt x="73" y="66"/>
                    <a:pt x="72" y="68"/>
                    <a:pt x="71" y="69"/>
                  </a:cubicBezTo>
                  <a:cubicBezTo>
                    <a:pt x="71" y="70"/>
                    <a:pt x="70" y="70"/>
                    <a:pt x="70" y="70"/>
                  </a:cubicBezTo>
                  <a:cubicBezTo>
                    <a:pt x="70" y="72"/>
                    <a:pt x="69" y="72"/>
                    <a:pt x="69" y="73"/>
                  </a:cubicBezTo>
                  <a:cubicBezTo>
                    <a:pt x="69" y="75"/>
                    <a:pt x="69" y="77"/>
                    <a:pt x="69" y="79"/>
                  </a:cubicBezTo>
                  <a:cubicBezTo>
                    <a:pt x="68" y="80"/>
                    <a:pt x="67" y="82"/>
                    <a:pt x="67" y="84"/>
                  </a:cubicBezTo>
                  <a:cubicBezTo>
                    <a:pt x="66" y="84"/>
                    <a:pt x="66" y="84"/>
                    <a:pt x="66" y="84"/>
                  </a:cubicBezTo>
                  <a:cubicBezTo>
                    <a:pt x="66" y="85"/>
                    <a:pt x="66" y="86"/>
                    <a:pt x="66" y="86"/>
                  </a:cubicBezTo>
                  <a:cubicBezTo>
                    <a:pt x="65" y="87"/>
                    <a:pt x="64" y="88"/>
                    <a:pt x="64" y="89"/>
                  </a:cubicBezTo>
                  <a:cubicBezTo>
                    <a:pt x="62" y="89"/>
                    <a:pt x="62" y="90"/>
                    <a:pt x="60" y="91"/>
                  </a:cubicBezTo>
                  <a:cubicBezTo>
                    <a:pt x="59" y="89"/>
                    <a:pt x="59" y="87"/>
                    <a:pt x="58" y="86"/>
                  </a:cubicBezTo>
                  <a:cubicBezTo>
                    <a:pt x="58" y="86"/>
                    <a:pt x="58" y="85"/>
                    <a:pt x="58" y="84"/>
                  </a:cubicBezTo>
                  <a:cubicBezTo>
                    <a:pt x="58" y="83"/>
                    <a:pt x="57" y="82"/>
                    <a:pt x="57" y="81"/>
                  </a:cubicBezTo>
                  <a:cubicBezTo>
                    <a:pt x="57" y="80"/>
                    <a:pt x="57" y="78"/>
                    <a:pt x="57" y="77"/>
                  </a:cubicBezTo>
                  <a:cubicBezTo>
                    <a:pt x="57" y="76"/>
                    <a:pt x="57" y="75"/>
                    <a:pt x="57" y="74"/>
                  </a:cubicBezTo>
                  <a:cubicBezTo>
                    <a:pt x="57" y="73"/>
                    <a:pt x="56" y="72"/>
                    <a:pt x="55" y="71"/>
                  </a:cubicBezTo>
                  <a:cubicBezTo>
                    <a:pt x="55" y="70"/>
                    <a:pt x="56" y="69"/>
                    <a:pt x="56" y="67"/>
                  </a:cubicBezTo>
                  <a:cubicBezTo>
                    <a:pt x="55" y="67"/>
                    <a:pt x="55" y="68"/>
                    <a:pt x="55" y="68"/>
                  </a:cubicBezTo>
                  <a:cubicBezTo>
                    <a:pt x="54" y="68"/>
                    <a:pt x="54" y="67"/>
                    <a:pt x="53" y="67"/>
                  </a:cubicBezTo>
                  <a:cubicBezTo>
                    <a:pt x="53" y="67"/>
                    <a:pt x="53" y="66"/>
                    <a:pt x="53" y="66"/>
                  </a:cubicBezTo>
                  <a:cubicBezTo>
                    <a:pt x="52" y="66"/>
                    <a:pt x="52" y="67"/>
                    <a:pt x="52" y="68"/>
                  </a:cubicBezTo>
                  <a:cubicBezTo>
                    <a:pt x="51" y="67"/>
                    <a:pt x="50" y="68"/>
                    <a:pt x="49" y="68"/>
                  </a:cubicBezTo>
                  <a:cubicBezTo>
                    <a:pt x="48" y="68"/>
                    <a:pt x="47" y="67"/>
                    <a:pt x="46" y="66"/>
                  </a:cubicBezTo>
                  <a:cubicBezTo>
                    <a:pt x="46" y="65"/>
                    <a:pt x="46" y="64"/>
                    <a:pt x="45" y="63"/>
                  </a:cubicBezTo>
                  <a:cubicBezTo>
                    <a:pt x="45" y="61"/>
                    <a:pt x="45" y="59"/>
                    <a:pt x="45" y="58"/>
                  </a:cubicBezTo>
                  <a:cubicBezTo>
                    <a:pt x="45" y="57"/>
                    <a:pt x="46" y="56"/>
                    <a:pt x="46" y="55"/>
                  </a:cubicBezTo>
                  <a:cubicBezTo>
                    <a:pt x="46" y="54"/>
                    <a:pt x="47" y="54"/>
                    <a:pt x="48" y="53"/>
                  </a:cubicBezTo>
                  <a:cubicBezTo>
                    <a:pt x="48" y="52"/>
                    <a:pt x="48" y="51"/>
                    <a:pt x="48" y="50"/>
                  </a:cubicBezTo>
                  <a:cubicBezTo>
                    <a:pt x="49" y="50"/>
                    <a:pt x="49" y="49"/>
                    <a:pt x="50" y="49"/>
                  </a:cubicBezTo>
                  <a:cubicBezTo>
                    <a:pt x="50" y="49"/>
                    <a:pt x="50" y="49"/>
                    <a:pt x="51" y="49"/>
                  </a:cubicBezTo>
                  <a:cubicBezTo>
                    <a:pt x="51" y="49"/>
                    <a:pt x="53" y="48"/>
                    <a:pt x="54" y="49"/>
                  </a:cubicBezTo>
                  <a:cubicBezTo>
                    <a:pt x="55" y="48"/>
                    <a:pt x="56" y="48"/>
                    <a:pt x="57" y="48"/>
                  </a:cubicBezTo>
                  <a:cubicBezTo>
                    <a:pt x="57" y="48"/>
                    <a:pt x="57" y="49"/>
                    <a:pt x="57" y="49"/>
                  </a:cubicBezTo>
                  <a:cubicBezTo>
                    <a:pt x="57" y="49"/>
                    <a:pt x="57" y="49"/>
                    <a:pt x="57" y="50"/>
                  </a:cubicBezTo>
                  <a:cubicBezTo>
                    <a:pt x="58" y="51"/>
                    <a:pt x="59" y="51"/>
                    <a:pt x="60" y="52"/>
                  </a:cubicBezTo>
                  <a:cubicBezTo>
                    <a:pt x="61" y="52"/>
                    <a:pt x="61" y="51"/>
                    <a:pt x="61" y="51"/>
                  </a:cubicBezTo>
                  <a:cubicBezTo>
                    <a:pt x="63" y="51"/>
                    <a:pt x="64" y="51"/>
                    <a:pt x="66" y="52"/>
                  </a:cubicBezTo>
                  <a:cubicBezTo>
                    <a:pt x="67" y="52"/>
                    <a:pt x="66" y="50"/>
                    <a:pt x="67" y="50"/>
                  </a:cubicBezTo>
                  <a:cubicBezTo>
                    <a:pt x="67" y="49"/>
                    <a:pt x="67" y="49"/>
                    <a:pt x="67" y="49"/>
                  </a:cubicBezTo>
                  <a:cubicBezTo>
                    <a:pt x="66" y="48"/>
                    <a:pt x="67" y="50"/>
                    <a:pt x="66" y="50"/>
                  </a:cubicBezTo>
                  <a:cubicBezTo>
                    <a:pt x="65" y="50"/>
                    <a:pt x="66" y="49"/>
                    <a:pt x="65" y="49"/>
                  </a:cubicBezTo>
                  <a:cubicBezTo>
                    <a:pt x="65" y="49"/>
                    <a:pt x="64" y="49"/>
                    <a:pt x="63" y="49"/>
                  </a:cubicBezTo>
                  <a:cubicBezTo>
                    <a:pt x="63" y="48"/>
                    <a:pt x="63" y="48"/>
                    <a:pt x="63" y="48"/>
                  </a:cubicBezTo>
                  <a:cubicBezTo>
                    <a:pt x="63" y="47"/>
                    <a:pt x="63" y="47"/>
                    <a:pt x="63" y="46"/>
                  </a:cubicBezTo>
                  <a:cubicBezTo>
                    <a:pt x="63" y="46"/>
                    <a:pt x="62" y="46"/>
                    <a:pt x="62" y="46"/>
                  </a:cubicBezTo>
                  <a:cubicBezTo>
                    <a:pt x="62" y="47"/>
                    <a:pt x="62" y="48"/>
                    <a:pt x="62" y="49"/>
                  </a:cubicBezTo>
                  <a:cubicBezTo>
                    <a:pt x="63" y="48"/>
                    <a:pt x="63" y="49"/>
                    <a:pt x="63" y="49"/>
                  </a:cubicBezTo>
                  <a:cubicBezTo>
                    <a:pt x="62" y="49"/>
                    <a:pt x="62" y="49"/>
                    <a:pt x="62" y="49"/>
                  </a:cubicBezTo>
                  <a:cubicBezTo>
                    <a:pt x="62" y="49"/>
                    <a:pt x="62" y="49"/>
                    <a:pt x="62" y="49"/>
                  </a:cubicBezTo>
                  <a:cubicBezTo>
                    <a:pt x="62" y="49"/>
                    <a:pt x="61" y="49"/>
                    <a:pt x="61" y="48"/>
                  </a:cubicBezTo>
                  <a:cubicBezTo>
                    <a:pt x="61" y="48"/>
                    <a:pt x="61" y="47"/>
                    <a:pt x="61" y="47"/>
                  </a:cubicBezTo>
                  <a:cubicBezTo>
                    <a:pt x="61" y="47"/>
                    <a:pt x="61" y="46"/>
                    <a:pt x="60" y="46"/>
                  </a:cubicBezTo>
                  <a:cubicBezTo>
                    <a:pt x="60" y="46"/>
                    <a:pt x="60" y="45"/>
                    <a:pt x="60" y="45"/>
                  </a:cubicBezTo>
                  <a:cubicBezTo>
                    <a:pt x="59" y="44"/>
                    <a:pt x="58" y="44"/>
                    <a:pt x="58" y="43"/>
                  </a:cubicBezTo>
                  <a:cubicBezTo>
                    <a:pt x="57" y="45"/>
                    <a:pt x="60" y="45"/>
                    <a:pt x="60" y="46"/>
                  </a:cubicBezTo>
                  <a:cubicBezTo>
                    <a:pt x="60" y="47"/>
                    <a:pt x="59" y="45"/>
                    <a:pt x="59" y="46"/>
                  </a:cubicBezTo>
                  <a:cubicBezTo>
                    <a:pt x="59" y="46"/>
                    <a:pt x="60" y="46"/>
                    <a:pt x="59" y="47"/>
                  </a:cubicBezTo>
                  <a:cubicBezTo>
                    <a:pt x="59" y="47"/>
                    <a:pt x="58" y="47"/>
                    <a:pt x="59" y="48"/>
                  </a:cubicBezTo>
                  <a:cubicBezTo>
                    <a:pt x="58" y="48"/>
                    <a:pt x="58" y="48"/>
                    <a:pt x="58" y="47"/>
                  </a:cubicBezTo>
                  <a:cubicBezTo>
                    <a:pt x="58" y="47"/>
                    <a:pt x="59" y="47"/>
                    <a:pt x="59" y="47"/>
                  </a:cubicBezTo>
                  <a:cubicBezTo>
                    <a:pt x="58" y="46"/>
                    <a:pt x="58" y="45"/>
                    <a:pt x="57" y="45"/>
                  </a:cubicBezTo>
                  <a:cubicBezTo>
                    <a:pt x="57" y="45"/>
                    <a:pt x="57" y="45"/>
                    <a:pt x="56" y="44"/>
                  </a:cubicBezTo>
                  <a:cubicBezTo>
                    <a:pt x="56" y="46"/>
                    <a:pt x="57" y="47"/>
                    <a:pt x="56" y="47"/>
                  </a:cubicBezTo>
                  <a:cubicBezTo>
                    <a:pt x="56" y="46"/>
                    <a:pt x="55" y="44"/>
                    <a:pt x="56" y="44"/>
                  </a:cubicBezTo>
                  <a:cubicBezTo>
                    <a:pt x="55" y="44"/>
                    <a:pt x="55" y="44"/>
                    <a:pt x="54" y="44"/>
                  </a:cubicBezTo>
                  <a:cubicBezTo>
                    <a:pt x="53" y="44"/>
                    <a:pt x="53" y="45"/>
                    <a:pt x="52" y="46"/>
                  </a:cubicBezTo>
                  <a:cubicBezTo>
                    <a:pt x="53" y="47"/>
                    <a:pt x="52" y="48"/>
                    <a:pt x="52" y="49"/>
                  </a:cubicBezTo>
                  <a:cubicBezTo>
                    <a:pt x="51" y="48"/>
                    <a:pt x="51" y="48"/>
                    <a:pt x="50" y="49"/>
                  </a:cubicBezTo>
                  <a:cubicBezTo>
                    <a:pt x="50" y="48"/>
                    <a:pt x="49" y="48"/>
                    <a:pt x="48" y="48"/>
                  </a:cubicBezTo>
                  <a:cubicBezTo>
                    <a:pt x="49" y="47"/>
                    <a:pt x="48" y="47"/>
                    <a:pt x="48" y="46"/>
                  </a:cubicBezTo>
                  <a:cubicBezTo>
                    <a:pt x="49" y="46"/>
                    <a:pt x="48" y="45"/>
                    <a:pt x="48" y="44"/>
                  </a:cubicBezTo>
                  <a:cubicBezTo>
                    <a:pt x="50" y="44"/>
                    <a:pt x="50" y="43"/>
                    <a:pt x="51" y="44"/>
                  </a:cubicBezTo>
                  <a:cubicBezTo>
                    <a:pt x="52" y="44"/>
                    <a:pt x="52" y="43"/>
                    <a:pt x="52" y="43"/>
                  </a:cubicBezTo>
                  <a:cubicBezTo>
                    <a:pt x="52" y="42"/>
                    <a:pt x="51" y="42"/>
                    <a:pt x="51" y="41"/>
                  </a:cubicBezTo>
                  <a:cubicBezTo>
                    <a:pt x="51" y="41"/>
                    <a:pt x="50" y="41"/>
                    <a:pt x="50" y="41"/>
                  </a:cubicBezTo>
                  <a:cubicBezTo>
                    <a:pt x="50" y="40"/>
                    <a:pt x="50" y="40"/>
                    <a:pt x="51" y="40"/>
                  </a:cubicBezTo>
                  <a:cubicBezTo>
                    <a:pt x="51" y="40"/>
                    <a:pt x="51" y="39"/>
                    <a:pt x="52" y="39"/>
                  </a:cubicBezTo>
                  <a:cubicBezTo>
                    <a:pt x="52" y="39"/>
                    <a:pt x="52" y="39"/>
                    <a:pt x="52" y="39"/>
                  </a:cubicBezTo>
                  <a:cubicBezTo>
                    <a:pt x="51" y="39"/>
                    <a:pt x="50" y="39"/>
                    <a:pt x="49" y="39"/>
                  </a:cubicBezTo>
                  <a:cubicBezTo>
                    <a:pt x="49" y="39"/>
                    <a:pt x="50" y="39"/>
                    <a:pt x="50" y="39"/>
                  </a:cubicBezTo>
                  <a:cubicBezTo>
                    <a:pt x="50" y="38"/>
                    <a:pt x="50" y="38"/>
                    <a:pt x="50" y="37"/>
                  </a:cubicBezTo>
                  <a:cubicBezTo>
                    <a:pt x="50" y="37"/>
                    <a:pt x="51" y="37"/>
                    <a:pt x="51" y="36"/>
                  </a:cubicBezTo>
                  <a:cubicBezTo>
                    <a:pt x="51" y="36"/>
                    <a:pt x="50" y="36"/>
                    <a:pt x="50" y="35"/>
                  </a:cubicBezTo>
                  <a:cubicBezTo>
                    <a:pt x="50" y="34"/>
                    <a:pt x="50" y="34"/>
                    <a:pt x="50" y="33"/>
                  </a:cubicBezTo>
                  <a:cubicBezTo>
                    <a:pt x="51" y="32"/>
                    <a:pt x="51" y="32"/>
                    <a:pt x="52" y="32"/>
                  </a:cubicBezTo>
                  <a:cubicBezTo>
                    <a:pt x="52" y="33"/>
                    <a:pt x="51" y="33"/>
                    <a:pt x="51" y="33"/>
                  </a:cubicBezTo>
                  <a:cubicBezTo>
                    <a:pt x="51" y="33"/>
                    <a:pt x="51" y="33"/>
                    <a:pt x="52" y="34"/>
                  </a:cubicBezTo>
                  <a:cubicBezTo>
                    <a:pt x="51" y="35"/>
                    <a:pt x="52" y="35"/>
                    <a:pt x="52" y="36"/>
                  </a:cubicBezTo>
                  <a:cubicBezTo>
                    <a:pt x="52" y="37"/>
                    <a:pt x="53" y="37"/>
                    <a:pt x="53" y="37"/>
                  </a:cubicBezTo>
                  <a:cubicBezTo>
                    <a:pt x="52" y="38"/>
                    <a:pt x="52" y="38"/>
                    <a:pt x="52" y="39"/>
                  </a:cubicBezTo>
                  <a:cubicBezTo>
                    <a:pt x="53" y="39"/>
                    <a:pt x="52" y="38"/>
                    <a:pt x="54" y="38"/>
                  </a:cubicBezTo>
                  <a:cubicBezTo>
                    <a:pt x="53" y="37"/>
                    <a:pt x="54" y="37"/>
                    <a:pt x="54" y="37"/>
                  </a:cubicBezTo>
                  <a:cubicBezTo>
                    <a:pt x="54" y="37"/>
                    <a:pt x="55" y="36"/>
                    <a:pt x="55" y="36"/>
                  </a:cubicBezTo>
                  <a:cubicBezTo>
                    <a:pt x="55" y="36"/>
                    <a:pt x="56" y="36"/>
                    <a:pt x="55" y="36"/>
                  </a:cubicBezTo>
                  <a:cubicBezTo>
                    <a:pt x="55" y="35"/>
                    <a:pt x="55" y="35"/>
                    <a:pt x="56" y="34"/>
                  </a:cubicBezTo>
                  <a:cubicBezTo>
                    <a:pt x="56" y="34"/>
                    <a:pt x="55" y="34"/>
                    <a:pt x="54" y="33"/>
                  </a:cubicBezTo>
                  <a:cubicBezTo>
                    <a:pt x="54" y="33"/>
                    <a:pt x="54" y="32"/>
                    <a:pt x="54" y="31"/>
                  </a:cubicBezTo>
                  <a:cubicBezTo>
                    <a:pt x="54" y="30"/>
                    <a:pt x="55" y="29"/>
                    <a:pt x="56" y="29"/>
                  </a:cubicBezTo>
                  <a:cubicBezTo>
                    <a:pt x="56" y="29"/>
                    <a:pt x="56" y="28"/>
                    <a:pt x="56" y="28"/>
                  </a:cubicBezTo>
                  <a:cubicBezTo>
                    <a:pt x="56" y="28"/>
                    <a:pt x="56" y="28"/>
                    <a:pt x="56" y="28"/>
                  </a:cubicBezTo>
                  <a:cubicBezTo>
                    <a:pt x="57" y="28"/>
                    <a:pt x="57" y="27"/>
                    <a:pt x="57" y="26"/>
                  </a:cubicBezTo>
                  <a:cubicBezTo>
                    <a:pt x="58" y="25"/>
                    <a:pt x="59" y="25"/>
                    <a:pt x="59" y="24"/>
                  </a:cubicBezTo>
                  <a:cubicBezTo>
                    <a:pt x="60" y="24"/>
                    <a:pt x="60" y="23"/>
                    <a:pt x="60" y="24"/>
                  </a:cubicBezTo>
                  <a:cubicBezTo>
                    <a:pt x="61" y="23"/>
                    <a:pt x="61" y="23"/>
                    <a:pt x="61" y="23"/>
                  </a:cubicBezTo>
                  <a:cubicBezTo>
                    <a:pt x="62" y="23"/>
                    <a:pt x="63" y="23"/>
                    <a:pt x="63" y="23"/>
                  </a:cubicBezTo>
                  <a:cubicBezTo>
                    <a:pt x="63" y="23"/>
                    <a:pt x="64" y="23"/>
                    <a:pt x="64" y="24"/>
                  </a:cubicBezTo>
                  <a:cubicBezTo>
                    <a:pt x="65" y="24"/>
                    <a:pt x="65" y="24"/>
                    <a:pt x="65" y="25"/>
                  </a:cubicBezTo>
                  <a:cubicBezTo>
                    <a:pt x="67" y="25"/>
                    <a:pt x="68" y="25"/>
                    <a:pt x="68" y="27"/>
                  </a:cubicBezTo>
                  <a:cubicBezTo>
                    <a:pt x="69" y="27"/>
                    <a:pt x="69" y="26"/>
                    <a:pt x="69" y="25"/>
                  </a:cubicBezTo>
                  <a:cubicBezTo>
                    <a:pt x="69" y="25"/>
                    <a:pt x="69" y="25"/>
                    <a:pt x="70" y="25"/>
                  </a:cubicBezTo>
                  <a:cubicBezTo>
                    <a:pt x="70" y="25"/>
                    <a:pt x="70" y="26"/>
                    <a:pt x="70" y="26"/>
                  </a:cubicBezTo>
                  <a:cubicBezTo>
                    <a:pt x="71" y="26"/>
                    <a:pt x="71" y="25"/>
                    <a:pt x="72" y="25"/>
                  </a:cubicBezTo>
                  <a:cubicBezTo>
                    <a:pt x="73" y="25"/>
                    <a:pt x="74" y="24"/>
                    <a:pt x="75" y="25"/>
                  </a:cubicBezTo>
                  <a:cubicBezTo>
                    <a:pt x="75" y="24"/>
                    <a:pt x="74" y="24"/>
                    <a:pt x="74" y="23"/>
                  </a:cubicBezTo>
                  <a:cubicBezTo>
                    <a:pt x="75" y="23"/>
                    <a:pt x="75" y="24"/>
                    <a:pt x="76" y="24"/>
                  </a:cubicBezTo>
                  <a:cubicBezTo>
                    <a:pt x="77" y="23"/>
                    <a:pt x="78" y="22"/>
                    <a:pt x="78" y="21"/>
                  </a:cubicBezTo>
                  <a:cubicBezTo>
                    <a:pt x="79" y="21"/>
                    <a:pt x="79" y="22"/>
                    <a:pt x="79" y="22"/>
                  </a:cubicBezTo>
                  <a:cubicBezTo>
                    <a:pt x="80" y="23"/>
                    <a:pt x="80" y="21"/>
                    <a:pt x="80" y="22"/>
                  </a:cubicBezTo>
                  <a:cubicBezTo>
                    <a:pt x="80" y="22"/>
                    <a:pt x="80" y="23"/>
                    <a:pt x="80" y="23"/>
                  </a:cubicBezTo>
                  <a:cubicBezTo>
                    <a:pt x="81" y="23"/>
                    <a:pt x="81" y="22"/>
                    <a:pt x="81" y="22"/>
                  </a:cubicBezTo>
                  <a:cubicBezTo>
                    <a:pt x="82" y="22"/>
                    <a:pt x="82" y="22"/>
                    <a:pt x="83" y="23"/>
                  </a:cubicBezTo>
                  <a:cubicBezTo>
                    <a:pt x="83" y="22"/>
                    <a:pt x="82" y="22"/>
                    <a:pt x="82" y="21"/>
                  </a:cubicBezTo>
                  <a:cubicBezTo>
                    <a:pt x="82" y="20"/>
                    <a:pt x="82" y="21"/>
                    <a:pt x="83" y="21"/>
                  </a:cubicBezTo>
                  <a:cubicBezTo>
                    <a:pt x="83" y="21"/>
                    <a:pt x="83" y="20"/>
                    <a:pt x="83" y="20"/>
                  </a:cubicBezTo>
                  <a:cubicBezTo>
                    <a:pt x="84" y="20"/>
                    <a:pt x="84" y="19"/>
                    <a:pt x="84" y="19"/>
                  </a:cubicBezTo>
                  <a:cubicBezTo>
                    <a:pt x="85" y="19"/>
                    <a:pt x="86" y="19"/>
                    <a:pt x="87" y="18"/>
                  </a:cubicBezTo>
                  <a:cubicBezTo>
                    <a:pt x="87" y="18"/>
                    <a:pt x="87" y="19"/>
                    <a:pt x="87" y="19"/>
                  </a:cubicBezTo>
                  <a:cubicBezTo>
                    <a:pt x="88" y="19"/>
                    <a:pt x="88" y="18"/>
                    <a:pt x="89" y="18"/>
                  </a:cubicBezTo>
                  <a:cubicBezTo>
                    <a:pt x="89" y="18"/>
                    <a:pt x="89" y="17"/>
                    <a:pt x="89" y="17"/>
                  </a:cubicBezTo>
                  <a:cubicBezTo>
                    <a:pt x="90" y="17"/>
                    <a:pt x="90" y="17"/>
                    <a:pt x="90" y="18"/>
                  </a:cubicBezTo>
                  <a:cubicBezTo>
                    <a:pt x="91" y="18"/>
                    <a:pt x="92" y="18"/>
                    <a:pt x="92" y="17"/>
                  </a:cubicBezTo>
                  <a:cubicBezTo>
                    <a:pt x="93" y="18"/>
                    <a:pt x="93" y="18"/>
                    <a:pt x="93" y="19"/>
                  </a:cubicBezTo>
                  <a:cubicBezTo>
                    <a:pt x="93" y="20"/>
                    <a:pt x="93" y="20"/>
                    <a:pt x="93" y="20"/>
                  </a:cubicBezTo>
                  <a:cubicBezTo>
                    <a:pt x="94" y="20"/>
                    <a:pt x="94" y="21"/>
                    <a:pt x="95" y="21"/>
                  </a:cubicBezTo>
                  <a:cubicBezTo>
                    <a:pt x="95" y="21"/>
                    <a:pt x="95" y="21"/>
                    <a:pt x="95" y="21"/>
                  </a:cubicBezTo>
                  <a:cubicBezTo>
                    <a:pt x="96" y="21"/>
                    <a:pt x="96" y="21"/>
                    <a:pt x="97" y="21"/>
                  </a:cubicBezTo>
                  <a:cubicBezTo>
                    <a:pt x="101" y="25"/>
                    <a:pt x="104" y="30"/>
                    <a:pt x="107" y="35"/>
                  </a:cubicBezTo>
                  <a:close/>
                  <a:moveTo>
                    <a:pt x="111" y="44"/>
                  </a:moveTo>
                  <a:cubicBezTo>
                    <a:pt x="111" y="44"/>
                    <a:pt x="111" y="44"/>
                    <a:pt x="111" y="44"/>
                  </a:cubicBezTo>
                  <a:cubicBezTo>
                    <a:pt x="110" y="45"/>
                    <a:pt x="110" y="44"/>
                    <a:pt x="110" y="44"/>
                  </a:cubicBezTo>
                  <a:cubicBezTo>
                    <a:pt x="109" y="44"/>
                    <a:pt x="109" y="45"/>
                    <a:pt x="109" y="44"/>
                  </a:cubicBezTo>
                  <a:cubicBezTo>
                    <a:pt x="109" y="43"/>
                    <a:pt x="109" y="43"/>
                    <a:pt x="109" y="42"/>
                  </a:cubicBezTo>
                  <a:cubicBezTo>
                    <a:pt x="109" y="42"/>
                    <a:pt x="110" y="42"/>
                    <a:pt x="110" y="42"/>
                  </a:cubicBezTo>
                  <a:cubicBezTo>
                    <a:pt x="110" y="43"/>
                    <a:pt x="111" y="44"/>
                    <a:pt x="111" y="44"/>
                  </a:cubicBezTo>
                  <a:close/>
                  <a:moveTo>
                    <a:pt x="104" y="63"/>
                  </a:moveTo>
                  <a:cubicBezTo>
                    <a:pt x="105" y="63"/>
                    <a:pt x="105" y="62"/>
                    <a:pt x="105" y="63"/>
                  </a:cubicBezTo>
                  <a:cubicBezTo>
                    <a:pt x="105" y="62"/>
                    <a:pt x="105" y="61"/>
                    <a:pt x="106" y="61"/>
                  </a:cubicBezTo>
                  <a:cubicBezTo>
                    <a:pt x="106" y="61"/>
                    <a:pt x="106" y="62"/>
                    <a:pt x="106" y="62"/>
                  </a:cubicBezTo>
                  <a:cubicBezTo>
                    <a:pt x="107" y="63"/>
                    <a:pt x="107" y="63"/>
                    <a:pt x="107" y="64"/>
                  </a:cubicBezTo>
                  <a:cubicBezTo>
                    <a:pt x="106" y="63"/>
                    <a:pt x="106" y="64"/>
                    <a:pt x="106" y="64"/>
                  </a:cubicBezTo>
                  <a:cubicBezTo>
                    <a:pt x="105" y="64"/>
                    <a:pt x="105" y="64"/>
                    <a:pt x="105" y="63"/>
                  </a:cubicBezTo>
                  <a:cubicBezTo>
                    <a:pt x="105" y="63"/>
                    <a:pt x="105" y="64"/>
                    <a:pt x="104" y="63"/>
                  </a:cubicBezTo>
                  <a:close/>
                  <a:moveTo>
                    <a:pt x="105" y="72"/>
                  </a:moveTo>
                  <a:cubicBezTo>
                    <a:pt x="104" y="72"/>
                    <a:pt x="104" y="72"/>
                    <a:pt x="104" y="71"/>
                  </a:cubicBezTo>
                  <a:cubicBezTo>
                    <a:pt x="103" y="72"/>
                    <a:pt x="103" y="72"/>
                    <a:pt x="103" y="73"/>
                  </a:cubicBezTo>
                  <a:cubicBezTo>
                    <a:pt x="102" y="72"/>
                    <a:pt x="103" y="69"/>
                    <a:pt x="104" y="69"/>
                  </a:cubicBezTo>
                  <a:cubicBezTo>
                    <a:pt x="104" y="69"/>
                    <a:pt x="105" y="69"/>
                    <a:pt x="105" y="70"/>
                  </a:cubicBezTo>
                  <a:cubicBezTo>
                    <a:pt x="105" y="70"/>
                    <a:pt x="104" y="70"/>
                    <a:pt x="104" y="70"/>
                  </a:cubicBezTo>
                  <a:cubicBezTo>
                    <a:pt x="104" y="71"/>
                    <a:pt x="105" y="71"/>
                    <a:pt x="105" y="72"/>
                  </a:cubicBezTo>
                  <a:close/>
                  <a:moveTo>
                    <a:pt x="102" y="70"/>
                  </a:moveTo>
                  <a:cubicBezTo>
                    <a:pt x="102" y="70"/>
                    <a:pt x="102" y="71"/>
                    <a:pt x="102" y="72"/>
                  </a:cubicBezTo>
                  <a:cubicBezTo>
                    <a:pt x="102" y="72"/>
                    <a:pt x="102" y="72"/>
                    <a:pt x="102" y="72"/>
                  </a:cubicBezTo>
                  <a:cubicBezTo>
                    <a:pt x="102" y="72"/>
                    <a:pt x="101" y="72"/>
                    <a:pt x="101" y="72"/>
                  </a:cubicBezTo>
                  <a:cubicBezTo>
                    <a:pt x="100" y="73"/>
                    <a:pt x="100" y="71"/>
                    <a:pt x="99" y="72"/>
                  </a:cubicBezTo>
                  <a:cubicBezTo>
                    <a:pt x="99" y="71"/>
                    <a:pt x="98" y="70"/>
                    <a:pt x="98" y="70"/>
                  </a:cubicBezTo>
                  <a:cubicBezTo>
                    <a:pt x="99" y="68"/>
                    <a:pt x="101" y="68"/>
                    <a:pt x="101" y="66"/>
                  </a:cubicBezTo>
                  <a:cubicBezTo>
                    <a:pt x="102" y="66"/>
                    <a:pt x="102" y="66"/>
                    <a:pt x="103" y="67"/>
                  </a:cubicBezTo>
                  <a:cubicBezTo>
                    <a:pt x="103" y="67"/>
                    <a:pt x="103" y="68"/>
                    <a:pt x="102" y="68"/>
                  </a:cubicBezTo>
                  <a:cubicBezTo>
                    <a:pt x="103" y="68"/>
                    <a:pt x="102" y="69"/>
                    <a:pt x="102" y="70"/>
                  </a:cubicBezTo>
                  <a:close/>
                  <a:moveTo>
                    <a:pt x="101" y="75"/>
                  </a:moveTo>
                  <a:cubicBezTo>
                    <a:pt x="99" y="75"/>
                    <a:pt x="99" y="74"/>
                    <a:pt x="97" y="74"/>
                  </a:cubicBezTo>
                  <a:cubicBezTo>
                    <a:pt x="97" y="73"/>
                    <a:pt x="97" y="73"/>
                    <a:pt x="97" y="73"/>
                  </a:cubicBezTo>
                  <a:cubicBezTo>
                    <a:pt x="98" y="73"/>
                    <a:pt x="99" y="73"/>
                    <a:pt x="101" y="73"/>
                  </a:cubicBezTo>
                  <a:cubicBezTo>
                    <a:pt x="101" y="74"/>
                    <a:pt x="101" y="74"/>
                    <a:pt x="101" y="75"/>
                  </a:cubicBezTo>
                  <a:close/>
                  <a:moveTo>
                    <a:pt x="103" y="57"/>
                  </a:moveTo>
                  <a:cubicBezTo>
                    <a:pt x="103" y="57"/>
                    <a:pt x="102" y="56"/>
                    <a:pt x="102" y="56"/>
                  </a:cubicBezTo>
                  <a:cubicBezTo>
                    <a:pt x="102" y="55"/>
                    <a:pt x="103" y="55"/>
                    <a:pt x="103" y="55"/>
                  </a:cubicBezTo>
                  <a:cubicBezTo>
                    <a:pt x="103" y="56"/>
                    <a:pt x="103" y="57"/>
                    <a:pt x="103" y="57"/>
                  </a:cubicBezTo>
                  <a:close/>
                  <a:moveTo>
                    <a:pt x="105" y="59"/>
                  </a:moveTo>
                  <a:cubicBezTo>
                    <a:pt x="105" y="60"/>
                    <a:pt x="104" y="60"/>
                    <a:pt x="104" y="61"/>
                  </a:cubicBezTo>
                  <a:cubicBezTo>
                    <a:pt x="103" y="60"/>
                    <a:pt x="103" y="60"/>
                    <a:pt x="103" y="59"/>
                  </a:cubicBezTo>
                  <a:cubicBezTo>
                    <a:pt x="103" y="58"/>
                    <a:pt x="104" y="58"/>
                    <a:pt x="105" y="59"/>
                  </a:cubicBezTo>
                  <a:close/>
                  <a:moveTo>
                    <a:pt x="109" y="69"/>
                  </a:moveTo>
                  <a:cubicBezTo>
                    <a:pt x="109" y="70"/>
                    <a:pt x="108" y="70"/>
                    <a:pt x="107" y="70"/>
                  </a:cubicBezTo>
                  <a:cubicBezTo>
                    <a:pt x="107" y="69"/>
                    <a:pt x="108" y="69"/>
                    <a:pt x="109" y="69"/>
                  </a:cubicBezTo>
                  <a:close/>
                  <a:moveTo>
                    <a:pt x="108" y="50"/>
                  </a:moveTo>
                  <a:cubicBezTo>
                    <a:pt x="108" y="50"/>
                    <a:pt x="108" y="50"/>
                    <a:pt x="108" y="50"/>
                  </a:cubicBezTo>
                  <a:cubicBezTo>
                    <a:pt x="107" y="51"/>
                    <a:pt x="107" y="51"/>
                    <a:pt x="107" y="52"/>
                  </a:cubicBezTo>
                  <a:cubicBezTo>
                    <a:pt x="106" y="51"/>
                    <a:pt x="106" y="51"/>
                    <a:pt x="106" y="50"/>
                  </a:cubicBezTo>
                  <a:cubicBezTo>
                    <a:pt x="106" y="50"/>
                    <a:pt x="107" y="50"/>
                    <a:pt x="107" y="50"/>
                  </a:cubicBezTo>
                  <a:cubicBezTo>
                    <a:pt x="107" y="50"/>
                    <a:pt x="106" y="51"/>
                    <a:pt x="106" y="50"/>
                  </a:cubicBezTo>
                  <a:cubicBezTo>
                    <a:pt x="106" y="49"/>
                    <a:pt x="107" y="49"/>
                    <a:pt x="108" y="49"/>
                  </a:cubicBezTo>
                  <a:cubicBezTo>
                    <a:pt x="109" y="48"/>
                    <a:pt x="109" y="48"/>
                    <a:pt x="110" y="47"/>
                  </a:cubicBezTo>
                  <a:cubicBezTo>
                    <a:pt x="109" y="47"/>
                    <a:pt x="110" y="47"/>
                    <a:pt x="110" y="47"/>
                  </a:cubicBezTo>
                  <a:cubicBezTo>
                    <a:pt x="109" y="46"/>
                    <a:pt x="110" y="45"/>
                    <a:pt x="110" y="44"/>
                  </a:cubicBezTo>
                  <a:cubicBezTo>
                    <a:pt x="110" y="44"/>
                    <a:pt x="110" y="44"/>
                    <a:pt x="110" y="44"/>
                  </a:cubicBezTo>
                  <a:cubicBezTo>
                    <a:pt x="110" y="46"/>
                    <a:pt x="111" y="47"/>
                    <a:pt x="111" y="49"/>
                  </a:cubicBezTo>
                  <a:cubicBezTo>
                    <a:pt x="110" y="50"/>
                    <a:pt x="109" y="50"/>
                    <a:pt x="108" y="50"/>
                  </a:cubicBezTo>
                  <a:close/>
                  <a:moveTo>
                    <a:pt x="109" y="39"/>
                  </a:moveTo>
                  <a:cubicBezTo>
                    <a:pt x="109" y="40"/>
                    <a:pt x="110" y="41"/>
                    <a:pt x="110" y="41"/>
                  </a:cubicBezTo>
                  <a:cubicBezTo>
                    <a:pt x="109" y="41"/>
                    <a:pt x="109" y="40"/>
                    <a:pt x="109" y="39"/>
                  </a:cubicBezTo>
                  <a:close/>
                  <a:moveTo>
                    <a:pt x="93" y="66"/>
                  </a:moveTo>
                  <a:cubicBezTo>
                    <a:pt x="93" y="66"/>
                    <a:pt x="93" y="67"/>
                    <a:pt x="93" y="66"/>
                  </a:cubicBezTo>
                  <a:cubicBezTo>
                    <a:pt x="94" y="66"/>
                    <a:pt x="94" y="67"/>
                    <a:pt x="94" y="67"/>
                  </a:cubicBezTo>
                  <a:cubicBezTo>
                    <a:pt x="94" y="67"/>
                    <a:pt x="95" y="68"/>
                    <a:pt x="95" y="68"/>
                  </a:cubicBezTo>
                  <a:cubicBezTo>
                    <a:pt x="95" y="69"/>
                    <a:pt x="96" y="69"/>
                    <a:pt x="96" y="70"/>
                  </a:cubicBezTo>
                  <a:cubicBezTo>
                    <a:pt x="96" y="71"/>
                    <a:pt x="97" y="72"/>
                    <a:pt x="97" y="72"/>
                  </a:cubicBezTo>
                  <a:cubicBezTo>
                    <a:pt x="96" y="73"/>
                    <a:pt x="96" y="71"/>
                    <a:pt x="95" y="71"/>
                  </a:cubicBezTo>
                  <a:cubicBezTo>
                    <a:pt x="95" y="68"/>
                    <a:pt x="93" y="69"/>
                    <a:pt x="93" y="66"/>
                  </a:cubicBezTo>
                  <a:close/>
                  <a:moveTo>
                    <a:pt x="86" y="64"/>
                  </a:moveTo>
                  <a:cubicBezTo>
                    <a:pt x="87" y="64"/>
                    <a:pt x="87" y="65"/>
                    <a:pt x="87" y="65"/>
                  </a:cubicBezTo>
                  <a:cubicBezTo>
                    <a:pt x="87" y="65"/>
                    <a:pt x="87" y="66"/>
                    <a:pt x="86" y="66"/>
                  </a:cubicBezTo>
                  <a:cubicBezTo>
                    <a:pt x="86" y="65"/>
                    <a:pt x="87" y="65"/>
                    <a:pt x="86" y="64"/>
                  </a:cubicBezTo>
                  <a:close/>
                  <a:moveTo>
                    <a:pt x="73" y="81"/>
                  </a:moveTo>
                  <a:cubicBezTo>
                    <a:pt x="73" y="81"/>
                    <a:pt x="73" y="81"/>
                    <a:pt x="73" y="81"/>
                  </a:cubicBezTo>
                  <a:cubicBezTo>
                    <a:pt x="73" y="82"/>
                    <a:pt x="73" y="82"/>
                    <a:pt x="73" y="83"/>
                  </a:cubicBezTo>
                  <a:cubicBezTo>
                    <a:pt x="72" y="83"/>
                    <a:pt x="72" y="84"/>
                    <a:pt x="72" y="85"/>
                  </a:cubicBezTo>
                  <a:cubicBezTo>
                    <a:pt x="71" y="85"/>
                    <a:pt x="71" y="85"/>
                    <a:pt x="71" y="85"/>
                  </a:cubicBezTo>
                  <a:cubicBezTo>
                    <a:pt x="70" y="84"/>
                    <a:pt x="70" y="83"/>
                    <a:pt x="70" y="83"/>
                  </a:cubicBezTo>
                  <a:cubicBezTo>
                    <a:pt x="70" y="82"/>
                    <a:pt x="70" y="82"/>
                    <a:pt x="71" y="81"/>
                  </a:cubicBezTo>
                  <a:cubicBezTo>
                    <a:pt x="71" y="81"/>
                    <a:pt x="70" y="81"/>
                    <a:pt x="70" y="80"/>
                  </a:cubicBezTo>
                  <a:cubicBezTo>
                    <a:pt x="71" y="79"/>
                    <a:pt x="71" y="79"/>
                    <a:pt x="72" y="78"/>
                  </a:cubicBezTo>
                  <a:cubicBezTo>
                    <a:pt x="72" y="77"/>
                    <a:pt x="72" y="77"/>
                    <a:pt x="73" y="76"/>
                  </a:cubicBezTo>
                  <a:cubicBezTo>
                    <a:pt x="73" y="76"/>
                    <a:pt x="73" y="78"/>
                    <a:pt x="73" y="78"/>
                  </a:cubicBezTo>
                  <a:cubicBezTo>
                    <a:pt x="73" y="79"/>
                    <a:pt x="73" y="80"/>
                    <a:pt x="73" y="81"/>
                  </a:cubicBezTo>
                  <a:close/>
                  <a:moveTo>
                    <a:pt x="32" y="100"/>
                  </a:moveTo>
                  <a:cubicBezTo>
                    <a:pt x="32" y="100"/>
                    <a:pt x="33" y="99"/>
                    <a:pt x="33" y="100"/>
                  </a:cubicBezTo>
                  <a:cubicBezTo>
                    <a:pt x="33" y="100"/>
                    <a:pt x="33" y="100"/>
                    <a:pt x="32" y="100"/>
                  </a:cubicBezTo>
                  <a:close/>
                  <a:moveTo>
                    <a:pt x="39" y="31"/>
                  </a:moveTo>
                  <a:cubicBezTo>
                    <a:pt x="39" y="32"/>
                    <a:pt x="39" y="32"/>
                    <a:pt x="38" y="32"/>
                  </a:cubicBezTo>
                  <a:cubicBezTo>
                    <a:pt x="38" y="33"/>
                    <a:pt x="38" y="32"/>
                    <a:pt x="38" y="32"/>
                  </a:cubicBezTo>
                  <a:cubicBezTo>
                    <a:pt x="37" y="32"/>
                    <a:pt x="37" y="32"/>
                    <a:pt x="36" y="32"/>
                  </a:cubicBezTo>
                  <a:cubicBezTo>
                    <a:pt x="35" y="30"/>
                    <a:pt x="36" y="28"/>
                    <a:pt x="35" y="27"/>
                  </a:cubicBezTo>
                  <a:cubicBezTo>
                    <a:pt x="35" y="26"/>
                    <a:pt x="36" y="26"/>
                    <a:pt x="35" y="26"/>
                  </a:cubicBezTo>
                  <a:cubicBezTo>
                    <a:pt x="36" y="25"/>
                    <a:pt x="36" y="25"/>
                    <a:pt x="37" y="25"/>
                  </a:cubicBezTo>
                  <a:cubicBezTo>
                    <a:pt x="36" y="24"/>
                    <a:pt x="35" y="24"/>
                    <a:pt x="35" y="23"/>
                  </a:cubicBezTo>
                  <a:cubicBezTo>
                    <a:pt x="36" y="23"/>
                    <a:pt x="36" y="23"/>
                    <a:pt x="36" y="23"/>
                  </a:cubicBezTo>
                  <a:cubicBezTo>
                    <a:pt x="36" y="22"/>
                    <a:pt x="36" y="23"/>
                    <a:pt x="35" y="23"/>
                  </a:cubicBezTo>
                  <a:cubicBezTo>
                    <a:pt x="35" y="22"/>
                    <a:pt x="35" y="22"/>
                    <a:pt x="35" y="21"/>
                  </a:cubicBezTo>
                  <a:cubicBezTo>
                    <a:pt x="35" y="21"/>
                    <a:pt x="34" y="20"/>
                    <a:pt x="35" y="19"/>
                  </a:cubicBezTo>
                  <a:cubicBezTo>
                    <a:pt x="34" y="20"/>
                    <a:pt x="33" y="19"/>
                    <a:pt x="32" y="19"/>
                  </a:cubicBezTo>
                  <a:cubicBezTo>
                    <a:pt x="32" y="19"/>
                    <a:pt x="32" y="19"/>
                    <a:pt x="32" y="19"/>
                  </a:cubicBezTo>
                  <a:cubicBezTo>
                    <a:pt x="31" y="19"/>
                    <a:pt x="30" y="19"/>
                    <a:pt x="30" y="18"/>
                  </a:cubicBezTo>
                  <a:cubicBezTo>
                    <a:pt x="31" y="17"/>
                    <a:pt x="32" y="18"/>
                    <a:pt x="32" y="18"/>
                  </a:cubicBezTo>
                  <a:cubicBezTo>
                    <a:pt x="32" y="17"/>
                    <a:pt x="32" y="17"/>
                    <a:pt x="31" y="17"/>
                  </a:cubicBezTo>
                  <a:cubicBezTo>
                    <a:pt x="31" y="17"/>
                    <a:pt x="30" y="17"/>
                    <a:pt x="30" y="17"/>
                  </a:cubicBezTo>
                  <a:cubicBezTo>
                    <a:pt x="30" y="17"/>
                    <a:pt x="30" y="17"/>
                    <a:pt x="29" y="17"/>
                  </a:cubicBezTo>
                  <a:cubicBezTo>
                    <a:pt x="30" y="16"/>
                    <a:pt x="30" y="16"/>
                    <a:pt x="31" y="16"/>
                  </a:cubicBezTo>
                  <a:cubicBezTo>
                    <a:pt x="31" y="16"/>
                    <a:pt x="32" y="16"/>
                    <a:pt x="33" y="15"/>
                  </a:cubicBezTo>
                  <a:cubicBezTo>
                    <a:pt x="33" y="15"/>
                    <a:pt x="32" y="15"/>
                    <a:pt x="32" y="14"/>
                  </a:cubicBezTo>
                  <a:cubicBezTo>
                    <a:pt x="34" y="14"/>
                    <a:pt x="35" y="13"/>
                    <a:pt x="36" y="13"/>
                  </a:cubicBezTo>
                  <a:cubicBezTo>
                    <a:pt x="38" y="13"/>
                    <a:pt x="38" y="13"/>
                    <a:pt x="40" y="13"/>
                  </a:cubicBezTo>
                  <a:cubicBezTo>
                    <a:pt x="40" y="13"/>
                    <a:pt x="39" y="12"/>
                    <a:pt x="39" y="11"/>
                  </a:cubicBezTo>
                  <a:cubicBezTo>
                    <a:pt x="40" y="11"/>
                    <a:pt x="41" y="11"/>
                    <a:pt x="42" y="11"/>
                  </a:cubicBezTo>
                  <a:cubicBezTo>
                    <a:pt x="42" y="10"/>
                    <a:pt x="44" y="11"/>
                    <a:pt x="45" y="10"/>
                  </a:cubicBezTo>
                  <a:cubicBezTo>
                    <a:pt x="45" y="11"/>
                    <a:pt x="46" y="11"/>
                    <a:pt x="46" y="11"/>
                  </a:cubicBezTo>
                  <a:cubicBezTo>
                    <a:pt x="46" y="10"/>
                    <a:pt x="47" y="11"/>
                    <a:pt x="47" y="11"/>
                  </a:cubicBezTo>
                  <a:cubicBezTo>
                    <a:pt x="48" y="11"/>
                    <a:pt x="49" y="11"/>
                    <a:pt x="50" y="12"/>
                  </a:cubicBezTo>
                  <a:cubicBezTo>
                    <a:pt x="49" y="12"/>
                    <a:pt x="48" y="12"/>
                    <a:pt x="48" y="13"/>
                  </a:cubicBezTo>
                  <a:cubicBezTo>
                    <a:pt x="48" y="13"/>
                    <a:pt x="49" y="12"/>
                    <a:pt x="50" y="13"/>
                  </a:cubicBezTo>
                  <a:cubicBezTo>
                    <a:pt x="50" y="12"/>
                    <a:pt x="50" y="13"/>
                    <a:pt x="51" y="13"/>
                  </a:cubicBezTo>
                  <a:cubicBezTo>
                    <a:pt x="51" y="14"/>
                    <a:pt x="52" y="13"/>
                    <a:pt x="52" y="14"/>
                  </a:cubicBezTo>
                  <a:cubicBezTo>
                    <a:pt x="52" y="15"/>
                    <a:pt x="51" y="14"/>
                    <a:pt x="50" y="14"/>
                  </a:cubicBezTo>
                  <a:cubicBezTo>
                    <a:pt x="50" y="14"/>
                    <a:pt x="50" y="15"/>
                    <a:pt x="49" y="15"/>
                  </a:cubicBezTo>
                  <a:cubicBezTo>
                    <a:pt x="49" y="16"/>
                    <a:pt x="49" y="16"/>
                    <a:pt x="49" y="16"/>
                  </a:cubicBezTo>
                  <a:cubicBezTo>
                    <a:pt x="49" y="16"/>
                    <a:pt x="49" y="17"/>
                    <a:pt x="48" y="17"/>
                  </a:cubicBezTo>
                  <a:cubicBezTo>
                    <a:pt x="49" y="17"/>
                    <a:pt x="50" y="17"/>
                    <a:pt x="50" y="18"/>
                  </a:cubicBezTo>
                  <a:cubicBezTo>
                    <a:pt x="49" y="18"/>
                    <a:pt x="48" y="18"/>
                    <a:pt x="48" y="18"/>
                  </a:cubicBezTo>
                  <a:cubicBezTo>
                    <a:pt x="48" y="19"/>
                    <a:pt x="49" y="21"/>
                    <a:pt x="47" y="21"/>
                  </a:cubicBezTo>
                  <a:cubicBezTo>
                    <a:pt x="47" y="22"/>
                    <a:pt x="48" y="22"/>
                    <a:pt x="48" y="23"/>
                  </a:cubicBezTo>
                  <a:cubicBezTo>
                    <a:pt x="47" y="23"/>
                    <a:pt x="47" y="22"/>
                    <a:pt x="47" y="22"/>
                  </a:cubicBezTo>
                  <a:cubicBezTo>
                    <a:pt x="46" y="23"/>
                    <a:pt x="48" y="23"/>
                    <a:pt x="47" y="24"/>
                  </a:cubicBezTo>
                  <a:cubicBezTo>
                    <a:pt x="46" y="24"/>
                    <a:pt x="46" y="23"/>
                    <a:pt x="45" y="23"/>
                  </a:cubicBezTo>
                  <a:cubicBezTo>
                    <a:pt x="45" y="23"/>
                    <a:pt x="45" y="23"/>
                    <a:pt x="45" y="23"/>
                  </a:cubicBezTo>
                  <a:cubicBezTo>
                    <a:pt x="45" y="23"/>
                    <a:pt x="46" y="24"/>
                    <a:pt x="46" y="24"/>
                  </a:cubicBezTo>
                  <a:cubicBezTo>
                    <a:pt x="47" y="24"/>
                    <a:pt x="45" y="25"/>
                    <a:pt x="45" y="25"/>
                  </a:cubicBezTo>
                  <a:cubicBezTo>
                    <a:pt x="44" y="25"/>
                    <a:pt x="44" y="26"/>
                    <a:pt x="43" y="27"/>
                  </a:cubicBezTo>
                  <a:cubicBezTo>
                    <a:pt x="43" y="27"/>
                    <a:pt x="42" y="27"/>
                    <a:pt x="42" y="27"/>
                  </a:cubicBezTo>
                  <a:cubicBezTo>
                    <a:pt x="41" y="27"/>
                    <a:pt x="41" y="28"/>
                    <a:pt x="41" y="27"/>
                  </a:cubicBezTo>
                  <a:cubicBezTo>
                    <a:pt x="40" y="27"/>
                    <a:pt x="40" y="28"/>
                    <a:pt x="40" y="28"/>
                  </a:cubicBezTo>
                  <a:cubicBezTo>
                    <a:pt x="40" y="30"/>
                    <a:pt x="39" y="30"/>
                    <a:pt x="39" y="31"/>
                  </a:cubicBezTo>
                  <a:close/>
                  <a:moveTo>
                    <a:pt x="59" y="15"/>
                  </a:moveTo>
                  <a:cubicBezTo>
                    <a:pt x="59" y="15"/>
                    <a:pt x="60" y="16"/>
                    <a:pt x="60" y="15"/>
                  </a:cubicBezTo>
                  <a:cubicBezTo>
                    <a:pt x="60" y="16"/>
                    <a:pt x="61" y="16"/>
                    <a:pt x="61" y="18"/>
                  </a:cubicBezTo>
                  <a:cubicBezTo>
                    <a:pt x="60" y="18"/>
                    <a:pt x="60" y="17"/>
                    <a:pt x="59" y="17"/>
                  </a:cubicBezTo>
                  <a:cubicBezTo>
                    <a:pt x="59" y="18"/>
                    <a:pt x="59" y="18"/>
                    <a:pt x="59" y="19"/>
                  </a:cubicBezTo>
                  <a:cubicBezTo>
                    <a:pt x="58" y="19"/>
                    <a:pt x="58" y="19"/>
                    <a:pt x="58" y="19"/>
                  </a:cubicBezTo>
                  <a:cubicBezTo>
                    <a:pt x="57" y="19"/>
                    <a:pt x="57" y="18"/>
                    <a:pt x="57" y="18"/>
                  </a:cubicBezTo>
                  <a:cubicBezTo>
                    <a:pt x="57" y="17"/>
                    <a:pt x="57" y="17"/>
                    <a:pt x="57" y="16"/>
                  </a:cubicBezTo>
                  <a:cubicBezTo>
                    <a:pt x="57" y="16"/>
                    <a:pt x="57" y="17"/>
                    <a:pt x="56" y="17"/>
                  </a:cubicBezTo>
                  <a:cubicBezTo>
                    <a:pt x="56" y="17"/>
                    <a:pt x="56" y="16"/>
                    <a:pt x="56" y="16"/>
                  </a:cubicBezTo>
                  <a:cubicBezTo>
                    <a:pt x="56" y="15"/>
                    <a:pt x="55" y="16"/>
                    <a:pt x="55" y="15"/>
                  </a:cubicBezTo>
                  <a:cubicBezTo>
                    <a:pt x="55" y="13"/>
                    <a:pt x="57" y="14"/>
                    <a:pt x="57" y="15"/>
                  </a:cubicBezTo>
                  <a:cubicBezTo>
                    <a:pt x="58" y="15"/>
                    <a:pt x="57" y="14"/>
                    <a:pt x="57" y="14"/>
                  </a:cubicBezTo>
                  <a:cubicBezTo>
                    <a:pt x="58" y="13"/>
                    <a:pt x="59" y="14"/>
                    <a:pt x="58" y="15"/>
                  </a:cubicBezTo>
                  <a:cubicBezTo>
                    <a:pt x="58" y="15"/>
                    <a:pt x="59" y="15"/>
                    <a:pt x="59" y="15"/>
                  </a:cubicBezTo>
                  <a:close/>
                  <a:moveTo>
                    <a:pt x="59" y="13"/>
                  </a:moveTo>
                  <a:cubicBezTo>
                    <a:pt x="60" y="13"/>
                    <a:pt x="62" y="13"/>
                    <a:pt x="64" y="14"/>
                  </a:cubicBezTo>
                  <a:cubicBezTo>
                    <a:pt x="64" y="15"/>
                    <a:pt x="63" y="14"/>
                    <a:pt x="63" y="15"/>
                  </a:cubicBezTo>
                  <a:cubicBezTo>
                    <a:pt x="61" y="15"/>
                    <a:pt x="60" y="15"/>
                    <a:pt x="59" y="14"/>
                  </a:cubicBezTo>
                  <a:cubicBezTo>
                    <a:pt x="59" y="14"/>
                    <a:pt x="59" y="14"/>
                    <a:pt x="59" y="13"/>
                  </a:cubicBezTo>
                  <a:close/>
                  <a:moveTo>
                    <a:pt x="50" y="37"/>
                  </a:moveTo>
                  <a:cubicBezTo>
                    <a:pt x="49" y="38"/>
                    <a:pt x="48" y="38"/>
                    <a:pt x="48" y="38"/>
                  </a:cubicBezTo>
                  <a:cubicBezTo>
                    <a:pt x="48" y="37"/>
                    <a:pt x="48" y="37"/>
                    <a:pt x="48" y="36"/>
                  </a:cubicBezTo>
                  <a:cubicBezTo>
                    <a:pt x="48" y="36"/>
                    <a:pt x="49" y="36"/>
                    <a:pt x="49" y="35"/>
                  </a:cubicBezTo>
                  <a:cubicBezTo>
                    <a:pt x="49" y="35"/>
                    <a:pt x="49" y="35"/>
                    <a:pt x="50" y="35"/>
                  </a:cubicBezTo>
                  <a:cubicBezTo>
                    <a:pt x="49" y="36"/>
                    <a:pt x="49" y="36"/>
                    <a:pt x="50" y="37"/>
                  </a:cubicBezTo>
                  <a:close/>
                  <a:moveTo>
                    <a:pt x="48" y="29"/>
                  </a:moveTo>
                  <a:cubicBezTo>
                    <a:pt x="48" y="29"/>
                    <a:pt x="48" y="28"/>
                    <a:pt x="47" y="28"/>
                  </a:cubicBezTo>
                  <a:cubicBezTo>
                    <a:pt x="47" y="28"/>
                    <a:pt x="47" y="28"/>
                    <a:pt x="47" y="27"/>
                  </a:cubicBezTo>
                  <a:cubicBezTo>
                    <a:pt x="47" y="27"/>
                    <a:pt x="47" y="28"/>
                    <a:pt x="47" y="27"/>
                  </a:cubicBezTo>
                  <a:cubicBezTo>
                    <a:pt x="47" y="27"/>
                    <a:pt x="47" y="27"/>
                    <a:pt x="47" y="26"/>
                  </a:cubicBezTo>
                  <a:cubicBezTo>
                    <a:pt x="48" y="26"/>
                    <a:pt x="48" y="27"/>
                    <a:pt x="48" y="27"/>
                  </a:cubicBezTo>
                  <a:cubicBezTo>
                    <a:pt x="49" y="26"/>
                    <a:pt x="49" y="27"/>
                    <a:pt x="50" y="27"/>
                  </a:cubicBezTo>
                  <a:cubicBezTo>
                    <a:pt x="50" y="27"/>
                    <a:pt x="51" y="28"/>
                    <a:pt x="51" y="29"/>
                  </a:cubicBezTo>
                  <a:cubicBezTo>
                    <a:pt x="50" y="29"/>
                    <a:pt x="50" y="29"/>
                    <a:pt x="50" y="29"/>
                  </a:cubicBezTo>
                  <a:cubicBezTo>
                    <a:pt x="49" y="29"/>
                    <a:pt x="48" y="29"/>
                    <a:pt x="48" y="29"/>
                  </a:cubicBezTo>
                  <a:close/>
                  <a:moveTo>
                    <a:pt x="72" y="19"/>
                  </a:moveTo>
                  <a:cubicBezTo>
                    <a:pt x="74" y="19"/>
                    <a:pt x="75" y="18"/>
                    <a:pt x="76" y="18"/>
                  </a:cubicBezTo>
                  <a:cubicBezTo>
                    <a:pt x="76" y="18"/>
                    <a:pt x="76" y="18"/>
                    <a:pt x="76" y="18"/>
                  </a:cubicBezTo>
                  <a:cubicBezTo>
                    <a:pt x="76" y="18"/>
                    <a:pt x="77" y="18"/>
                    <a:pt x="77" y="18"/>
                  </a:cubicBezTo>
                  <a:cubicBezTo>
                    <a:pt x="77" y="19"/>
                    <a:pt x="76" y="19"/>
                    <a:pt x="75" y="19"/>
                  </a:cubicBezTo>
                  <a:cubicBezTo>
                    <a:pt x="74" y="20"/>
                    <a:pt x="74" y="21"/>
                    <a:pt x="72" y="21"/>
                  </a:cubicBezTo>
                  <a:cubicBezTo>
                    <a:pt x="72" y="22"/>
                    <a:pt x="73" y="23"/>
                    <a:pt x="73" y="24"/>
                  </a:cubicBezTo>
                  <a:cubicBezTo>
                    <a:pt x="73" y="24"/>
                    <a:pt x="73" y="24"/>
                    <a:pt x="73" y="24"/>
                  </a:cubicBezTo>
                  <a:cubicBezTo>
                    <a:pt x="72" y="24"/>
                    <a:pt x="72" y="23"/>
                    <a:pt x="71" y="23"/>
                  </a:cubicBezTo>
                  <a:cubicBezTo>
                    <a:pt x="71" y="22"/>
                    <a:pt x="72" y="22"/>
                    <a:pt x="72" y="21"/>
                  </a:cubicBezTo>
                  <a:cubicBezTo>
                    <a:pt x="72" y="20"/>
                    <a:pt x="73" y="20"/>
                    <a:pt x="72" y="19"/>
                  </a:cubicBezTo>
                  <a:close/>
                  <a:moveTo>
                    <a:pt x="72" y="15"/>
                  </a:moveTo>
                  <a:cubicBezTo>
                    <a:pt x="72" y="14"/>
                    <a:pt x="74" y="13"/>
                    <a:pt x="74" y="14"/>
                  </a:cubicBezTo>
                  <a:cubicBezTo>
                    <a:pt x="73" y="14"/>
                    <a:pt x="73" y="15"/>
                    <a:pt x="72" y="15"/>
                  </a:cubicBezTo>
                  <a:close/>
                  <a:moveTo>
                    <a:pt x="84" y="14"/>
                  </a:moveTo>
                  <a:cubicBezTo>
                    <a:pt x="85" y="14"/>
                    <a:pt x="87" y="14"/>
                    <a:pt x="87" y="15"/>
                  </a:cubicBezTo>
                  <a:cubicBezTo>
                    <a:pt x="87" y="16"/>
                    <a:pt x="86" y="15"/>
                    <a:pt x="84" y="16"/>
                  </a:cubicBezTo>
                  <a:cubicBezTo>
                    <a:pt x="84" y="15"/>
                    <a:pt x="84" y="15"/>
                    <a:pt x="84" y="14"/>
                  </a:cubicBezTo>
                  <a:close/>
                  <a:moveTo>
                    <a:pt x="25" y="29"/>
                  </a:moveTo>
                  <a:cubicBezTo>
                    <a:pt x="25" y="31"/>
                    <a:pt x="23" y="28"/>
                    <a:pt x="23" y="30"/>
                  </a:cubicBezTo>
                  <a:cubicBezTo>
                    <a:pt x="23" y="30"/>
                    <a:pt x="22" y="30"/>
                    <a:pt x="22" y="29"/>
                  </a:cubicBezTo>
                  <a:cubicBezTo>
                    <a:pt x="23" y="29"/>
                    <a:pt x="23" y="28"/>
                    <a:pt x="23" y="28"/>
                  </a:cubicBezTo>
                  <a:cubicBezTo>
                    <a:pt x="24" y="28"/>
                    <a:pt x="24" y="28"/>
                    <a:pt x="24" y="28"/>
                  </a:cubicBezTo>
                  <a:cubicBezTo>
                    <a:pt x="25" y="29"/>
                    <a:pt x="24" y="29"/>
                    <a:pt x="25" y="29"/>
                  </a:cubicBezTo>
                  <a:close/>
                  <a:moveTo>
                    <a:pt x="28" y="59"/>
                  </a:moveTo>
                  <a:cubicBezTo>
                    <a:pt x="28" y="60"/>
                    <a:pt x="27" y="60"/>
                    <a:pt x="27" y="60"/>
                  </a:cubicBezTo>
                  <a:cubicBezTo>
                    <a:pt x="27" y="60"/>
                    <a:pt x="27" y="59"/>
                    <a:pt x="27" y="59"/>
                  </a:cubicBezTo>
                  <a:cubicBezTo>
                    <a:pt x="27" y="59"/>
                    <a:pt x="28" y="59"/>
                    <a:pt x="28" y="59"/>
                  </a:cubicBezTo>
                  <a:close/>
                  <a:moveTo>
                    <a:pt x="23" y="58"/>
                  </a:moveTo>
                  <a:cubicBezTo>
                    <a:pt x="22" y="58"/>
                    <a:pt x="22" y="57"/>
                    <a:pt x="21" y="57"/>
                  </a:cubicBezTo>
                  <a:cubicBezTo>
                    <a:pt x="20" y="57"/>
                    <a:pt x="20" y="58"/>
                    <a:pt x="20" y="58"/>
                  </a:cubicBezTo>
                  <a:cubicBezTo>
                    <a:pt x="20" y="57"/>
                    <a:pt x="20" y="57"/>
                    <a:pt x="20" y="57"/>
                  </a:cubicBezTo>
                  <a:cubicBezTo>
                    <a:pt x="21" y="57"/>
                    <a:pt x="22" y="57"/>
                    <a:pt x="23" y="57"/>
                  </a:cubicBezTo>
                  <a:cubicBezTo>
                    <a:pt x="23" y="57"/>
                    <a:pt x="23" y="57"/>
                    <a:pt x="24" y="57"/>
                  </a:cubicBezTo>
                  <a:cubicBezTo>
                    <a:pt x="24" y="58"/>
                    <a:pt x="24" y="58"/>
                    <a:pt x="24" y="58"/>
                  </a:cubicBezTo>
                  <a:cubicBezTo>
                    <a:pt x="25" y="58"/>
                    <a:pt x="26" y="58"/>
                    <a:pt x="26" y="59"/>
                  </a:cubicBezTo>
                  <a:cubicBezTo>
                    <a:pt x="26" y="60"/>
                    <a:pt x="25" y="59"/>
                    <a:pt x="25" y="60"/>
                  </a:cubicBezTo>
                  <a:cubicBezTo>
                    <a:pt x="25" y="60"/>
                    <a:pt x="25" y="59"/>
                    <a:pt x="24" y="59"/>
                  </a:cubicBezTo>
                  <a:cubicBezTo>
                    <a:pt x="24" y="59"/>
                    <a:pt x="24" y="59"/>
                    <a:pt x="24" y="59"/>
                  </a:cubicBezTo>
                  <a:cubicBezTo>
                    <a:pt x="24" y="58"/>
                    <a:pt x="23" y="59"/>
                    <a:pt x="23" y="58"/>
                  </a:cubicBezTo>
                  <a:close/>
                  <a:moveTo>
                    <a:pt x="23" y="60"/>
                  </a:moveTo>
                  <a:cubicBezTo>
                    <a:pt x="23" y="60"/>
                    <a:pt x="23" y="60"/>
                    <a:pt x="22" y="60"/>
                  </a:cubicBezTo>
                  <a:cubicBezTo>
                    <a:pt x="22" y="60"/>
                    <a:pt x="22" y="59"/>
                    <a:pt x="22" y="59"/>
                  </a:cubicBezTo>
                  <a:cubicBezTo>
                    <a:pt x="23" y="59"/>
                    <a:pt x="23" y="59"/>
                    <a:pt x="23" y="60"/>
                  </a:cubicBezTo>
                  <a:close/>
                  <a:moveTo>
                    <a:pt x="22" y="56"/>
                  </a:moveTo>
                  <a:cubicBezTo>
                    <a:pt x="22" y="56"/>
                    <a:pt x="22" y="56"/>
                    <a:pt x="22" y="55"/>
                  </a:cubicBezTo>
                  <a:cubicBezTo>
                    <a:pt x="23" y="55"/>
                    <a:pt x="23" y="56"/>
                    <a:pt x="23" y="56"/>
                  </a:cubicBezTo>
                  <a:cubicBezTo>
                    <a:pt x="23" y="56"/>
                    <a:pt x="22" y="56"/>
                    <a:pt x="22" y="56"/>
                  </a:cubicBezTo>
                  <a:close/>
                  <a:moveTo>
                    <a:pt x="23" y="55"/>
                  </a:moveTo>
                  <a:cubicBezTo>
                    <a:pt x="24" y="55"/>
                    <a:pt x="24" y="55"/>
                    <a:pt x="24" y="55"/>
                  </a:cubicBezTo>
                  <a:cubicBezTo>
                    <a:pt x="24" y="56"/>
                    <a:pt x="24" y="56"/>
                    <a:pt x="24" y="56"/>
                  </a:cubicBezTo>
                  <a:cubicBezTo>
                    <a:pt x="23" y="56"/>
                    <a:pt x="23" y="56"/>
                    <a:pt x="23" y="55"/>
                  </a:cubicBezTo>
                  <a:close/>
                  <a:moveTo>
                    <a:pt x="24" y="57"/>
                  </a:moveTo>
                  <a:cubicBezTo>
                    <a:pt x="24" y="57"/>
                    <a:pt x="24" y="56"/>
                    <a:pt x="24" y="56"/>
                  </a:cubicBezTo>
                  <a:cubicBezTo>
                    <a:pt x="25" y="56"/>
                    <a:pt x="25" y="56"/>
                    <a:pt x="25" y="57"/>
                  </a:cubicBezTo>
                  <a:cubicBezTo>
                    <a:pt x="25" y="57"/>
                    <a:pt x="26" y="57"/>
                    <a:pt x="26" y="57"/>
                  </a:cubicBezTo>
                  <a:cubicBezTo>
                    <a:pt x="26" y="58"/>
                    <a:pt x="25" y="58"/>
                    <a:pt x="25" y="57"/>
                  </a:cubicBezTo>
                  <a:cubicBezTo>
                    <a:pt x="25" y="57"/>
                    <a:pt x="25" y="57"/>
                    <a:pt x="24" y="57"/>
                  </a:cubicBezTo>
                  <a:close/>
                  <a:moveTo>
                    <a:pt x="111" y="74"/>
                  </a:moveTo>
                  <a:cubicBezTo>
                    <a:pt x="111" y="74"/>
                    <a:pt x="111" y="73"/>
                    <a:pt x="111" y="73"/>
                  </a:cubicBezTo>
                  <a:cubicBezTo>
                    <a:pt x="110" y="72"/>
                    <a:pt x="109" y="72"/>
                    <a:pt x="108" y="71"/>
                  </a:cubicBezTo>
                  <a:cubicBezTo>
                    <a:pt x="108" y="71"/>
                    <a:pt x="108" y="71"/>
                    <a:pt x="108" y="71"/>
                  </a:cubicBezTo>
                  <a:cubicBezTo>
                    <a:pt x="107" y="70"/>
                    <a:pt x="108" y="71"/>
                    <a:pt x="108" y="70"/>
                  </a:cubicBezTo>
                  <a:cubicBezTo>
                    <a:pt x="109" y="70"/>
                    <a:pt x="108" y="71"/>
                    <a:pt x="109" y="70"/>
                  </a:cubicBezTo>
                  <a:cubicBezTo>
                    <a:pt x="109" y="71"/>
                    <a:pt x="110" y="70"/>
                    <a:pt x="110" y="70"/>
                  </a:cubicBezTo>
                  <a:cubicBezTo>
                    <a:pt x="110" y="70"/>
                    <a:pt x="111" y="70"/>
                    <a:pt x="111" y="70"/>
                  </a:cubicBezTo>
                  <a:cubicBezTo>
                    <a:pt x="111" y="70"/>
                    <a:pt x="112" y="70"/>
                    <a:pt x="112" y="70"/>
                  </a:cubicBezTo>
                  <a:cubicBezTo>
                    <a:pt x="112" y="72"/>
                    <a:pt x="111" y="73"/>
                    <a:pt x="111"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60" name="Freeform 258"/>
            <p:cNvSpPr>
              <a:spLocks/>
            </p:cNvSpPr>
            <p:nvPr/>
          </p:nvSpPr>
          <p:spPr bwMode="auto">
            <a:xfrm>
              <a:off x="6143171" y="31584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61" name="Freeform 259"/>
            <p:cNvSpPr>
              <a:spLocks/>
            </p:cNvSpPr>
            <p:nvPr/>
          </p:nvSpPr>
          <p:spPr bwMode="auto">
            <a:xfrm>
              <a:off x="6335089" y="3227813"/>
              <a:ext cx="3253" cy="5422"/>
            </a:xfrm>
            <a:custGeom>
              <a:avLst/>
              <a:gdLst>
                <a:gd name="T0" fmla="*/ 1 w 1"/>
                <a:gd name="T1" fmla="*/ 1 h 2"/>
                <a:gd name="T2" fmla="*/ 1 w 1"/>
                <a:gd name="T3" fmla="*/ 0 h 2"/>
                <a:gd name="T4" fmla="*/ 0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0"/>
                  </a:cubicBezTo>
                  <a:cubicBezTo>
                    <a:pt x="0" y="0"/>
                    <a:pt x="0" y="1"/>
                    <a:pt x="0" y="1"/>
                  </a:cubicBezTo>
                  <a:cubicBezTo>
                    <a:pt x="0" y="1"/>
                    <a:pt x="1"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62" name="Freeform 260"/>
            <p:cNvSpPr>
              <a:spLocks/>
            </p:cNvSpPr>
            <p:nvPr/>
          </p:nvSpPr>
          <p:spPr bwMode="auto">
            <a:xfrm>
              <a:off x="6310151" y="3163840"/>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63" name="Freeform 261"/>
            <p:cNvSpPr>
              <a:spLocks/>
            </p:cNvSpPr>
            <p:nvPr/>
          </p:nvSpPr>
          <p:spPr bwMode="auto">
            <a:xfrm>
              <a:off x="6312320" y="316384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64" name="Freeform 262"/>
            <p:cNvSpPr>
              <a:spLocks/>
            </p:cNvSpPr>
            <p:nvPr/>
          </p:nvSpPr>
          <p:spPr bwMode="auto">
            <a:xfrm>
              <a:off x="6278707" y="3171431"/>
              <a:ext cx="3253" cy="3253"/>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1"/>
                    <a:pt x="1" y="1"/>
                  </a:cubicBezTo>
                  <a:cubicBezTo>
                    <a:pt x="1" y="0"/>
                    <a:pt x="1"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65" name="Freeform 263"/>
            <p:cNvSpPr>
              <a:spLocks/>
            </p:cNvSpPr>
            <p:nvPr/>
          </p:nvSpPr>
          <p:spPr bwMode="auto">
            <a:xfrm>
              <a:off x="6099800" y="32484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66" name="Freeform 264"/>
            <p:cNvSpPr>
              <a:spLocks/>
            </p:cNvSpPr>
            <p:nvPr/>
          </p:nvSpPr>
          <p:spPr bwMode="auto">
            <a:xfrm>
              <a:off x="6220155" y="32223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67" name="Freeform 265"/>
            <p:cNvSpPr>
              <a:spLocks/>
            </p:cNvSpPr>
            <p:nvPr/>
          </p:nvSpPr>
          <p:spPr bwMode="auto">
            <a:xfrm>
              <a:off x="6220155" y="3179020"/>
              <a:ext cx="15180" cy="23854"/>
            </a:xfrm>
            <a:custGeom>
              <a:avLst/>
              <a:gdLst>
                <a:gd name="T0" fmla="*/ 5 w 6"/>
                <a:gd name="T1" fmla="*/ 0 h 9"/>
                <a:gd name="T2" fmla="*/ 3 w 6"/>
                <a:gd name="T3" fmla="*/ 4 h 9"/>
                <a:gd name="T4" fmla="*/ 3 w 6"/>
                <a:gd name="T5" fmla="*/ 6 h 9"/>
                <a:gd name="T6" fmla="*/ 2 w 6"/>
                <a:gd name="T7" fmla="*/ 8 h 9"/>
                <a:gd name="T8" fmla="*/ 0 w 6"/>
                <a:gd name="T9" fmla="*/ 6 h 9"/>
                <a:gd name="T10" fmla="*/ 1 w 6"/>
                <a:gd name="T11" fmla="*/ 8 h 9"/>
                <a:gd name="T12" fmla="*/ 1 w 6"/>
                <a:gd name="T13" fmla="*/ 9 h 9"/>
                <a:gd name="T14" fmla="*/ 1 w 6"/>
                <a:gd name="T15" fmla="*/ 9 h 9"/>
                <a:gd name="T16" fmla="*/ 3 w 6"/>
                <a:gd name="T17" fmla="*/ 9 h 9"/>
                <a:gd name="T18" fmla="*/ 4 w 6"/>
                <a:gd name="T19" fmla="*/ 9 h 9"/>
                <a:gd name="T20" fmla="*/ 5 w 6"/>
                <a:gd name="T21" fmla="*/ 6 h 9"/>
                <a:gd name="T22" fmla="*/ 5 w 6"/>
                <a:gd name="T23" fmla="*/ 7 h 9"/>
                <a:gd name="T24" fmla="*/ 5 w 6"/>
                <a:gd name="T25" fmla="*/ 5 h 9"/>
                <a:gd name="T26" fmla="*/ 4 w 6"/>
                <a:gd name="T27" fmla="*/ 4 h 9"/>
                <a:gd name="T28" fmla="*/ 5 w 6"/>
                <a:gd name="T29" fmla="*/ 1 h 9"/>
                <a:gd name="T30" fmla="*/ 5 w 6"/>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9">
                  <a:moveTo>
                    <a:pt x="5" y="0"/>
                  </a:moveTo>
                  <a:cubicBezTo>
                    <a:pt x="5" y="2"/>
                    <a:pt x="3" y="2"/>
                    <a:pt x="3" y="4"/>
                  </a:cubicBezTo>
                  <a:cubicBezTo>
                    <a:pt x="3" y="5"/>
                    <a:pt x="3" y="5"/>
                    <a:pt x="3" y="6"/>
                  </a:cubicBezTo>
                  <a:cubicBezTo>
                    <a:pt x="3" y="7"/>
                    <a:pt x="3" y="8"/>
                    <a:pt x="2" y="8"/>
                  </a:cubicBezTo>
                  <a:cubicBezTo>
                    <a:pt x="1" y="9"/>
                    <a:pt x="1" y="6"/>
                    <a:pt x="0" y="6"/>
                  </a:cubicBezTo>
                  <a:cubicBezTo>
                    <a:pt x="0" y="7"/>
                    <a:pt x="1" y="8"/>
                    <a:pt x="1" y="8"/>
                  </a:cubicBezTo>
                  <a:cubicBezTo>
                    <a:pt x="1" y="8"/>
                    <a:pt x="1" y="9"/>
                    <a:pt x="1" y="9"/>
                  </a:cubicBezTo>
                  <a:cubicBezTo>
                    <a:pt x="1" y="9"/>
                    <a:pt x="2" y="9"/>
                    <a:pt x="1" y="9"/>
                  </a:cubicBezTo>
                  <a:cubicBezTo>
                    <a:pt x="2" y="9"/>
                    <a:pt x="2" y="9"/>
                    <a:pt x="3" y="9"/>
                  </a:cubicBezTo>
                  <a:cubicBezTo>
                    <a:pt x="3" y="9"/>
                    <a:pt x="3" y="9"/>
                    <a:pt x="4" y="9"/>
                  </a:cubicBezTo>
                  <a:cubicBezTo>
                    <a:pt x="5" y="8"/>
                    <a:pt x="4" y="7"/>
                    <a:pt x="5" y="6"/>
                  </a:cubicBezTo>
                  <a:cubicBezTo>
                    <a:pt x="6" y="5"/>
                    <a:pt x="5" y="7"/>
                    <a:pt x="5" y="7"/>
                  </a:cubicBezTo>
                  <a:cubicBezTo>
                    <a:pt x="5" y="6"/>
                    <a:pt x="5" y="5"/>
                    <a:pt x="5" y="5"/>
                  </a:cubicBezTo>
                  <a:cubicBezTo>
                    <a:pt x="5" y="4"/>
                    <a:pt x="4" y="4"/>
                    <a:pt x="4" y="4"/>
                  </a:cubicBezTo>
                  <a:cubicBezTo>
                    <a:pt x="4" y="2"/>
                    <a:pt x="5" y="2"/>
                    <a:pt x="5" y="1"/>
                  </a:cubicBezTo>
                  <a:cubicBezTo>
                    <a:pt x="5" y="0"/>
                    <a:pt x="5"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68" name="Freeform 266"/>
            <p:cNvSpPr>
              <a:spLocks/>
            </p:cNvSpPr>
            <p:nvPr/>
          </p:nvSpPr>
          <p:spPr bwMode="auto">
            <a:xfrm>
              <a:off x="6158351" y="320504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69" name="Freeform 267"/>
            <p:cNvSpPr>
              <a:spLocks/>
            </p:cNvSpPr>
            <p:nvPr/>
          </p:nvSpPr>
          <p:spPr bwMode="auto">
            <a:xfrm>
              <a:off x="6325331" y="3259257"/>
              <a:ext cx="2169" cy="4337"/>
            </a:xfrm>
            <a:custGeom>
              <a:avLst/>
              <a:gdLst>
                <a:gd name="T0" fmla="*/ 0 w 1"/>
                <a:gd name="T1" fmla="*/ 0 h 2"/>
                <a:gd name="T2" fmla="*/ 1 w 1"/>
                <a:gd name="T3" fmla="*/ 2 h 2"/>
                <a:gd name="T4" fmla="*/ 1 w 1"/>
                <a:gd name="T5" fmla="*/ 2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1"/>
                    <a:pt x="1" y="1"/>
                    <a:pt x="1" y="2"/>
                  </a:cubicBezTo>
                  <a:cubicBezTo>
                    <a:pt x="1" y="2"/>
                    <a:pt x="1" y="2"/>
                    <a:pt x="1" y="2"/>
                  </a:cubicBez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70" name="Freeform 268"/>
            <p:cNvSpPr>
              <a:spLocks/>
            </p:cNvSpPr>
            <p:nvPr/>
          </p:nvSpPr>
          <p:spPr bwMode="auto">
            <a:xfrm>
              <a:off x="6242926" y="3176852"/>
              <a:ext cx="7590" cy="7590"/>
            </a:xfrm>
            <a:custGeom>
              <a:avLst/>
              <a:gdLst>
                <a:gd name="T0" fmla="*/ 0 w 3"/>
                <a:gd name="T1" fmla="*/ 1 h 3"/>
                <a:gd name="T2" fmla="*/ 1 w 3"/>
                <a:gd name="T3" fmla="*/ 2 h 3"/>
                <a:gd name="T4" fmla="*/ 2 w 3"/>
                <a:gd name="T5" fmla="*/ 2 h 3"/>
                <a:gd name="T6" fmla="*/ 3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3"/>
                    <a:pt x="1" y="2"/>
                  </a:cubicBezTo>
                  <a:cubicBezTo>
                    <a:pt x="2" y="2"/>
                    <a:pt x="1" y="2"/>
                    <a:pt x="2" y="2"/>
                  </a:cubicBezTo>
                  <a:cubicBezTo>
                    <a:pt x="2" y="1"/>
                    <a:pt x="3" y="2"/>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71" name="Freeform 269"/>
            <p:cNvSpPr>
              <a:spLocks/>
            </p:cNvSpPr>
            <p:nvPr/>
          </p:nvSpPr>
          <p:spPr bwMode="auto">
            <a:xfrm>
              <a:off x="6238588" y="3171431"/>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72" name="Freeform 270"/>
            <p:cNvSpPr>
              <a:spLocks/>
            </p:cNvSpPr>
            <p:nvPr/>
          </p:nvSpPr>
          <p:spPr bwMode="auto">
            <a:xfrm>
              <a:off x="6248347" y="32484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73" name="Freeform 271"/>
            <p:cNvSpPr>
              <a:spLocks/>
            </p:cNvSpPr>
            <p:nvPr/>
          </p:nvSpPr>
          <p:spPr bwMode="auto">
            <a:xfrm>
              <a:off x="6248347" y="31822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74" name="Freeform 272"/>
            <p:cNvSpPr>
              <a:spLocks/>
            </p:cNvSpPr>
            <p:nvPr/>
          </p:nvSpPr>
          <p:spPr bwMode="auto">
            <a:xfrm>
              <a:off x="6278707" y="3169262"/>
              <a:ext cx="3253" cy="2169"/>
            </a:xfrm>
            <a:custGeom>
              <a:avLst/>
              <a:gdLst>
                <a:gd name="T0" fmla="*/ 1 w 1"/>
                <a:gd name="T1" fmla="*/ 1 h 1"/>
                <a:gd name="T2" fmla="*/ 1 w 1"/>
                <a:gd name="T3" fmla="*/ 1 h 1"/>
              </a:gdLst>
              <a:ahLst/>
              <a:cxnLst>
                <a:cxn ang="0">
                  <a:pos x="T0" y="T1"/>
                </a:cxn>
                <a:cxn ang="0">
                  <a:pos x="T2" y="T3"/>
                </a:cxn>
              </a:cxnLst>
              <a:rect l="0" t="0" r="r" b="b"/>
              <a:pathLst>
                <a:path w="1" h="1">
                  <a:moveTo>
                    <a:pt x="1" y="1"/>
                  </a:move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75" name="Freeform 273"/>
            <p:cNvSpPr>
              <a:spLocks/>
            </p:cNvSpPr>
            <p:nvPr/>
          </p:nvSpPr>
          <p:spPr bwMode="auto">
            <a:xfrm>
              <a:off x="6235335" y="3192032"/>
              <a:ext cx="325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76" name="Freeform 274"/>
            <p:cNvSpPr>
              <a:spLocks/>
            </p:cNvSpPr>
            <p:nvPr/>
          </p:nvSpPr>
          <p:spPr bwMode="auto">
            <a:xfrm>
              <a:off x="6312320" y="3161672"/>
              <a:ext cx="3253"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77" name="Freeform 275"/>
            <p:cNvSpPr>
              <a:spLocks/>
            </p:cNvSpPr>
            <p:nvPr/>
          </p:nvSpPr>
          <p:spPr bwMode="auto">
            <a:xfrm>
              <a:off x="6191964" y="3141071"/>
              <a:ext cx="7590" cy="2169"/>
            </a:xfrm>
            <a:custGeom>
              <a:avLst/>
              <a:gdLst>
                <a:gd name="T0" fmla="*/ 2 w 3"/>
                <a:gd name="T1" fmla="*/ 1 h 1"/>
                <a:gd name="T2" fmla="*/ 3 w 3"/>
                <a:gd name="T3" fmla="*/ 0 h 1"/>
                <a:gd name="T4" fmla="*/ 0 w 3"/>
                <a:gd name="T5" fmla="*/ 1 h 1"/>
                <a:gd name="T6" fmla="*/ 2 w 3"/>
                <a:gd name="T7" fmla="*/ 1 h 1"/>
              </a:gdLst>
              <a:ahLst/>
              <a:cxnLst>
                <a:cxn ang="0">
                  <a:pos x="T0" y="T1"/>
                </a:cxn>
                <a:cxn ang="0">
                  <a:pos x="T2" y="T3"/>
                </a:cxn>
                <a:cxn ang="0">
                  <a:pos x="T4" y="T5"/>
                </a:cxn>
                <a:cxn ang="0">
                  <a:pos x="T6" y="T7"/>
                </a:cxn>
              </a:cxnLst>
              <a:rect l="0" t="0" r="r" b="b"/>
              <a:pathLst>
                <a:path w="3" h="1">
                  <a:moveTo>
                    <a:pt x="2" y="1"/>
                  </a:moveTo>
                  <a:cubicBezTo>
                    <a:pt x="2" y="1"/>
                    <a:pt x="3" y="1"/>
                    <a:pt x="3" y="0"/>
                  </a:cubicBezTo>
                  <a:cubicBezTo>
                    <a:pt x="2" y="0"/>
                    <a:pt x="0" y="0"/>
                    <a:pt x="0" y="1"/>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78" name="Freeform 276"/>
            <p:cNvSpPr>
              <a:spLocks/>
            </p:cNvSpPr>
            <p:nvPr/>
          </p:nvSpPr>
          <p:spPr bwMode="auto">
            <a:xfrm>
              <a:off x="6194132" y="3163840"/>
              <a:ext cx="3253"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79" name="Freeform 277"/>
            <p:cNvSpPr>
              <a:spLocks/>
            </p:cNvSpPr>
            <p:nvPr/>
          </p:nvSpPr>
          <p:spPr bwMode="auto">
            <a:xfrm>
              <a:off x="6097631" y="3246246"/>
              <a:ext cx="2169" cy="2169"/>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80" name="Freeform 278"/>
            <p:cNvSpPr>
              <a:spLocks/>
            </p:cNvSpPr>
            <p:nvPr/>
          </p:nvSpPr>
          <p:spPr bwMode="auto">
            <a:xfrm>
              <a:off x="6097631" y="3242993"/>
              <a:ext cx="0" cy="325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81" name="Freeform 279"/>
            <p:cNvSpPr>
              <a:spLocks/>
            </p:cNvSpPr>
            <p:nvPr/>
          </p:nvSpPr>
          <p:spPr bwMode="auto">
            <a:xfrm>
              <a:off x="5958843" y="3210465"/>
              <a:ext cx="66142" cy="107344"/>
            </a:xfrm>
            <a:custGeom>
              <a:avLst/>
              <a:gdLst>
                <a:gd name="T0" fmla="*/ 0 w 61"/>
                <a:gd name="T1" fmla="*/ 49 h 99"/>
                <a:gd name="T2" fmla="*/ 61 w 61"/>
                <a:gd name="T3" fmla="*/ 99 h 99"/>
                <a:gd name="T4" fmla="*/ 61 w 61"/>
                <a:gd name="T5" fmla="*/ 0 h 99"/>
                <a:gd name="T6" fmla="*/ 0 w 61"/>
                <a:gd name="T7" fmla="*/ 49 h 99"/>
              </a:gdLst>
              <a:ahLst/>
              <a:cxnLst>
                <a:cxn ang="0">
                  <a:pos x="T0" y="T1"/>
                </a:cxn>
                <a:cxn ang="0">
                  <a:pos x="T2" y="T3"/>
                </a:cxn>
                <a:cxn ang="0">
                  <a:pos x="T4" y="T5"/>
                </a:cxn>
                <a:cxn ang="0">
                  <a:pos x="T6" y="T7"/>
                </a:cxn>
              </a:cxnLst>
              <a:rect l="0" t="0" r="r" b="b"/>
              <a:pathLst>
                <a:path w="61" h="99">
                  <a:moveTo>
                    <a:pt x="0" y="49"/>
                  </a:moveTo>
                  <a:lnTo>
                    <a:pt x="61" y="99"/>
                  </a:lnTo>
                  <a:lnTo>
                    <a:pt x="61" y="0"/>
                  </a:lnTo>
                  <a:lnTo>
                    <a:pt x="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82" name="Freeform 280"/>
            <p:cNvSpPr>
              <a:spLocks/>
            </p:cNvSpPr>
            <p:nvPr/>
          </p:nvSpPr>
          <p:spPr bwMode="auto">
            <a:xfrm>
              <a:off x="6020647" y="3240825"/>
              <a:ext cx="40119" cy="43371"/>
            </a:xfrm>
            <a:custGeom>
              <a:avLst/>
              <a:gdLst>
                <a:gd name="T0" fmla="*/ 37 w 37"/>
                <a:gd name="T1" fmla="*/ 40 h 40"/>
                <a:gd name="T2" fmla="*/ 0 w 37"/>
                <a:gd name="T3" fmla="*/ 40 h 40"/>
                <a:gd name="T4" fmla="*/ 0 w 37"/>
                <a:gd name="T5" fmla="*/ 0 h 40"/>
                <a:gd name="T6" fmla="*/ 37 w 37"/>
                <a:gd name="T7" fmla="*/ 0 h 40"/>
                <a:gd name="T8" fmla="*/ 37 w 37"/>
                <a:gd name="T9" fmla="*/ 40 h 40"/>
                <a:gd name="T10" fmla="*/ 37 w 37"/>
                <a:gd name="T11" fmla="*/ 40 h 40"/>
              </a:gdLst>
              <a:ahLst/>
              <a:cxnLst>
                <a:cxn ang="0">
                  <a:pos x="T0" y="T1"/>
                </a:cxn>
                <a:cxn ang="0">
                  <a:pos x="T2" y="T3"/>
                </a:cxn>
                <a:cxn ang="0">
                  <a:pos x="T4" y="T5"/>
                </a:cxn>
                <a:cxn ang="0">
                  <a:pos x="T6" y="T7"/>
                </a:cxn>
                <a:cxn ang="0">
                  <a:pos x="T8" y="T9"/>
                </a:cxn>
                <a:cxn ang="0">
                  <a:pos x="T10" y="T11"/>
                </a:cxn>
              </a:cxnLst>
              <a:rect l="0" t="0" r="r" b="b"/>
              <a:pathLst>
                <a:path w="37" h="40">
                  <a:moveTo>
                    <a:pt x="37" y="40"/>
                  </a:moveTo>
                  <a:lnTo>
                    <a:pt x="0" y="40"/>
                  </a:lnTo>
                  <a:lnTo>
                    <a:pt x="0" y="0"/>
                  </a:lnTo>
                  <a:lnTo>
                    <a:pt x="37" y="0"/>
                  </a:lnTo>
                  <a:lnTo>
                    <a:pt x="37" y="40"/>
                  </a:lnTo>
                  <a:lnTo>
                    <a:pt x="37"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83" name="Freeform 281"/>
            <p:cNvSpPr>
              <a:spLocks/>
            </p:cNvSpPr>
            <p:nvPr/>
          </p:nvSpPr>
          <p:spPr bwMode="auto">
            <a:xfrm>
              <a:off x="6428338" y="3210465"/>
              <a:ext cx="66142" cy="107344"/>
            </a:xfrm>
            <a:custGeom>
              <a:avLst/>
              <a:gdLst>
                <a:gd name="T0" fmla="*/ 61 w 61"/>
                <a:gd name="T1" fmla="*/ 49 h 99"/>
                <a:gd name="T2" fmla="*/ 0 w 61"/>
                <a:gd name="T3" fmla="*/ 99 h 99"/>
                <a:gd name="T4" fmla="*/ 0 w 61"/>
                <a:gd name="T5" fmla="*/ 0 h 99"/>
                <a:gd name="T6" fmla="*/ 61 w 61"/>
                <a:gd name="T7" fmla="*/ 49 h 99"/>
              </a:gdLst>
              <a:ahLst/>
              <a:cxnLst>
                <a:cxn ang="0">
                  <a:pos x="T0" y="T1"/>
                </a:cxn>
                <a:cxn ang="0">
                  <a:pos x="T2" y="T3"/>
                </a:cxn>
                <a:cxn ang="0">
                  <a:pos x="T4" y="T5"/>
                </a:cxn>
                <a:cxn ang="0">
                  <a:pos x="T6" y="T7"/>
                </a:cxn>
              </a:cxnLst>
              <a:rect l="0" t="0" r="r" b="b"/>
              <a:pathLst>
                <a:path w="61" h="99">
                  <a:moveTo>
                    <a:pt x="61" y="49"/>
                  </a:moveTo>
                  <a:lnTo>
                    <a:pt x="0" y="99"/>
                  </a:lnTo>
                  <a:lnTo>
                    <a:pt x="0" y="0"/>
                  </a:lnTo>
                  <a:lnTo>
                    <a:pt x="61"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84" name="Freeform 282"/>
            <p:cNvSpPr>
              <a:spLocks/>
            </p:cNvSpPr>
            <p:nvPr/>
          </p:nvSpPr>
          <p:spPr bwMode="auto">
            <a:xfrm>
              <a:off x="6394725" y="3240825"/>
              <a:ext cx="41203" cy="43371"/>
            </a:xfrm>
            <a:custGeom>
              <a:avLst/>
              <a:gdLst>
                <a:gd name="T0" fmla="*/ 38 w 38"/>
                <a:gd name="T1" fmla="*/ 40 h 40"/>
                <a:gd name="T2" fmla="*/ 0 w 38"/>
                <a:gd name="T3" fmla="*/ 40 h 40"/>
                <a:gd name="T4" fmla="*/ 0 w 38"/>
                <a:gd name="T5" fmla="*/ 0 h 40"/>
                <a:gd name="T6" fmla="*/ 38 w 38"/>
                <a:gd name="T7" fmla="*/ 0 h 40"/>
                <a:gd name="T8" fmla="*/ 38 w 38"/>
                <a:gd name="T9" fmla="*/ 40 h 40"/>
                <a:gd name="T10" fmla="*/ 38 w 38"/>
                <a:gd name="T11" fmla="*/ 40 h 40"/>
              </a:gdLst>
              <a:ahLst/>
              <a:cxnLst>
                <a:cxn ang="0">
                  <a:pos x="T0" y="T1"/>
                </a:cxn>
                <a:cxn ang="0">
                  <a:pos x="T2" y="T3"/>
                </a:cxn>
                <a:cxn ang="0">
                  <a:pos x="T4" y="T5"/>
                </a:cxn>
                <a:cxn ang="0">
                  <a:pos x="T6" y="T7"/>
                </a:cxn>
                <a:cxn ang="0">
                  <a:pos x="T8" y="T9"/>
                </a:cxn>
                <a:cxn ang="0">
                  <a:pos x="T10" y="T11"/>
                </a:cxn>
              </a:cxnLst>
              <a:rect l="0" t="0" r="r" b="b"/>
              <a:pathLst>
                <a:path w="38" h="40">
                  <a:moveTo>
                    <a:pt x="38" y="40"/>
                  </a:moveTo>
                  <a:lnTo>
                    <a:pt x="0" y="40"/>
                  </a:lnTo>
                  <a:lnTo>
                    <a:pt x="0" y="0"/>
                  </a:lnTo>
                  <a:lnTo>
                    <a:pt x="38" y="0"/>
                  </a:lnTo>
                  <a:lnTo>
                    <a:pt x="38" y="40"/>
                  </a:lnTo>
                  <a:lnTo>
                    <a:pt x="38"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85" name="Freeform 283"/>
            <p:cNvSpPr>
              <a:spLocks/>
            </p:cNvSpPr>
            <p:nvPr/>
          </p:nvSpPr>
          <p:spPr bwMode="auto">
            <a:xfrm>
              <a:off x="6173531" y="2994692"/>
              <a:ext cx="108428" cy="67226"/>
            </a:xfrm>
            <a:custGeom>
              <a:avLst/>
              <a:gdLst>
                <a:gd name="T0" fmla="*/ 50 w 100"/>
                <a:gd name="T1" fmla="*/ 0 h 62"/>
                <a:gd name="T2" fmla="*/ 0 w 100"/>
                <a:gd name="T3" fmla="*/ 62 h 62"/>
                <a:gd name="T4" fmla="*/ 100 w 100"/>
                <a:gd name="T5" fmla="*/ 62 h 62"/>
                <a:gd name="T6" fmla="*/ 50 w 100"/>
                <a:gd name="T7" fmla="*/ 0 h 62"/>
              </a:gdLst>
              <a:ahLst/>
              <a:cxnLst>
                <a:cxn ang="0">
                  <a:pos x="T0" y="T1"/>
                </a:cxn>
                <a:cxn ang="0">
                  <a:pos x="T2" y="T3"/>
                </a:cxn>
                <a:cxn ang="0">
                  <a:pos x="T4" y="T5"/>
                </a:cxn>
                <a:cxn ang="0">
                  <a:pos x="T6" y="T7"/>
                </a:cxn>
              </a:cxnLst>
              <a:rect l="0" t="0" r="r" b="b"/>
              <a:pathLst>
                <a:path w="100" h="62">
                  <a:moveTo>
                    <a:pt x="50" y="0"/>
                  </a:moveTo>
                  <a:lnTo>
                    <a:pt x="0" y="62"/>
                  </a:lnTo>
                  <a:lnTo>
                    <a:pt x="100" y="62"/>
                  </a:lnTo>
                  <a:lnTo>
                    <a:pt x="5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86" name="Freeform 284"/>
            <p:cNvSpPr>
              <a:spLocks/>
            </p:cNvSpPr>
            <p:nvPr/>
          </p:nvSpPr>
          <p:spPr bwMode="auto">
            <a:xfrm>
              <a:off x="6204975" y="3056497"/>
              <a:ext cx="43371" cy="41203"/>
            </a:xfrm>
            <a:custGeom>
              <a:avLst/>
              <a:gdLst>
                <a:gd name="T0" fmla="*/ 40 w 40"/>
                <a:gd name="T1" fmla="*/ 38 h 38"/>
                <a:gd name="T2" fmla="*/ 0 w 40"/>
                <a:gd name="T3" fmla="*/ 38 h 38"/>
                <a:gd name="T4" fmla="*/ 0 w 40"/>
                <a:gd name="T5" fmla="*/ 0 h 38"/>
                <a:gd name="T6" fmla="*/ 40 w 40"/>
                <a:gd name="T7" fmla="*/ 0 h 38"/>
                <a:gd name="T8" fmla="*/ 40 w 40"/>
                <a:gd name="T9" fmla="*/ 38 h 38"/>
                <a:gd name="T10" fmla="*/ 40 w 40"/>
                <a:gd name="T11" fmla="*/ 38 h 38"/>
              </a:gdLst>
              <a:ahLst/>
              <a:cxnLst>
                <a:cxn ang="0">
                  <a:pos x="T0" y="T1"/>
                </a:cxn>
                <a:cxn ang="0">
                  <a:pos x="T2" y="T3"/>
                </a:cxn>
                <a:cxn ang="0">
                  <a:pos x="T4" y="T5"/>
                </a:cxn>
                <a:cxn ang="0">
                  <a:pos x="T6" y="T7"/>
                </a:cxn>
                <a:cxn ang="0">
                  <a:pos x="T8" y="T9"/>
                </a:cxn>
                <a:cxn ang="0">
                  <a:pos x="T10" y="T11"/>
                </a:cxn>
              </a:cxnLst>
              <a:rect l="0" t="0" r="r" b="b"/>
              <a:pathLst>
                <a:path w="40" h="38">
                  <a:moveTo>
                    <a:pt x="40" y="38"/>
                  </a:moveTo>
                  <a:lnTo>
                    <a:pt x="0" y="38"/>
                  </a:lnTo>
                  <a:lnTo>
                    <a:pt x="0" y="0"/>
                  </a:lnTo>
                  <a:lnTo>
                    <a:pt x="40" y="0"/>
                  </a:lnTo>
                  <a:lnTo>
                    <a:pt x="40" y="38"/>
                  </a:lnTo>
                  <a:lnTo>
                    <a:pt x="4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89" name="Freeform 285"/>
            <p:cNvSpPr>
              <a:spLocks/>
            </p:cNvSpPr>
            <p:nvPr/>
          </p:nvSpPr>
          <p:spPr bwMode="auto">
            <a:xfrm>
              <a:off x="6173531" y="3464187"/>
              <a:ext cx="108428" cy="66142"/>
            </a:xfrm>
            <a:custGeom>
              <a:avLst/>
              <a:gdLst>
                <a:gd name="T0" fmla="*/ 50 w 100"/>
                <a:gd name="T1" fmla="*/ 61 h 61"/>
                <a:gd name="T2" fmla="*/ 0 w 100"/>
                <a:gd name="T3" fmla="*/ 0 h 61"/>
                <a:gd name="T4" fmla="*/ 100 w 100"/>
                <a:gd name="T5" fmla="*/ 0 h 61"/>
                <a:gd name="T6" fmla="*/ 50 w 100"/>
                <a:gd name="T7" fmla="*/ 61 h 61"/>
              </a:gdLst>
              <a:ahLst/>
              <a:cxnLst>
                <a:cxn ang="0">
                  <a:pos x="T0" y="T1"/>
                </a:cxn>
                <a:cxn ang="0">
                  <a:pos x="T2" y="T3"/>
                </a:cxn>
                <a:cxn ang="0">
                  <a:pos x="T4" y="T5"/>
                </a:cxn>
                <a:cxn ang="0">
                  <a:pos x="T6" y="T7"/>
                </a:cxn>
              </a:cxnLst>
              <a:rect l="0" t="0" r="r" b="b"/>
              <a:pathLst>
                <a:path w="100" h="61">
                  <a:moveTo>
                    <a:pt x="50" y="61"/>
                  </a:moveTo>
                  <a:lnTo>
                    <a:pt x="0" y="0"/>
                  </a:lnTo>
                  <a:lnTo>
                    <a:pt x="100" y="0"/>
                  </a:lnTo>
                  <a:lnTo>
                    <a:pt x="50"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90" name="Freeform 286"/>
            <p:cNvSpPr>
              <a:spLocks/>
            </p:cNvSpPr>
            <p:nvPr/>
          </p:nvSpPr>
          <p:spPr bwMode="auto">
            <a:xfrm>
              <a:off x="6204975" y="3430575"/>
              <a:ext cx="43371" cy="41203"/>
            </a:xfrm>
            <a:custGeom>
              <a:avLst/>
              <a:gdLst>
                <a:gd name="T0" fmla="*/ 40 w 40"/>
                <a:gd name="T1" fmla="*/ 38 h 38"/>
                <a:gd name="T2" fmla="*/ 0 w 40"/>
                <a:gd name="T3" fmla="*/ 38 h 38"/>
                <a:gd name="T4" fmla="*/ 0 w 40"/>
                <a:gd name="T5" fmla="*/ 0 h 38"/>
                <a:gd name="T6" fmla="*/ 40 w 40"/>
                <a:gd name="T7" fmla="*/ 0 h 38"/>
                <a:gd name="T8" fmla="*/ 40 w 40"/>
                <a:gd name="T9" fmla="*/ 38 h 38"/>
                <a:gd name="T10" fmla="*/ 40 w 40"/>
                <a:gd name="T11" fmla="*/ 38 h 38"/>
              </a:gdLst>
              <a:ahLst/>
              <a:cxnLst>
                <a:cxn ang="0">
                  <a:pos x="T0" y="T1"/>
                </a:cxn>
                <a:cxn ang="0">
                  <a:pos x="T2" y="T3"/>
                </a:cxn>
                <a:cxn ang="0">
                  <a:pos x="T4" y="T5"/>
                </a:cxn>
                <a:cxn ang="0">
                  <a:pos x="T6" y="T7"/>
                </a:cxn>
                <a:cxn ang="0">
                  <a:pos x="T8" y="T9"/>
                </a:cxn>
                <a:cxn ang="0">
                  <a:pos x="T10" y="T11"/>
                </a:cxn>
              </a:cxnLst>
              <a:rect l="0" t="0" r="r" b="b"/>
              <a:pathLst>
                <a:path w="40" h="38">
                  <a:moveTo>
                    <a:pt x="40" y="38"/>
                  </a:moveTo>
                  <a:lnTo>
                    <a:pt x="0" y="38"/>
                  </a:lnTo>
                  <a:lnTo>
                    <a:pt x="0" y="0"/>
                  </a:lnTo>
                  <a:lnTo>
                    <a:pt x="40" y="0"/>
                  </a:lnTo>
                  <a:lnTo>
                    <a:pt x="40" y="38"/>
                  </a:lnTo>
                  <a:lnTo>
                    <a:pt x="4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91" name="Freeform 287"/>
            <p:cNvSpPr>
              <a:spLocks/>
            </p:cNvSpPr>
            <p:nvPr/>
          </p:nvSpPr>
          <p:spPr bwMode="auto">
            <a:xfrm>
              <a:off x="6037996" y="3073845"/>
              <a:ext cx="84574" cy="84574"/>
            </a:xfrm>
            <a:custGeom>
              <a:avLst/>
              <a:gdLst>
                <a:gd name="T0" fmla="*/ 0 w 78"/>
                <a:gd name="T1" fmla="*/ 0 h 78"/>
                <a:gd name="T2" fmla="*/ 7 w 78"/>
                <a:gd name="T3" fmla="*/ 78 h 78"/>
                <a:gd name="T4" fmla="*/ 78 w 78"/>
                <a:gd name="T5" fmla="*/ 7 h 78"/>
                <a:gd name="T6" fmla="*/ 0 w 78"/>
                <a:gd name="T7" fmla="*/ 0 h 78"/>
              </a:gdLst>
              <a:ahLst/>
              <a:cxnLst>
                <a:cxn ang="0">
                  <a:pos x="T0" y="T1"/>
                </a:cxn>
                <a:cxn ang="0">
                  <a:pos x="T2" y="T3"/>
                </a:cxn>
                <a:cxn ang="0">
                  <a:pos x="T4" y="T5"/>
                </a:cxn>
                <a:cxn ang="0">
                  <a:pos x="T6" y="T7"/>
                </a:cxn>
              </a:cxnLst>
              <a:rect l="0" t="0" r="r" b="b"/>
              <a:pathLst>
                <a:path w="78" h="78">
                  <a:moveTo>
                    <a:pt x="0" y="0"/>
                  </a:moveTo>
                  <a:lnTo>
                    <a:pt x="7" y="78"/>
                  </a:lnTo>
                  <a:lnTo>
                    <a:pt x="78" y="7"/>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92" name="Freeform 288"/>
            <p:cNvSpPr>
              <a:spLocks/>
            </p:cNvSpPr>
            <p:nvPr/>
          </p:nvSpPr>
          <p:spPr bwMode="auto">
            <a:xfrm>
              <a:off x="6064018" y="3099868"/>
              <a:ext cx="61805" cy="61805"/>
            </a:xfrm>
            <a:custGeom>
              <a:avLst/>
              <a:gdLst>
                <a:gd name="T0" fmla="*/ 28 w 57"/>
                <a:gd name="T1" fmla="*/ 57 h 57"/>
                <a:gd name="T2" fmla="*/ 0 w 57"/>
                <a:gd name="T3" fmla="*/ 31 h 57"/>
                <a:gd name="T4" fmla="*/ 31 w 57"/>
                <a:gd name="T5" fmla="*/ 0 h 57"/>
                <a:gd name="T6" fmla="*/ 57 w 57"/>
                <a:gd name="T7" fmla="*/ 28 h 57"/>
                <a:gd name="T8" fmla="*/ 28 w 57"/>
                <a:gd name="T9" fmla="*/ 57 h 57"/>
                <a:gd name="T10" fmla="*/ 28 w 57"/>
                <a:gd name="T11" fmla="*/ 57 h 57"/>
              </a:gdLst>
              <a:ahLst/>
              <a:cxnLst>
                <a:cxn ang="0">
                  <a:pos x="T0" y="T1"/>
                </a:cxn>
                <a:cxn ang="0">
                  <a:pos x="T2" y="T3"/>
                </a:cxn>
                <a:cxn ang="0">
                  <a:pos x="T4" y="T5"/>
                </a:cxn>
                <a:cxn ang="0">
                  <a:pos x="T6" y="T7"/>
                </a:cxn>
                <a:cxn ang="0">
                  <a:pos x="T8" y="T9"/>
                </a:cxn>
                <a:cxn ang="0">
                  <a:pos x="T10" y="T11"/>
                </a:cxn>
              </a:cxnLst>
              <a:rect l="0" t="0" r="r" b="b"/>
              <a:pathLst>
                <a:path w="57" h="57">
                  <a:moveTo>
                    <a:pt x="28" y="57"/>
                  </a:moveTo>
                  <a:lnTo>
                    <a:pt x="0" y="31"/>
                  </a:lnTo>
                  <a:lnTo>
                    <a:pt x="31" y="0"/>
                  </a:lnTo>
                  <a:lnTo>
                    <a:pt x="57" y="28"/>
                  </a:lnTo>
                  <a:lnTo>
                    <a:pt x="28" y="57"/>
                  </a:lnTo>
                  <a:lnTo>
                    <a:pt x="28"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93" name="Freeform 289"/>
            <p:cNvSpPr>
              <a:spLocks/>
            </p:cNvSpPr>
            <p:nvPr/>
          </p:nvSpPr>
          <p:spPr bwMode="auto">
            <a:xfrm>
              <a:off x="6330752" y="3366602"/>
              <a:ext cx="86743" cy="86743"/>
            </a:xfrm>
            <a:custGeom>
              <a:avLst/>
              <a:gdLst>
                <a:gd name="T0" fmla="*/ 80 w 80"/>
                <a:gd name="T1" fmla="*/ 80 h 80"/>
                <a:gd name="T2" fmla="*/ 0 w 80"/>
                <a:gd name="T3" fmla="*/ 71 h 80"/>
                <a:gd name="T4" fmla="*/ 71 w 80"/>
                <a:gd name="T5" fmla="*/ 0 h 80"/>
                <a:gd name="T6" fmla="*/ 80 w 80"/>
                <a:gd name="T7" fmla="*/ 80 h 80"/>
              </a:gdLst>
              <a:ahLst/>
              <a:cxnLst>
                <a:cxn ang="0">
                  <a:pos x="T0" y="T1"/>
                </a:cxn>
                <a:cxn ang="0">
                  <a:pos x="T2" y="T3"/>
                </a:cxn>
                <a:cxn ang="0">
                  <a:pos x="T4" y="T5"/>
                </a:cxn>
                <a:cxn ang="0">
                  <a:pos x="T6" y="T7"/>
                </a:cxn>
              </a:cxnLst>
              <a:rect l="0" t="0" r="r" b="b"/>
              <a:pathLst>
                <a:path w="80" h="80">
                  <a:moveTo>
                    <a:pt x="80" y="80"/>
                  </a:moveTo>
                  <a:lnTo>
                    <a:pt x="0" y="71"/>
                  </a:lnTo>
                  <a:lnTo>
                    <a:pt x="71" y="0"/>
                  </a:lnTo>
                  <a:lnTo>
                    <a:pt x="8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94" name="Freeform 290"/>
            <p:cNvSpPr>
              <a:spLocks/>
            </p:cNvSpPr>
            <p:nvPr/>
          </p:nvSpPr>
          <p:spPr bwMode="auto">
            <a:xfrm>
              <a:off x="6327500" y="3364433"/>
              <a:ext cx="61805" cy="60720"/>
            </a:xfrm>
            <a:custGeom>
              <a:avLst/>
              <a:gdLst>
                <a:gd name="T0" fmla="*/ 29 w 57"/>
                <a:gd name="T1" fmla="*/ 56 h 56"/>
                <a:gd name="T2" fmla="*/ 0 w 57"/>
                <a:gd name="T3" fmla="*/ 30 h 56"/>
                <a:gd name="T4" fmla="*/ 31 w 57"/>
                <a:gd name="T5" fmla="*/ 0 h 56"/>
                <a:gd name="T6" fmla="*/ 57 w 57"/>
                <a:gd name="T7" fmla="*/ 28 h 56"/>
                <a:gd name="T8" fmla="*/ 29 w 57"/>
                <a:gd name="T9" fmla="*/ 56 h 56"/>
                <a:gd name="T10" fmla="*/ 29 w 57"/>
                <a:gd name="T11" fmla="*/ 56 h 56"/>
              </a:gdLst>
              <a:ahLst/>
              <a:cxnLst>
                <a:cxn ang="0">
                  <a:pos x="T0" y="T1"/>
                </a:cxn>
                <a:cxn ang="0">
                  <a:pos x="T2" y="T3"/>
                </a:cxn>
                <a:cxn ang="0">
                  <a:pos x="T4" y="T5"/>
                </a:cxn>
                <a:cxn ang="0">
                  <a:pos x="T6" y="T7"/>
                </a:cxn>
                <a:cxn ang="0">
                  <a:pos x="T8" y="T9"/>
                </a:cxn>
                <a:cxn ang="0">
                  <a:pos x="T10" y="T11"/>
                </a:cxn>
              </a:cxnLst>
              <a:rect l="0" t="0" r="r" b="b"/>
              <a:pathLst>
                <a:path w="57" h="56">
                  <a:moveTo>
                    <a:pt x="29" y="56"/>
                  </a:moveTo>
                  <a:lnTo>
                    <a:pt x="0" y="30"/>
                  </a:lnTo>
                  <a:lnTo>
                    <a:pt x="31" y="0"/>
                  </a:lnTo>
                  <a:lnTo>
                    <a:pt x="57" y="28"/>
                  </a:lnTo>
                  <a:lnTo>
                    <a:pt x="29" y="56"/>
                  </a:lnTo>
                  <a:lnTo>
                    <a:pt x="29"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95" name="Freeform 291"/>
            <p:cNvSpPr>
              <a:spLocks/>
            </p:cNvSpPr>
            <p:nvPr/>
          </p:nvSpPr>
          <p:spPr bwMode="auto">
            <a:xfrm>
              <a:off x="6330752" y="3073845"/>
              <a:ext cx="86743" cy="84574"/>
            </a:xfrm>
            <a:custGeom>
              <a:avLst/>
              <a:gdLst>
                <a:gd name="T0" fmla="*/ 80 w 80"/>
                <a:gd name="T1" fmla="*/ 0 h 78"/>
                <a:gd name="T2" fmla="*/ 0 w 80"/>
                <a:gd name="T3" fmla="*/ 7 h 78"/>
                <a:gd name="T4" fmla="*/ 71 w 80"/>
                <a:gd name="T5" fmla="*/ 78 h 78"/>
                <a:gd name="T6" fmla="*/ 80 w 80"/>
                <a:gd name="T7" fmla="*/ 0 h 78"/>
              </a:gdLst>
              <a:ahLst/>
              <a:cxnLst>
                <a:cxn ang="0">
                  <a:pos x="T0" y="T1"/>
                </a:cxn>
                <a:cxn ang="0">
                  <a:pos x="T2" y="T3"/>
                </a:cxn>
                <a:cxn ang="0">
                  <a:pos x="T4" y="T5"/>
                </a:cxn>
                <a:cxn ang="0">
                  <a:pos x="T6" y="T7"/>
                </a:cxn>
              </a:cxnLst>
              <a:rect l="0" t="0" r="r" b="b"/>
              <a:pathLst>
                <a:path w="80" h="78">
                  <a:moveTo>
                    <a:pt x="80" y="0"/>
                  </a:moveTo>
                  <a:lnTo>
                    <a:pt x="0" y="7"/>
                  </a:lnTo>
                  <a:lnTo>
                    <a:pt x="71" y="78"/>
                  </a:ln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96" name="Freeform 292"/>
            <p:cNvSpPr>
              <a:spLocks/>
            </p:cNvSpPr>
            <p:nvPr/>
          </p:nvSpPr>
          <p:spPr bwMode="auto">
            <a:xfrm>
              <a:off x="6327500" y="3099868"/>
              <a:ext cx="61805" cy="61805"/>
            </a:xfrm>
            <a:custGeom>
              <a:avLst/>
              <a:gdLst>
                <a:gd name="T0" fmla="*/ 31 w 57"/>
                <a:gd name="T1" fmla="*/ 57 h 57"/>
                <a:gd name="T2" fmla="*/ 0 w 57"/>
                <a:gd name="T3" fmla="*/ 28 h 57"/>
                <a:gd name="T4" fmla="*/ 29 w 57"/>
                <a:gd name="T5" fmla="*/ 0 h 57"/>
                <a:gd name="T6" fmla="*/ 57 w 57"/>
                <a:gd name="T7" fmla="*/ 31 h 57"/>
                <a:gd name="T8" fmla="*/ 31 w 57"/>
                <a:gd name="T9" fmla="*/ 57 h 57"/>
                <a:gd name="T10" fmla="*/ 31 w 57"/>
                <a:gd name="T11" fmla="*/ 57 h 57"/>
              </a:gdLst>
              <a:ahLst/>
              <a:cxnLst>
                <a:cxn ang="0">
                  <a:pos x="T0" y="T1"/>
                </a:cxn>
                <a:cxn ang="0">
                  <a:pos x="T2" y="T3"/>
                </a:cxn>
                <a:cxn ang="0">
                  <a:pos x="T4" y="T5"/>
                </a:cxn>
                <a:cxn ang="0">
                  <a:pos x="T6" y="T7"/>
                </a:cxn>
                <a:cxn ang="0">
                  <a:pos x="T8" y="T9"/>
                </a:cxn>
                <a:cxn ang="0">
                  <a:pos x="T10" y="T11"/>
                </a:cxn>
              </a:cxnLst>
              <a:rect l="0" t="0" r="r" b="b"/>
              <a:pathLst>
                <a:path w="57" h="57">
                  <a:moveTo>
                    <a:pt x="31" y="57"/>
                  </a:moveTo>
                  <a:lnTo>
                    <a:pt x="0" y="28"/>
                  </a:lnTo>
                  <a:lnTo>
                    <a:pt x="29" y="0"/>
                  </a:lnTo>
                  <a:lnTo>
                    <a:pt x="57" y="31"/>
                  </a:lnTo>
                  <a:lnTo>
                    <a:pt x="31" y="57"/>
                  </a:lnTo>
                  <a:lnTo>
                    <a:pt x="31"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97" name="Freeform 293"/>
            <p:cNvSpPr>
              <a:spLocks/>
            </p:cNvSpPr>
            <p:nvPr/>
          </p:nvSpPr>
          <p:spPr bwMode="auto">
            <a:xfrm>
              <a:off x="6037996" y="3366602"/>
              <a:ext cx="84574" cy="86743"/>
            </a:xfrm>
            <a:custGeom>
              <a:avLst/>
              <a:gdLst>
                <a:gd name="T0" fmla="*/ 0 w 78"/>
                <a:gd name="T1" fmla="*/ 80 h 80"/>
                <a:gd name="T2" fmla="*/ 7 w 78"/>
                <a:gd name="T3" fmla="*/ 0 h 80"/>
                <a:gd name="T4" fmla="*/ 78 w 78"/>
                <a:gd name="T5" fmla="*/ 71 h 80"/>
                <a:gd name="T6" fmla="*/ 0 w 78"/>
                <a:gd name="T7" fmla="*/ 80 h 80"/>
              </a:gdLst>
              <a:ahLst/>
              <a:cxnLst>
                <a:cxn ang="0">
                  <a:pos x="T0" y="T1"/>
                </a:cxn>
                <a:cxn ang="0">
                  <a:pos x="T2" y="T3"/>
                </a:cxn>
                <a:cxn ang="0">
                  <a:pos x="T4" y="T5"/>
                </a:cxn>
                <a:cxn ang="0">
                  <a:pos x="T6" y="T7"/>
                </a:cxn>
              </a:cxnLst>
              <a:rect l="0" t="0" r="r" b="b"/>
              <a:pathLst>
                <a:path w="78" h="80">
                  <a:moveTo>
                    <a:pt x="0" y="80"/>
                  </a:moveTo>
                  <a:lnTo>
                    <a:pt x="7" y="0"/>
                  </a:lnTo>
                  <a:lnTo>
                    <a:pt x="78" y="71"/>
                  </a:lnTo>
                  <a:lnTo>
                    <a:pt x="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98" name="Freeform 294"/>
            <p:cNvSpPr>
              <a:spLocks/>
            </p:cNvSpPr>
            <p:nvPr/>
          </p:nvSpPr>
          <p:spPr bwMode="auto">
            <a:xfrm>
              <a:off x="6064018" y="3364433"/>
              <a:ext cx="61805" cy="60720"/>
            </a:xfrm>
            <a:custGeom>
              <a:avLst/>
              <a:gdLst>
                <a:gd name="T0" fmla="*/ 31 w 57"/>
                <a:gd name="T1" fmla="*/ 56 h 56"/>
                <a:gd name="T2" fmla="*/ 0 w 57"/>
                <a:gd name="T3" fmla="*/ 28 h 56"/>
                <a:gd name="T4" fmla="*/ 28 w 57"/>
                <a:gd name="T5" fmla="*/ 0 h 56"/>
                <a:gd name="T6" fmla="*/ 57 w 57"/>
                <a:gd name="T7" fmla="*/ 30 h 56"/>
                <a:gd name="T8" fmla="*/ 31 w 57"/>
                <a:gd name="T9" fmla="*/ 56 h 56"/>
                <a:gd name="T10" fmla="*/ 31 w 57"/>
                <a:gd name="T11" fmla="*/ 56 h 56"/>
              </a:gdLst>
              <a:ahLst/>
              <a:cxnLst>
                <a:cxn ang="0">
                  <a:pos x="T0" y="T1"/>
                </a:cxn>
                <a:cxn ang="0">
                  <a:pos x="T2" y="T3"/>
                </a:cxn>
                <a:cxn ang="0">
                  <a:pos x="T4" y="T5"/>
                </a:cxn>
                <a:cxn ang="0">
                  <a:pos x="T6" y="T7"/>
                </a:cxn>
                <a:cxn ang="0">
                  <a:pos x="T8" y="T9"/>
                </a:cxn>
                <a:cxn ang="0">
                  <a:pos x="T10" y="T11"/>
                </a:cxn>
              </a:cxnLst>
              <a:rect l="0" t="0" r="r" b="b"/>
              <a:pathLst>
                <a:path w="57" h="56">
                  <a:moveTo>
                    <a:pt x="31" y="56"/>
                  </a:moveTo>
                  <a:lnTo>
                    <a:pt x="0" y="28"/>
                  </a:lnTo>
                  <a:lnTo>
                    <a:pt x="28" y="0"/>
                  </a:lnTo>
                  <a:lnTo>
                    <a:pt x="57" y="30"/>
                  </a:lnTo>
                  <a:lnTo>
                    <a:pt x="31" y="56"/>
                  </a:lnTo>
                  <a:lnTo>
                    <a:pt x="31"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grpSp>
    </p:spTree>
    <p:extLst>
      <p:ext uri="{BB962C8B-B14F-4D97-AF65-F5344CB8AC3E}">
        <p14:creationId xmlns:p14="http://schemas.microsoft.com/office/powerpoint/2010/main" val="1867982893"/>
      </p:ext>
    </p:extLst>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nodeType="after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1050"/>
                                </p:stCondLst>
                                <p:childTnLst>
                                  <p:par>
                                    <p:cTn id="19" presetID="16" presetClass="entr" presetSubtype="42"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outHorizontal)">
                                          <p:cBhvr>
                                            <p:cTn id="21" dur="500"/>
                                            <p:tgtEl>
                                              <p:spTgt spid="9"/>
                                            </p:tgtEl>
                                          </p:cBhvr>
                                        </p:animEffect>
                                      </p:childTnLst>
                                    </p:cTn>
                                  </p:par>
                                </p:childTnLst>
                              </p:cTn>
                            </p:par>
                            <p:par>
                              <p:cTn id="22" fill="hold">
                                <p:stCondLst>
                                  <p:cond delay="1550"/>
                                </p:stCondLst>
                                <p:childTnLst>
                                  <p:par>
                                    <p:cTn id="23" presetID="2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par>
                              <p:cTn id="26" fill="hold">
                                <p:stCondLst>
                                  <p:cond delay="2050"/>
                                </p:stCondLst>
                                <p:childTnLst>
                                  <p:par>
                                    <p:cTn id="27" presetID="21" presetClass="entr" presetSubtype="1"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heel(1)">
                                          <p:cBhvr>
                                            <p:cTn id="29" dur="500"/>
                                            <p:tgtEl>
                                              <p:spTgt spid="11"/>
                                            </p:tgtEl>
                                          </p:cBhvr>
                                        </p:animEffect>
                                      </p:childTnLst>
                                    </p:cTn>
                                  </p:par>
                                  <p:par>
                                    <p:cTn id="30" presetID="53" presetClass="entr" presetSubtype="16"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childTnLst>
                                    </p:cTn>
                                  </p:par>
                                </p:childTnLst>
                              </p:cTn>
                            </p:par>
                            <p:par>
                              <p:cTn id="35" fill="hold">
                                <p:stCondLst>
                                  <p:cond delay="2550"/>
                                </p:stCondLst>
                                <p:childTnLst>
                                  <p:par>
                                    <p:cTn id="36" presetID="22" presetClass="entr" presetSubtype="2"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right)">
                                          <p:cBhvr>
                                            <p:cTn id="38" dur="500"/>
                                            <p:tgtEl>
                                              <p:spTgt spid="29"/>
                                            </p:tgtEl>
                                          </p:cBhvr>
                                        </p:animEffect>
                                      </p:childTnLst>
                                    </p:cTn>
                                  </p:par>
                                </p:childTnLst>
                              </p:cTn>
                            </p:par>
                            <p:par>
                              <p:cTn id="39" fill="hold">
                                <p:stCondLst>
                                  <p:cond delay="3050"/>
                                </p:stCondLst>
                                <p:childTnLst>
                                  <p:par>
                                    <p:cTn id="40" presetID="21"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heel(1)">
                                          <p:cBhvr>
                                            <p:cTn id="42" dur="500"/>
                                            <p:tgtEl>
                                              <p:spTgt spid="14"/>
                                            </p:tgtEl>
                                          </p:cBhvr>
                                        </p:animEffect>
                                      </p:childTnLst>
                                    </p:cTn>
                                  </p:par>
                                  <p:par>
                                    <p:cTn id="43" presetID="53" presetClass="entr" presetSubtype="16"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500" fill="hold"/>
                                            <p:tgtEl>
                                              <p:spTgt spid="41"/>
                                            </p:tgtEl>
                                            <p:attrNameLst>
                                              <p:attrName>ppt_w</p:attrName>
                                            </p:attrNameLst>
                                          </p:cBhvr>
                                          <p:tavLst>
                                            <p:tav tm="0">
                                              <p:val>
                                                <p:fltVal val="0"/>
                                              </p:val>
                                            </p:tav>
                                            <p:tav tm="100000">
                                              <p:val>
                                                <p:strVal val="#ppt_w"/>
                                              </p:val>
                                            </p:tav>
                                          </p:tavLst>
                                        </p:anim>
                                        <p:anim calcmode="lin" valueType="num">
                                          <p:cBhvr>
                                            <p:cTn id="46" dur="500" fill="hold"/>
                                            <p:tgtEl>
                                              <p:spTgt spid="41"/>
                                            </p:tgtEl>
                                            <p:attrNameLst>
                                              <p:attrName>ppt_h</p:attrName>
                                            </p:attrNameLst>
                                          </p:cBhvr>
                                          <p:tavLst>
                                            <p:tav tm="0">
                                              <p:val>
                                                <p:fltVal val="0"/>
                                              </p:val>
                                            </p:tav>
                                            <p:tav tm="100000">
                                              <p:val>
                                                <p:strVal val="#ppt_h"/>
                                              </p:val>
                                            </p:tav>
                                          </p:tavLst>
                                        </p:anim>
                                        <p:animEffect transition="in" filter="fade">
                                          <p:cBhvr>
                                            <p:cTn id="47" dur="500"/>
                                            <p:tgtEl>
                                              <p:spTgt spid="41"/>
                                            </p:tgtEl>
                                          </p:cBhvr>
                                        </p:animEffect>
                                      </p:childTnLst>
                                    </p:cTn>
                                  </p:par>
                                </p:childTnLst>
                              </p:cTn>
                            </p:par>
                            <p:par>
                              <p:cTn id="48" fill="hold">
                                <p:stCondLst>
                                  <p:cond delay="3550"/>
                                </p:stCondLst>
                                <p:childTnLst>
                                  <p:par>
                                    <p:cTn id="49" presetID="22" presetClass="entr" presetSubtype="8"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4050"/>
                                </p:stCondLst>
                                <p:childTnLst>
                                  <p:par>
                                    <p:cTn id="53" presetID="21" presetClass="entr" presetSubtype="1"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heel(1)">
                                          <p:cBhvr>
                                            <p:cTn id="55" dur="500"/>
                                            <p:tgtEl>
                                              <p:spTgt spid="17"/>
                                            </p:tgtEl>
                                          </p:cBhvr>
                                        </p:animEffect>
                                      </p:childTnLst>
                                    </p:cTn>
                                  </p:par>
                                  <p:par>
                                    <p:cTn id="56" presetID="53" presetClass="entr" presetSubtype="16" fill="hold" nodeType="with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p:cTn id="58" dur="500" fill="hold"/>
                                            <p:tgtEl>
                                              <p:spTgt spid="50"/>
                                            </p:tgtEl>
                                            <p:attrNameLst>
                                              <p:attrName>ppt_w</p:attrName>
                                            </p:attrNameLst>
                                          </p:cBhvr>
                                          <p:tavLst>
                                            <p:tav tm="0">
                                              <p:val>
                                                <p:fltVal val="0"/>
                                              </p:val>
                                            </p:tav>
                                            <p:tav tm="100000">
                                              <p:val>
                                                <p:strVal val="#ppt_w"/>
                                              </p:val>
                                            </p:tav>
                                          </p:tavLst>
                                        </p:anim>
                                        <p:anim calcmode="lin" valueType="num">
                                          <p:cBhvr>
                                            <p:cTn id="59" dur="500" fill="hold"/>
                                            <p:tgtEl>
                                              <p:spTgt spid="50"/>
                                            </p:tgtEl>
                                            <p:attrNameLst>
                                              <p:attrName>ppt_h</p:attrName>
                                            </p:attrNameLst>
                                          </p:cBhvr>
                                          <p:tavLst>
                                            <p:tav tm="0">
                                              <p:val>
                                                <p:fltVal val="0"/>
                                              </p:val>
                                            </p:tav>
                                            <p:tav tm="100000">
                                              <p:val>
                                                <p:strVal val="#ppt_h"/>
                                              </p:val>
                                            </p:tav>
                                          </p:tavLst>
                                        </p:anim>
                                        <p:animEffect transition="in" filter="fade">
                                          <p:cBhvr>
                                            <p:cTn id="60" dur="500"/>
                                            <p:tgtEl>
                                              <p:spTgt spid="50"/>
                                            </p:tgtEl>
                                          </p:cBhvr>
                                        </p:animEffect>
                                      </p:childTnLst>
                                    </p:cTn>
                                  </p:par>
                                </p:childTnLst>
                              </p:cTn>
                            </p:par>
                            <p:par>
                              <p:cTn id="61" fill="hold">
                                <p:stCondLst>
                                  <p:cond delay="4550"/>
                                </p:stCondLst>
                                <p:childTnLst>
                                  <p:par>
                                    <p:cTn id="62" presetID="22" presetClass="entr" presetSubtype="2"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right)">
                                          <p:cBhvr>
                                            <p:cTn id="64" dur="500"/>
                                            <p:tgtEl>
                                              <p:spTgt spid="32"/>
                                            </p:tgtEl>
                                          </p:cBhvr>
                                        </p:animEffect>
                                      </p:childTnLst>
                                    </p:cTn>
                                  </p:par>
                                </p:childTnLst>
                              </p:cTn>
                            </p:par>
                            <p:par>
                              <p:cTn id="65" fill="hold">
                                <p:stCondLst>
                                  <p:cond delay="5050"/>
                                </p:stCondLst>
                                <p:childTnLst>
                                  <p:par>
                                    <p:cTn id="66" presetID="21" presetClass="entr" presetSubtype="1" fill="hold"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heel(1)">
                                          <p:cBhvr>
                                            <p:cTn id="68" dur="500"/>
                                            <p:tgtEl>
                                              <p:spTgt spid="20"/>
                                            </p:tgtEl>
                                          </p:cBhvr>
                                        </p:animEffect>
                                      </p:childTnLst>
                                    </p:cTn>
                                  </p:par>
                                  <p:par>
                                    <p:cTn id="69" presetID="53" presetClass="entr" presetSubtype="16" fill="hold" nodeType="withEffect">
                                      <p:stCondLst>
                                        <p:cond delay="0"/>
                                      </p:stCondLst>
                                      <p:childTnLst>
                                        <p:set>
                                          <p:cBhvr>
                                            <p:cTn id="70" dur="1" fill="hold">
                                              <p:stCondLst>
                                                <p:cond delay="0"/>
                                              </p:stCondLst>
                                            </p:cTn>
                                            <p:tgtEl>
                                              <p:spTgt spid="58"/>
                                            </p:tgtEl>
                                            <p:attrNameLst>
                                              <p:attrName>style.visibility</p:attrName>
                                            </p:attrNameLst>
                                          </p:cBhvr>
                                          <p:to>
                                            <p:strVal val="visible"/>
                                          </p:to>
                                        </p:set>
                                        <p:anim calcmode="lin" valueType="num">
                                          <p:cBhvr>
                                            <p:cTn id="71" dur="500" fill="hold"/>
                                            <p:tgtEl>
                                              <p:spTgt spid="58"/>
                                            </p:tgtEl>
                                            <p:attrNameLst>
                                              <p:attrName>ppt_w</p:attrName>
                                            </p:attrNameLst>
                                          </p:cBhvr>
                                          <p:tavLst>
                                            <p:tav tm="0">
                                              <p:val>
                                                <p:fltVal val="0"/>
                                              </p:val>
                                            </p:tav>
                                            <p:tav tm="100000">
                                              <p:val>
                                                <p:strVal val="#ppt_w"/>
                                              </p:val>
                                            </p:tav>
                                          </p:tavLst>
                                        </p:anim>
                                        <p:anim calcmode="lin" valueType="num">
                                          <p:cBhvr>
                                            <p:cTn id="72" dur="500" fill="hold"/>
                                            <p:tgtEl>
                                              <p:spTgt spid="58"/>
                                            </p:tgtEl>
                                            <p:attrNameLst>
                                              <p:attrName>ppt_h</p:attrName>
                                            </p:attrNameLst>
                                          </p:cBhvr>
                                          <p:tavLst>
                                            <p:tav tm="0">
                                              <p:val>
                                                <p:fltVal val="0"/>
                                              </p:val>
                                            </p:tav>
                                            <p:tav tm="100000">
                                              <p:val>
                                                <p:strVal val="#ppt_h"/>
                                              </p:val>
                                            </p:tav>
                                          </p:tavLst>
                                        </p:anim>
                                        <p:animEffect transition="in" filter="fade">
                                          <p:cBhvr>
                                            <p:cTn id="73" dur="500"/>
                                            <p:tgtEl>
                                              <p:spTgt spid="58"/>
                                            </p:tgtEl>
                                          </p:cBhvr>
                                        </p:animEffect>
                                      </p:childTnLst>
                                    </p:cTn>
                                  </p:par>
                                </p:childTnLst>
                              </p:cTn>
                            </p:par>
                            <p:par>
                              <p:cTn id="74" fill="hold">
                                <p:stCondLst>
                                  <p:cond delay="5550"/>
                                </p:stCondLst>
                                <p:childTnLst>
                                  <p:par>
                                    <p:cTn id="75" presetID="22" presetClass="entr" presetSubtype="8" fill="hold"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wipe(left)">
                                          <p:cBhvr>
                                            <p:cTn id="7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1050"/>
                                </p:stCondLst>
                                <p:childTnLst>
                                  <p:par>
                                    <p:cTn id="19" presetID="16" presetClass="entr" presetSubtype="42"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outHorizontal)">
                                          <p:cBhvr>
                                            <p:cTn id="21" dur="500"/>
                                            <p:tgtEl>
                                              <p:spTgt spid="9"/>
                                            </p:tgtEl>
                                          </p:cBhvr>
                                        </p:animEffect>
                                      </p:childTnLst>
                                    </p:cTn>
                                  </p:par>
                                </p:childTnLst>
                              </p:cTn>
                            </p:par>
                            <p:par>
                              <p:cTn id="22" fill="hold">
                                <p:stCondLst>
                                  <p:cond delay="1550"/>
                                </p:stCondLst>
                                <p:childTnLst>
                                  <p:par>
                                    <p:cTn id="23" presetID="2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par>
                              <p:cTn id="26" fill="hold">
                                <p:stCondLst>
                                  <p:cond delay="2050"/>
                                </p:stCondLst>
                                <p:childTnLst>
                                  <p:par>
                                    <p:cTn id="27" presetID="21" presetClass="entr" presetSubtype="1"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heel(1)">
                                          <p:cBhvr>
                                            <p:cTn id="29" dur="500"/>
                                            <p:tgtEl>
                                              <p:spTgt spid="11"/>
                                            </p:tgtEl>
                                          </p:cBhvr>
                                        </p:animEffect>
                                      </p:childTnLst>
                                    </p:cTn>
                                  </p:par>
                                  <p:par>
                                    <p:cTn id="30" presetID="53" presetClass="entr" presetSubtype="16"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childTnLst>
                                    </p:cTn>
                                  </p:par>
                                </p:childTnLst>
                              </p:cTn>
                            </p:par>
                            <p:par>
                              <p:cTn id="35" fill="hold">
                                <p:stCondLst>
                                  <p:cond delay="2550"/>
                                </p:stCondLst>
                                <p:childTnLst>
                                  <p:par>
                                    <p:cTn id="36" presetID="22" presetClass="entr" presetSubtype="2"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right)">
                                          <p:cBhvr>
                                            <p:cTn id="38" dur="500"/>
                                            <p:tgtEl>
                                              <p:spTgt spid="29"/>
                                            </p:tgtEl>
                                          </p:cBhvr>
                                        </p:animEffect>
                                      </p:childTnLst>
                                    </p:cTn>
                                  </p:par>
                                </p:childTnLst>
                              </p:cTn>
                            </p:par>
                            <p:par>
                              <p:cTn id="39" fill="hold">
                                <p:stCondLst>
                                  <p:cond delay="3050"/>
                                </p:stCondLst>
                                <p:childTnLst>
                                  <p:par>
                                    <p:cTn id="40" presetID="21"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heel(1)">
                                          <p:cBhvr>
                                            <p:cTn id="42" dur="500"/>
                                            <p:tgtEl>
                                              <p:spTgt spid="14"/>
                                            </p:tgtEl>
                                          </p:cBhvr>
                                        </p:animEffect>
                                      </p:childTnLst>
                                    </p:cTn>
                                  </p:par>
                                  <p:par>
                                    <p:cTn id="43" presetID="53" presetClass="entr" presetSubtype="16"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500" fill="hold"/>
                                            <p:tgtEl>
                                              <p:spTgt spid="41"/>
                                            </p:tgtEl>
                                            <p:attrNameLst>
                                              <p:attrName>ppt_w</p:attrName>
                                            </p:attrNameLst>
                                          </p:cBhvr>
                                          <p:tavLst>
                                            <p:tav tm="0">
                                              <p:val>
                                                <p:fltVal val="0"/>
                                              </p:val>
                                            </p:tav>
                                            <p:tav tm="100000">
                                              <p:val>
                                                <p:strVal val="#ppt_w"/>
                                              </p:val>
                                            </p:tav>
                                          </p:tavLst>
                                        </p:anim>
                                        <p:anim calcmode="lin" valueType="num">
                                          <p:cBhvr>
                                            <p:cTn id="46" dur="500" fill="hold"/>
                                            <p:tgtEl>
                                              <p:spTgt spid="41"/>
                                            </p:tgtEl>
                                            <p:attrNameLst>
                                              <p:attrName>ppt_h</p:attrName>
                                            </p:attrNameLst>
                                          </p:cBhvr>
                                          <p:tavLst>
                                            <p:tav tm="0">
                                              <p:val>
                                                <p:fltVal val="0"/>
                                              </p:val>
                                            </p:tav>
                                            <p:tav tm="100000">
                                              <p:val>
                                                <p:strVal val="#ppt_h"/>
                                              </p:val>
                                            </p:tav>
                                          </p:tavLst>
                                        </p:anim>
                                        <p:animEffect transition="in" filter="fade">
                                          <p:cBhvr>
                                            <p:cTn id="47" dur="500"/>
                                            <p:tgtEl>
                                              <p:spTgt spid="41"/>
                                            </p:tgtEl>
                                          </p:cBhvr>
                                        </p:animEffect>
                                      </p:childTnLst>
                                    </p:cTn>
                                  </p:par>
                                </p:childTnLst>
                              </p:cTn>
                            </p:par>
                            <p:par>
                              <p:cTn id="48" fill="hold">
                                <p:stCondLst>
                                  <p:cond delay="3550"/>
                                </p:stCondLst>
                                <p:childTnLst>
                                  <p:par>
                                    <p:cTn id="49" presetID="22" presetClass="entr" presetSubtype="8"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4050"/>
                                </p:stCondLst>
                                <p:childTnLst>
                                  <p:par>
                                    <p:cTn id="53" presetID="21" presetClass="entr" presetSubtype="1"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heel(1)">
                                          <p:cBhvr>
                                            <p:cTn id="55" dur="500"/>
                                            <p:tgtEl>
                                              <p:spTgt spid="17"/>
                                            </p:tgtEl>
                                          </p:cBhvr>
                                        </p:animEffect>
                                      </p:childTnLst>
                                    </p:cTn>
                                  </p:par>
                                  <p:par>
                                    <p:cTn id="56" presetID="53" presetClass="entr" presetSubtype="16" fill="hold" nodeType="with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p:cTn id="58" dur="500" fill="hold"/>
                                            <p:tgtEl>
                                              <p:spTgt spid="50"/>
                                            </p:tgtEl>
                                            <p:attrNameLst>
                                              <p:attrName>ppt_w</p:attrName>
                                            </p:attrNameLst>
                                          </p:cBhvr>
                                          <p:tavLst>
                                            <p:tav tm="0">
                                              <p:val>
                                                <p:fltVal val="0"/>
                                              </p:val>
                                            </p:tav>
                                            <p:tav tm="100000">
                                              <p:val>
                                                <p:strVal val="#ppt_w"/>
                                              </p:val>
                                            </p:tav>
                                          </p:tavLst>
                                        </p:anim>
                                        <p:anim calcmode="lin" valueType="num">
                                          <p:cBhvr>
                                            <p:cTn id="59" dur="500" fill="hold"/>
                                            <p:tgtEl>
                                              <p:spTgt spid="50"/>
                                            </p:tgtEl>
                                            <p:attrNameLst>
                                              <p:attrName>ppt_h</p:attrName>
                                            </p:attrNameLst>
                                          </p:cBhvr>
                                          <p:tavLst>
                                            <p:tav tm="0">
                                              <p:val>
                                                <p:fltVal val="0"/>
                                              </p:val>
                                            </p:tav>
                                            <p:tav tm="100000">
                                              <p:val>
                                                <p:strVal val="#ppt_h"/>
                                              </p:val>
                                            </p:tav>
                                          </p:tavLst>
                                        </p:anim>
                                        <p:animEffect transition="in" filter="fade">
                                          <p:cBhvr>
                                            <p:cTn id="60" dur="500"/>
                                            <p:tgtEl>
                                              <p:spTgt spid="50"/>
                                            </p:tgtEl>
                                          </p:cBhvr>
                                        </p:animEffect>
                                      </p:childTnLst>
                                    </p:cTn>
                                  </p:par>
                                </p:childTnLst>
                              </p:cTn>
                            </p:par>
                            <p:par>
                              <p:cTn id="61" fill="hold">
                                <p:stCondLst>
                                  <p:cond delay="4550"/>
                                </p:stCondLst>
                                <p:childTnLst>
                                  <p:par>
                                    <p:cTn id="62" presetID="22" presetClass="entr" presetSubtype="2"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right)">
                                          <p:cBhvr>
                                            <p:cTn id="64" dur="500"/>
                                            <p:tgtEl>
                                              <p:spTgt spid="32"/>
                                            </p:tgtEl>
                                          </p:cBhvr>
                                        </p:animEffect>
                                      </p:childTnLst>
                                    </p:cTn>
                                  </p:par>
                                </p:childTnLst>
                              </p:cTn>
                            </p:par>
                            <p:par>
                              <p:cTn id="65" fill="hold">
                                <p:stCondLst>
                                  <p:cond delay="5050"/>
                                </p:stCondLst>
                                <p:childTnLst>
                                  <p:par>
                                    <p:cTn id="66" presetID="21" presetClass="entr" presetSubtype="1" fill="hold"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heel(1)">
                                          <p:cBhvr>
                                            <p:cTn id="68" dur="500"/>
                                            <p:tgtEl>
                                              <p:spTgt spid="20"/>
                                            </p:tgtEl>
                                          </p:cBhvr>
                                        </p:animEffect>
                                      </p:childTnLst>
                                    </p:cTn>
                                  </p:par>
                                  <p:par>
                                    <p:cTn id="69" presetID="53" presetClass="entr" presetSubtype="16" fill="hold" nodeType="withEffect">
                                      <p:stCondLst>
                                        <p:cond delay="0"/>
                                      </p:stCondLst>
                                      <p:childTnLst>
                                        <p:set>
                                          <p:cBhvr>
                                            <p:cTn id="70" dur="1" fill="hold">
                                              <p:stCondLst>
                                                <p:cond delay="0"/>
                                              </p:stCondLst>
                                            </p:cTn>
                                            <p:tgtEl>
                                              <p:spTgt spid="58"/>
                                            </p:tgtEl>
                                            <p:attrNameLst>
                                              <p:attrName>style.visibility</p:attrName>
                                            </p:attrNameLst>
                                          </p:cBhvr>
                                          <p:to>
                                            <p:strVal val="visible"/>
                                          </p:to>
                                        </p:set>
                                        <p:anim calcmode="lin" valueType="num">
                                          <p:cBhvr>
                                            <p:cTn id="71" dur="500" fill="hold"/>
                                            <p:tgtEl>
                                              <p:spTgt spid="58"/>
                                            </p:tgtEl>
                                            <p:attrNameLst>
                                              <p:attrName>ppt_w</p:attrName>
                                            </p:attrNameLst>
                                          </p:cBhvr>
                                          <p:tavLst>
                                            <p:tav tm="0">
                                              <p:val>
                                                <p:fltVal val="0"/>
                                              </p:val>
                                            </p:tav>
                                            <p:tav tm="100000">
                                              <p:val>
                                                <p:strVal val="#ppt_w"/>
                                              </p:val>
                                            </p:tav>
                                          </p:tavLst>
                                        </p:anim>
                                        <p:anim calcmode="lin" valueType="num">
                                          <p:cBhvr>
                                            <p:cTn id="72" dur="500" fill="hold"/>
                                            <p:tgtEl>
                                              <p:spTgt spid="58"/>
                                            </p:tgtEl>
                                            <p:attrNameLst>
                                              <p:attrName>ppt_h</p:attrName>
                                            </p:attrNameLst>
                                          </p:cBhvr>
                                          <p:tavLst>
                                            <p:tav tm="0">
                                              <p:val>
                                                <p:fltVal val="0"/>
                                              </p:val>
                                            </p:tav>
                                            <p:tav tm="100000">
                                              <p:val>
                                                <p:strVal val="#ppt_h"/>
                                              </p:val>
                                            </p:tav>
                                          </p:tavLst>
                                        </p:anim>
                                        <p:animEffect transition="in" filter="fade">
                                          <p:cBhvr>
                                            <p:cTn id="73" dur="500"/>
                                            <p:tgtEl>
                                              <p:spTgt spid="58"/>
                                            </p:tgtEl>
                                          </p:cBhvr>
                                        </p:animEffect>
                                      </p:childTnLst>
                                    </p:cTn>
                                  </p:par>
                                </p:childTnLst>
                              </p:cTn>
                            </p:par>
                            <p:par>
                              <p:cTn id="74" fill="hold">
                                <p:stCondLst>
                                  <p:cond delay="5550"/>
                                </p:stCondLst>
                                <p:childTnLst>
                                  <p:par>
                                    <p:cTn id="75" presetID="22" presetClass="entr" presetSubtype="8" fill="hold"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wipe(left)">
                                          <p:cBhvr>
                                            <p:cTn id="7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500" dirty="0">
                <a:solidFill>
                  <a:srgbClr val="333333"/>
                </a:solidFill>
                <a:latin typeface="+mn-lt"/>
                <a:ea typeface="+mn-ea"/>
                <a:cs typeface="+mn-ea"/>
                <a:sym typeface="+mn-lt"/>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216869" y="1575934"/>
            <a:ext cx="1351175" cy="1197533"/>
            <a:chOff x="1572165" y="1993205"/>
            <a:chExt cx="1962102" cy="1738992"/>
          </a:xfrm>
        </p:grpSpPr>
        <p:sp>
          <p:nvSpPr>
            <p:cNvPr id="5" name="Freeform 5"/>
            <p:cNvSpPr>
              <a:spLocks/>
            </p:cNvSpPr>
            <p:nvPr/>
          </p:nvSpPr>
          <p:spPr bwMode="auto">
            <a:xfrm>
              <a:off x="1572165"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FF"/>
                </a:solidFill>
                <a:cs typeface="+mn-ea"/>
                <a:sym typeface="+mn-lt"/>
              </a:endParaRPr>
            </a:p>
          </p:txBody>
        </p:sp>
        <p:sp>
          <p:nvSpPr>
            <p:cNvPr id="6" name="Freeform 5"/>
            <p:cNvSpPr>
              <a:spLocks/>
            </p:cNvSpPr>
            <p:nvPr/>
          </p:nvSpPr>
          <p:spPr bwMode="auto">
            <a:xfrm>
              <a:off x="1713040" y="2118061"/>
              <a:ext cx="1680353" cy="14892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1">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FF"/>
                </a:solidFill>
                <a:cs typeface="+mn-ea"/>
                <a:sym typeface="+mn-lt"/>
              </a:endParaRPr>
            </a:p>
          </p:txBody>
        </p:sp>
      </p:grpSp>
      <p:grpSp>
        <p:nvGrpSpPr>
          <p:cNvPr id="7" name="组合 6"/>
          <p:cNvGrpSpPr/>
          <p:nvPr/>
        </p:nvGrpSpPr>
        <p:grpSpPr>
          <a:xfrm>
            <a:off x="3216869" y="2843798"/>
            <a:ext cx="1351175" cy="1197533"/>
            <a:chOff x="1572165" y="1993205"/>
            <a:chExt cx="1962102" cy="1738992"/>
          </a:xfrm>
        </p:grpSpPr>
        <p:sp>
          <p:nvSpPr>
            <p:cNvPr id="8" name="Freeform 5"/>
            <p:cNvSpPr>
              <a:spLocks/>
            </p:cNvSpPr>
            <p:nvPr/>
          </p:nvSpPr>
          <p:spPr bwMode="auto">
            <a:xfrm>
              <a:off x="1572165"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FF"/>
                </a:solidFill>
                <a:cs typeface="+mn-ea"/>
                <a:sym typeface="+mn-lt"/>
              </a:endParaRPr>
            </a:p>
          </p:txBody>
        </p:sp>
        <p:sp>
          <p:nvSpPr>
            <p:cNvPr id="9" name="Freeform 5"/>
            <p:cNvSpPr>
              <a:spLocks/>
            </p:cNvSpPr>
            <p:nvPr/>
          </p:nvSpPr>
          <p:spPr bwMode="auto">
            <a:xfrm>
              <a:off x="1713040" y="2118061"/>
              <a:ext cx="1680353" cy="14892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FF"/>
                </a:solidFill>
                <a:cs typeface="+mn-ea"/>
                <a:sym typeface="+mn-lt"/>
              </a:endParaRPr>
            </a:p>
          </p:txBody>
        </p:sp>
      </p:grpSp>
      <p:grpSp>
        <p:nvGrpSpPr>
          <p:cNvPr id="10" name="组合 9"/>
          <p:cNvGrpSpPr/>
          <p:nvPr/>
        </p:nvGrpSpPr>
        <p:grpSpPr>
          <a:xfrm>
            <a:off x="4323071" y="2209867"/>
            <a:ext cx="1351175" cy="1197533"/>
            <a:chOff x="1572165" y="1993205"/>
            <a:chExt cx="1962102" cy="1738992"/>
          </a:xfrm>
        </p:grpSpPr>
        <p:sp>
          <p:nvSpPr>
            <p:cNvPr id="11" name="Freeform 5"/>
            <p:cNvSpPr>
              <a:spLocks/>
            </p:cNvSpPr>
            <p:nvPr/>
          </p:nvSpPr>
          <p:spPr bwMode="auto">
            <a:xfrm>
              <a:off x="1572165"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FF"/>
                </a:solidFill>
                <a:cs typeface="+mn-ea"/>
                <a:sym typeface="+mn-lt"/>
              </a:endParaRPr>
            </a:p>
          </p:txBody>
        </p:sp>
        <p:sp>
          <p:nvSpPr>
            <p:cNvPr id="12" name="Freeform 5"/>
            <p:cNvSpPr>
              <a:spLocks/>
            </p:cNvSpPr>
            <p:nvPr/>
          </p:nvSpPr>
          <p:spPr bwMode="auto">
            <a:xfrm>
              <a:off x="1713040" y="2118061"/>
              <a:ext cx="1680353" cy="14892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2">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srgbClr val="FFFFFF"/>
                </a:solidFill>
                <a:cs typeface="+mn-ea"/>
                <a:sym typeface="+mn-lt"/>
              </a:endParaRPr>
            </a:p>
          </p:txBody>
        </p:sp>
      </p:grpSp>
      <p:grpSp>
        <p:nvGrpSpPr>
          <p:cNvPr id="13" name="组合 12"/>
          <p:cNvGrpSpPr/>
          <p:nvPr/>
        </p:nvGrpSpPr>
        <p:grpSpPr>
          <a:xfrm>
            <a:off x="3685900" y="1997013"/>
            <a:ext cx="413113" cy="355374"/>
            <a:chOff x="3787022" y="1797643"/>
            <a:chExt cx="550817" cy="473832"/>
          </a:xfrm>
          <a:solidFill>
            <a:schemeClr val="accent1"/>
          </a:solidFill>
        </p:grpSpPr>
        <p:sp>
          <p:nvSpPr>
            <p:cNvPr id="14" name="Oval 217"/>
            <p:cNvSpPr>
              <a:spLocks noChangeArrowheads="1"/>
            </p:cNvSpPr>
            <p:nvPr/>
          </p:nvSpPr>
          <p:spPr bwMode="auto">
            <a:xfrm>
              <a:off x="4007132" y="1931010"/>
              <a:ext cx="108428" cy="13553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15" name="Freeform 218"/>
            <p:cNvSpPr>
              <a:spLocks/>
            </p:cNvSpPr>
            <p:nvPr/>
          </p:nvSpPr>
          <p:spPr bwMode="auto">
            <a:xfrm>
              <a:off x="4079779" y="2081725"/>
              <a:ext cx="96502" cy="133367"/>
            </a:xfrm>
            <a:custGeom>
              <a:avLst/>
              <a:gdLst>
                <a:gd name="T0" fmla="*/ 36 w 38"/>
                <a:gd name="T1" fmla="*/ 12 h 52"/>
                <a:gd name="T2" fmla="*/ 24 w 38"/>
                <a:gd name="T3" fmla="*/ 1 h 52"/>
                <a:gd name="T4" fmla="*/ 12 w 38"/>
                <a:gd name="T5" fmla="*/ 1 h 52"/>
                <a:gd name="T6" fmla="*/ 20 w 38"/>
                <a:gd name="T7" fmla="*/ 7 h 52"/>
                <a:gd name="T8" fmla="*/ 9 w 38"/>
                <a:gd name="T9" fmla="*/ 13 h 52"/>
                <a:gd name="T10" fmla="*/ 14 w 38"/>
                <a:gd name="T11" fmla="*/ 21 h 52"/>
                <a:gd name="T12" fmla="*/ 0 w 38"/>
                <a:gd name="T13" fmla="*/ 52 h 52"/>
                <a:gd name="T14" fmla="*/ 0 w 38"/>
                <a:gd name="T15" fmla="*/ 52 h 52"/>
                <a:gd name="T16" fmla="*/ 38 w 38"/>
                <a:gd name="T17" fmla="*/ 37 h 52"/>
                <a:gd name="T18" fmla="*/ 36 w 38"/>
                <a:gd name="T19"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2">
                  <a:moveTo>
                    <a:pt x="36" y="12"/>
                  </a:moveTo>
                  <a:cubicBezTo>
                    <a:pt x="36" y="5"/>
                    <a:pt x="30" y="0"/>
                    <a:pt x="24" y="1"/>
                  </a:cubicBezTo>
                  <a:cubicBezTo>
                    <a:pt x="24" y="1"/>
                    <a:pt x="19" y="1"/>
                    <a:pt x="12" y="1"/>
                  </a:cubicBezTo>
                  <a:cubicBezTo>
                    <a:pt x="20" y="7"/>
                    <a:pt x="20" y="7"/>
                    <a:pt x="20" y="7"/>
                  </a:cubicBezTo>
                  <a:cubicBezTo>
                    <a:pt x="9" y="13"/>
                    <a:pt x="9" y="13"/>
                    <a:pt x="9" y="13"/>
                  </a:cubicBezTo>
                  <a:cubicBezTo>
                    <a:pt x="14" y="21"/>
                    <a:pt x="14" y="21"/>
                    <a:pt x="14" y="21"/>
                  </a:cubicBezTo>
                  <a:cubicBezTo>
                    <a:pt x="0" y="52"/>
                    <a:pt x="0" y="52"/>
                    <a:pt x="0" y="52"/>
                  </a:cubicBezTo>
                  <a:cubicBezTo>
                    <a:pt x="0" y="52"/>
                    <a:pt x="0" y="52"/>
                    <a:pt x="0" y="52"/>
                  </a:cubicBezTo>
                  <a:cubicBezTo>
                    <a:pt x="15" y="51"/>
                    <a:pt x="28" y="45"/>
                    <a:pt x="38" y="37"/>
                  </a:cubicBezTo>
                  <a:lnTo>
                    <a:pt x="36"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16" name="Freeform 219"/>
            <p:cNvSpPr>
              <a:spLocks/>
            </p:cNvSpPr>
            <p:nvPr/>
          </p:nvSpPr>
          <p:spPr bwMode="auto">
            <a:xfrm>
              <a:off x="3948581" y="2081725"/>
              <a:ext cx="95417" cy="133367"/>
            </a:xfrm>
            <a:custGeom>
              <a:avLst/>
              <a:gdLst>
                <a:gd name="T0" fmla="*/ 23 w 37"/>
                <a:gd name="T1" fmla="*/ 21 h 52"/>
                <a:gd name="T2" fmla="*/ 28 w 37"/>
                <a:gd name="T3" fmla="*/ 13 h 52"/>
                <a:gd name="T4" fmla="*/ 17 w 37"/>
                <a:gd name="T5" fmla="*/ 7 h 52"/>
                <a:gd name="T6" fmla="*/ 25 w 37"/>
                <a:gd name="T7" fmla="*/ 0 h 52"/>
                <a:gd name="T8" fmla="*/ 15 w 37"/>
                <a:gd name="T9" fmla="*/ 1 h 52"/>
                <a:gd name="T10" fmla="*/ 15 w 37"/>
                <a:gd name="T11" fmla="*/ 1 h 52"/>
                <a:gd name="T12" fmla="*/ 2 w 37"/>
                <a:gd name="T13" fmla="*/ 12 h 52"/>
                <a:gd name="T14" fmla="*/ 0 w 37"/>
                <a:gd name="T15" fmla="*/ 37 h 52"/>
                <a:gd name="T16" fmla="*/ 37 w 37"/>
                <a:gd name="T17" fmla="*/ 52 h 52"/>
                <a:gd name="T18" fmla="*/ 37 w 37"/>
                <a:gd name="T19" fmla="*/ 52 h 52"/>
                <a:gd name="T20" fmla="*/ 23 w 37"/>
                <a:gd name="T21"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52">
                  <a:moveTo>
                    <a:pt x="23" y="21"/>
                  </a:moveTo>
                  <a:cubicBezTo>
                    <a:pt x="28" y="13"/>
                    <a:pt x="28" y="13"/>
                    <a:pt x="28" y="13"/>
                  </a:cubicBezTo>
                  <a:cubicBezTo>
                    <a:pt x="17" y="7"/>
                    <a:pt x="17" y="7"/>
                    <a:pt x="17" y="7"/>
                  </a:cubicBezTo>
                  <a:cubicBezTo>
                    <a:pt x="25" y="0"/>
                    <a:pt x="25" y="0"/>
                    <a:pt x="25" y="0"/>
                  </a:cubicBezTo>
                  <a:cubicBezTo>
                    <a:pt x="19" y="0"/>
                    <a:pt x="15" y="0"/>
                    <a:pt x="15" y="1"/>
                  </a:cubicBezTo>
                  <a:cubicBezTo>
                    <a:pt x="15" y="1"/>
                    <a:pt x="15" y="1"/>
                    <a:pt x="15" y="1"/>
                  </a:cubicBezTo>
                  <a:cubicBezTo>
                    <a:pt x="8" y="0"/>
                    <a:pt x="3" y="5"/>
                    <a:pt x="2" y="12"/>
                  </a:cubicBezTo>
                  <a:cubicBezTo>
                    <a:pt x="0" y="37"/>
                    <a:pt x="0" y="37"/>
                    <a:pt x="0" y="37"/>
                  </a:cubicBezTo>
                  <a:cubicBezTo>
                    <a:pt x="10" y="46"/>
                    <a:pt x="23" y="51"/>
                    <a:pt x="37" y="52"/>
                  </a:cubicBezTo>
                  <a:cubicBezTo>
                    <a:pt x="37" y="52"/>
                    <a:pt x="37" y="52"/>
                    <a:pt x="37" y="52"/>
                  </a:cubicBezTo>
                  <a:lnTo>
                    <a:pt x="23"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17" name="Freeform 220"/>
            <p:cNvSpPr>
              <a:spLocks/>
            </p:cNvSpPr>
            <p:nvPr/>
          </p:nvSpPr>
          <p:spPr bwMode="auto">
            <a:xfrm>
              <a:off x="4043998" y="2081725"/>
              <a:ext cx="35782" cy="28191"/>
            </a:xfrm>
            <a:custGeom>
              <a:avLst/>
              <a:gdLst>
                <a:gd name="T0" fmla="*/ 28 w 33"/>
                <a:gd name="T1" fmla="*/ 26 h 26"/>
                <a:gd name="T2" fmla="*/ 28 w 33"/>
                <a:gd name="T3" fmla="*/ 26 h 26"/>
                <a:gd name="T4" fmla="*/ 33 w 33"/>
                <a:gd name="T5" fmla="*/ 24 h 26"/>
                <a:gd name="T6" fmla="*/ 28 w 33"/>
                <a:gd name="T7" fmla="*/ 0 h 26"/>
                <a:gd name="T8" fmla="*/ 7 w 33"/>
                <a:gd name="T9" fmla="*/ 0 h 26"/>
                <a:gd name="T10" fmla="*/ 0 w 33"/>
                <a:gd name="T11" fmla="*/ 24 h 26"/>
                <a:gd name="T12" fmla="*/ 4 w 33"/>
                <a:gd name="T13" fmla="*/ 26 h 26"/>
                <a:gd name="T14" fmla="*/ 4 w 33"/>
                <a:gd name="T15" fmla="*/ 26 h 26"/>
                <a:gd name="T16" fmla="*/ 28 w 33"/>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6">
                  <a:moveTo>
                    <a:pt x="28" y="26"/>
                  </a:moveTo>
                  <a:lnTo>
                    <a:pt x="28" y="26"/>
                  </a:lnTo>
                  <a:lnTo>
                    <a:pt x="33" y="24"/>
                  </a:lnTo>
                  <a:lnTo>
                    <a:pt x="28" y="0"/>
                  </a:lnTo>
                  <a:lnTo>
                    <a:pt x="7" y="0"/>
                  </a:lnTo>
                  <a:lnTo>
                    <a:pt x="0" y="24"/>
                  </a:lnTo>
                  <a:lnTo>
                    <a:pt x="4" y="26"/>
                  </a:lnTo>
                  <a:lnTo>
                    <a:pt x="4" y="26"/>
                  </a:lnTo>
                  <a:lnTo>
                    <a:pt x="28"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18" name="Freeform 221"/>
            <p:cNvSpPr>
              <a:spLocks/>
            </p:cNvSpPr>
            <p:nvPr/>
          </p:nvSpPr>
          <p:spPr bwMode="auto">
            <a:xfrm>
              <a:off x="4043998" y="2109916"/>
              <a:ext cx="35782" cy="108428"/>
            </a:xfrm>
            <a:custGeom>
              <a:avLst/>
              <a:gdLst>
                <a:gd name="T0" fmla="*/ 12 w 14"/>
                <a:gd name="T1" fmla="*/ 0 h 42"/>
                <a:gd name="T2" fmla="*/ 12 w 14"/>
                <a:gd name="T3" fmla="*/ 0 h 42"/>
                <a:gd name="T4" fmla="*/ 2 w 14"/>
                <a:gd name="T5" fmla="*/ 0 h 42"/>
                <a:gd name="T6" fmla="*/ 2 w 14"/>
                <a:gd name="T7" fmla="*/ 0 h 42"/>
                <a:gd name="T8" fmla="*/ 0 w 14"/>
                <a:gd name="T9" fmla="*/ 41 h 42"/>
                <a:gd name="T10" fmla="*/ 0 w 14"/>
                <a:gd name="T11" fmla="*/ 41 h 42"/>
                <a:gd name="T12" fmla="*/ 7 w 14"/>
                <a:gd name="T13" fmla="*/ 42 h 42"/>
                <a:gd name="T14" fmla="*/ 14 w 14"/>
                <a:gd name="T15" fmla="*/ 41 h 42"/>
                <a:gd name="T16" fmla="*/ 14 w 14"/>
                <a:gd name="T17" fmla="*/ 41 h 42"/>
                <a:gd name="T18" fmla="*/ 12 w 14"/>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2">
                  <a:moveTo>
                    <a:pt x="12" y="0"/>
                  </a:moveTo>
                  <a:cubicBezTo>
                    <a:pt x="12" y="0"/>
                    <a:pt x="12" y="0"/>
                    <a:pt x="12" y="0"/>
                  </a:cubicBezTo>
                  <a:cubicBezTo>
                    <a:pt x="2" y="0"/>
                    <a:pt x="2" y="0"/>
                    <a:pt x="2" y="0"/>
                  </a:cubicBezTo>
                  <a:cubicBezTo>
                    <a:pt x="2" y="0"/>
                    <a:pt x="2" y="0"/>
                    <a:pt x="2" y="0"/>
                  </a:cubicBezTo>
                  <a:cubicBezTo>
                    <a:pt x="0" y="41"/>
                    <a:pt x="0" y="41"/>
                    <a:pt x="0" y="41"/>
                  </a:cubicBezTo>
                  <a:cubicBezTo>
                    <a:pt x="0" y="41"/>
                    <a:pt x="0" y="41"/>
                    <a:pt x="0" y="41"/>
                  </a:cubicBezTo>
                  <a:cubicBezTo>
                    <a:pt x="3" y="42"/>
                    <a:pt x="5" y="42"/>
                    <a:pt x="7" y="42"/>
                  </a:cubicBezTo>
                  <a:cubicBezTo>
                    <a:pt x="10" y="42"/>
                    <a:pt x="12" y="42"/>
                    <a:pt x="14" y="41"/>
                  </a:cubicBezTo>
                  <a:cubicBezTo>
                    <a:pt x="14" y="41"/>
                    <a:pt x="14" y="41"/>
                    <a:pt x="14" y="41"/>
                  </a:cubicBez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19" name="Freeform 222"/>
            <p:cNvSpPr>
              <a:spLocks/>
            </p:cNvSpPr>
            <p:nvPr/>
          </p:nvSpPr>
          <p:spPr bwMode="auto">
            <a:xfrm>
              <a:off x="3826056" y="2032933"/>
              <a:ext cx="460821" cy="238542"/>
            </a:xfrm>
            <a:custGeom>
              <a:avLst/>
              <a:gdLst>
                <a:gd name="T0" fmla="*/ 92 w 180"/>
                <a:gd name="T1" fmla="*/ 93 h 93"/>
                <a:gd name="T2" fmla="*/ 0 w 180"/>
                <a:gd name="T3" fmla="*/ 0 h 93"/>
                <a:gd name="T4" fmla="*/ 23 w 180"/>
                <a:gd name="T5" fmla="*/ 0 h 93"/>
                <a:gd name="T6" fmla="*/ 92 w 180"/>
                <a:gd name="T7" fmla="*/ 70 h 93"/>
                <a:gd name="T8" fmla="*/ 158 w 180"/>
                <a:gd name="T9" fmla="*/ 22 h 93"/>
                <a:gd name="T10" fmla="*/ 180 w 180"/>
                <a:gd name="T11" fmla="*/ 30 h 93"/>
                <a:gd name="T12" fmla="*/ 92 w 180"/>
                <a:gd name="T13" fmla="*/ 93 h 93"/>
              </a:gdLst>
              <a:ahLst/>
              <a:cxnLst>
                <a:cxn ang="0">
                  <a:pos x="T0" y="T1"/>
                </a:cxn>
                <a:cxn ang="0">
                  <a:pos x="T2" y="T3"/>
                </a:cxn>
                <a:cxn ang="0">
                  <a:pos x="T4" y="T5"/>
                </a:cxn>
                <a:cxn ang="0">
                  <a:pos x="T6" y="T7"/>
                </a:cxn>
                <a:cxn ang="0">
                  <a:pos x="T8" y="T9"/>
                </a:cxn>
                <a:cxn ang="0">
                  <a:pos x="T10" y="T11"/>
                </a:cxn>
                <a:cxn ang="0">
                  <a:pos x="T12" y="T13"/>
                </a:cxn>
              </a:cxnLst>
              <a:rect l="0" t="0" r="r" b="b"/>
              <a:pathLst>
                <a:path w="180" h="93">
                  <a:moveTo>
                    <a:pt x="92" y="93"/>
                  </a:moveTo>
                  <a:cubicBezTo>
                    <a:pt x="41" y="93"/>
                    <a:pt x="0" y="51"/>
                    <a:pt x="0" y="0"/>
                  </a:cubicBezTo>
                  <a:cubicBezTo>
                    <a:pt x="23" y="0"/>
                    <a:pt x="23" y="0"/>
                    <a:pt x="23" y="0"/>
                  </a:cubicBezTo>
                  <a:cubicBezTo>
                    <a:pt x="23" y="39"/>
                    <a:pt x="54" y="70"/>
                    <a:pt x="92" y="70"/>
                  </a:cubicBezTo>
                  <a:cubicBezTo>
                    <a:pt x="122" y="70"/>
                    <a:pt x="149" y="51"/>
                    <a:pt x="158" y="22"/>
                  </a:cubicBezTo>
                  <a:cubicBezTo>
                    <a:pt x="180" y="30"/>
                    <a:pt x="180" y="30"/>
                    <a:pt x="180" y="30"/>
                  </a:cubicBezTo>
                  <a:cubicBezTo>
                    <a:pt x="168" y="67"/>
                    <a:pt x="132" y="93"/>
                    <a:pt x="92"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20" name="Freeform 223"/>
            <p:cNvSpPr>
              <a:spLocks/>
            </p:cNvSpPr>
            <p:nvPr/>
          </p:nvSpPr>
          <p:spPr bwMode="auto">
            <a:xfrm>
              <a:off x="3787022" y="1979802"/>
              <a:ext cx="133367" cy="66142"/>
            </a:xfrm>
            <a:custGeom>
              <a:avLst/>
              <a:gdLst>
                <a:gd name="T0" fmla="*/ 123 w 123"/>
                <a:gd name="T1" fmla="*/ 61 h 61"/>
                <a:gd name="T2" fmla="*/ 62 w 123"/>
                <a:gd name="T3" fmla="*/ 0 h 61"/>
                <a:gd name="T4" fmla="*/ 0 w 123"/>
                <a:gd name="T5" fmla="*/ 61 h 61"/>
                <a:gd name="T6" fmla="*/ 123 w 123"/>
                <a:gd name="T7" fmla="*/ 61 h 61"/>
              </a:gdLst>
              <a:ahLst/>
              <a:cxnLst>
                <a:cxn ang="0">
                  <a:pos x="T0" y="T1"/>
                </a:cxn>
                <a:cxn ang="0">
                  <a:pos x="T2" y="T3"/>
                </a:cxn>
                <a:cxn ang="0">
                  <a:pos x="T4" y="T5"/>
                </a:cxn>
                <a:cxn ang="0">
                  <a:pos x="T6" y="T7"/>
                </a:cxn>
              </a:cxnLst>
              <a:rect l="0" t="0" r="r" b="b"/>
              <a:pathLst>
                <a:path w="123" h="61">
                  <a:moveTo>
                    <a:pt x="123" y="61"/>
                  </a:moveTo>
                  <a:lnTo>
                    <a:pt x="62" y="0"/>
                  </a:lnTo>
                  <a:lnTo>
                    <a:pt x="0" y="61"/>
                  </a:lnTo>
                  <a:lnTo>
                    <a:pt x="123"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21" name="Freeform 224"/>
            <p:cNvSpPr>
              <a:spLocks/>
            </p:cNvSpPr>
            <p:nvPr/>
          </p:nvSpPr>
          <p:spPr bwMode="auto">
            <a:xfrm>
              <a:off x="3837984" y="1797643"/>
              <a:ext cx="461905" cy="235290"/>
            </a:xfrm>
            <a:custGeom>
              <a:avLst/>
              <a:gdLst>
                <a:gd name="T0" fmla="*/ 180 w 180"/>
                <a:gd name="T1" fmla="*/ 92 h 92"/>
                <a:gd name="T2" fmla="*/ 157 w 180"/>
                <a:gd name="T3" fmla="*/ 92 h 92"/>
                <a:gd name="T4" fmla="*/ 88 w 180"/>
                <a:gd name="T5" fmla="*/ 23 h 92"/>
                <a:gd name="T6" fmla="*/ 21 w 180"/>
                <a:gd name="T7" fmla="*/ 70 h 92"/>
                <a:gd name="T8" fmla="*/ 0 w 180"/>
                <a:gd name="T9" fmla="*/ 63 h 92"/>
                <a:gd name="T10" fmla="*/ 88 w 180"/>
                <a:gd name="T11" fmla="*/ 0 h 92"/>
                <a:gd name="T12" fmla="*/ 180 w 180"/>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180" h="92">
                  <a:moveTo>
                    <a:pt x="180" y="92"/>
                  </a:moveTo>
                  <a:cubicBezTo>
                    <a:pt x="157" y="92"/>
                    <a:pt x="157" y="92"/>
                    <a:pt x="157" y="92"/>
                  </a:cubicBezTo>
                  <a:cubicBezTo>
                    <a:pt x="157" y="54"/>
                    <a:pt x="126" y="23"/>
                    <a:pt x="88" y="23"/>
                  </a:cubicBezTo>
                  <a:cubicBezTo>
                    <a:pt x="57" y="23"/>
                    <a:pt x="31" y="42"/>
                    <a:pt x="21" y="70"/>
                  </a:cubicBezTo>
                  <a:cubicBezTo>
                    <a:pt x="0" y="63"/>
                    <a:pt x="0" y="63"/>
                    <a:pt x="0" y="63"/>
                  </a:cubicBezTo>
                  <a:cubicBezTo>
                    <a:pt x="12" y="25"/>
                    <a:pt x="48" y="0"/>
                    <a:pt x="88" y="0"/>
                  </a:cubicBezTo>
                  <a:cubicBezTo>
                    <a:pt x="139" y="0"/>
                    <a:pt x="180" y="41"/>
                    <a:pt x="180"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22" name="Freeform 225"/>
            <p:cNvSpPr>
              <a:spLocks/>
            </p:cNvSpPr>
            <p:nvPr/>
          </p:nvSpPr>
          <p:spPr bwMode="auto">
            <a:xfrm>
              <a:off x="4202303" y="2021005"/>
              <a:ext cx="135536" cy="68310"/>
            </a:xfrm>
            <a:custGeom>
              <a:avLst/>
              <a:gdLst>
                <a:gd name="T0" fmla="*/ 0 w 125"/>
                <a:gd name="T1" fmla="*/ 0 h 63"/>
                <a:gd name="T2" fmla="*/ 64 w 125"/>
                <a:gd name="T3" fmla="*/ 63 h 63"/>
                <a:gd name="T4" fmla="*/ 125 w 125"/>
                <a:gd name="T5" fmla="*/ 0 h 63"/>
                <a:gd name="T6" fmla="*/ 0 w 125"/>
                <a:gd name="T7" fmla="*/ 0 h 63"/>
              </a:gdLst>
              <a:ahLst/>
              <a:cxnLst>
                <a:cxn ang="0">
                  <a:pos x="T0" y="T1"/>
                </a:cxn>
                <a:cxn ang="0">
                  <a:pos x="T2" y="T3"/>
                </a:cxn>
                <a:cxn ang="0">
                  <a:pos x="T4" y="T5"/>
                </a:cxn>
                <a:cxn ang="0">
                  <a:pos x="T6" y="T7"/>
                </a:cxn>
              </a:cxnLst>
              <a:rect l="0" t="0" r="r" b="b"/>
              <a:pathLst>
                <a:path w="125" h="63">
                  <a:moveTo>
                    <a:pt x="0" y="0"/>
                  </a:moveTo>
                  <a:lnTo>
                    <a:pt x="64" y="63"/>
                  </a:lnTo>
                  <a:lnTo>
                    <a:pt x="12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grpSp>
      <p:grpSp>
        <p:nvGrpSpPr>
          <p:cNvPr id="23" name="组合 22"/>
          <p:cNvGrpSpPr/>
          <p:nvPr/>
        </p:nvGrpSpPr>
        <p:grpSpPr>
          <a:xfrm>
            <a:off x="4840075" y="2678112"/>
            <a:ext cx="401728" cy="261041"/>
            <a:chOff x="7058307" y="1859447"/>
            <a:chExt cx="535637" cy="348055"/>
          </a:xfrm>
          <a:solidFill>
            <a:schemeClr val="accent2"/>
          </a:solidFill>
        </p:grpSpPr>
        <p:sp>
          <p:nvSpPr>
            <p:cNvPr id="24" name="Rectangle 240"/>
            <p:cNvSpPr>
              <a:spLocks noChangeArrowheads="1"/>
            </p:cNvSpPr>
            <p:nvPr/>
          </p:nvSpPr>
          <p:spPr bwMode="auto">
            <a:xfrm>
              <a:off x="7112521" y="1997151"/>
              <a:ext cx="127945" cy="108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25" name="Rectangle 241"/>
            <p:cNvSpPr>
              <a:spLocks noChangeArrowheads="1"/>
            </p:cNvSpPr>
            <p:nvPr/>
          </p:nvSpPr>
          <p:spPr bwMode="auto">
            <a:xfrm>
              <a:off x="7112521" y="2038354"/>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26" name="Rectangle 242"/>
            <p:cNvSpPr>
              <a:spLocks noChangeArrowheads="1"/>
            </p:cNvSpPr>
            <p:nvPr/>
          </p:nvSpPr>
          <p:spPr bwMode="auto">
            <a:xfrm>
              <a:off x="7112521" y="2079556"/>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27" name="Rectangle 243"/>
            <p:cNvSpPr>
              <a:spLocks noChangeArrowheads="1"/>
            </p:cNvSpPr>
            <p:nvPr/>
          </p:nvSpPr>
          <p:spPr bwMode="auto">
            <a:xfrm>
              <a:off x="7112521" y="2120759"/>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28" name="Freeform 244"/>
            <p:cNvSpPr>
              <a:spLocks/>
            </p:cNvSpPr>
            <p:nvPr/>
          </p:nvSpPr>
          <p:spPr bwMode="auto">
            <a:xfrm>
              <a:off x="7428047" y="2038354"/>
              <a:ext cx="24939" cy="71563"/>
            </a:xfrm>
            <a:custGeom>
              <a:avLst/>
              <a:gdLst>
                <a:gd name="T0" fmla="*/ 4 w 10"/>
                <a:gd name="T1" fmla="*/ 28 h 28"/>
                <a:gd name="T2" fmla="*/ 10 w 10"/>
                <a:gd name="T3" fmla="*/ 25 h 28"/>
                <a:gd name="T4" fmla="*/ 10 w 10"/>
                <a:gd name="T5" fmla="*/ 3 h 28"/>
                <a:gd name="T6" fmla="*/ 1 w 10"/>
                <a:gd name="T7" fmla="*/ 0 h 28"/>
                <a:gd name="T8" fmla="*/ 0 w 10"/>
                <a:gd name="T9" fmla="*/ 0 h 28"/>
                <a:gd name="T10" fmla="*/ 0 w 10"/>
                <a:gd name="T11" fmla="*/ 28 h 28"/>
                <a:gd name="T12" fmla="*/ 1 w 10"/>
                <a:gd name="T13" fmla="*/ 28 h 28"/>
                <a:gd name="T14" fmla="*/ 4 w 10"/>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8">
                  <a:moveTo>
                    <a:pt x="4" y="28"/>
                  </a:moveTo>
                  <a:cubicBezTo>
                    <a:pt x="6" y="27"/>
                    <a:pt x="8" y="26"/>
                    <a:pt x="10" y="25"/>
                  </a:cubicBezTo>
                  <a:cubicBezTo>
                    <a:pt x="10" y="3"/>
                    <a:pt x="10" y="3"/>
                    <a:pt x="10" y="3"/>
                  </a:cubicBezTo>
                  <a:cubicBezTo>
                    <a:pt x="7" y="1"/>
                    <a:pt x="4" y="0"/>
                    <a:pt x="1" y="0"/>
                  </a:cubicBezTo>
                  <a:cubicBezTo>
                    <a:pt x="0" y="0"/>
                    <a:pt x="0" y="0"/>
                    <a:pt x="0" y="0"/>
                  </a:cubicBezTo>
                  <a:cubicBezTo>
                    <a:pt x="0" y="28"/>
                    <a:pt x="0" y="28"/>
                    <a:pt x="0" y="28"/>
                  </a:cubicBezTo>
                  <a:cubicBezTo>
                    <a:pt x="0" y="28"/>
                    <a:pt x="0" y="28"/>
                    <a:pt x="1" y="28"/>
                  </a:cubicBezTo>
                  <a:cubicBezTo>
                    <a:pt x="2" y="28"/>
                    <a:pt x="3" y="28"/>
                    <a:pt x="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29" name="Freeform 245"/>
            <p:cNvSpPr>
              <a:spLocks noEditPoints="1"/>
            </p:cNvSpPr>
            <p:nvPr/>
          </p:nvSpPr>
          <p:spPr bwMode="auto">
            <a:xfrm>
              <a:off x="7058307" y="1859447"/>
              <a:ext cx="394679" cy="348055"/>
            </a:xfrm>
            <a:custGeom>
              <a:avLst/>
              <a:gdLst>
                <a:gd name="T0" fmla="*/ 145 w 154"/>
                <a:gd name="T1" fmla="*/ 125 h 136"/>
                <a:gd name="T2" fmla="*/ 144 w 154"/>
                <a:gd name="T3" fmla="*/ 125 h 136"/>
                <a:gd name="T4" fmla="*/ 144 w 154"/>
                <a:gd name="T5" fmla="*/ 127 h 136"/>
                <a:gd name="T6" fmla="*/ 10 w 154"/>
                <a:gd name="T7" fmla="*/ 127 h 136"/>
                <a:gd name="T8" fmla="*/ 10 w 154"/>
                <a:gd name="T9" fmla="*/ 34 h 136"/>
                <a:gd name="T10" fmla="*/ 144 w 154"/>
                <a:gd name="T11" fmla="*/ 34 h 136"/>
                <a:gd name="T12" fmla="*/ 144 w 154"/>
                <a:gd name="T13" fmla="*/ 43 h 136"/>
                <a:gd name="T14" fmla="*/ 145 w 154"/>
                <a:gd name="T15" fmla="*/ 43 h 136"/>
                <a:gd name="T16" fmla="*/ 154 w 154"/>
                <a:gd name="T17" fmla="*/ 44 h 136"/>
                <a:gd name="T18" fmla="*/ 154 w 154"/>
                <a:gd name="T19" fmla="*/ 5 h 136"/>
                <a:gd name="T20" fmla="*/ 149 w 154"/>
                <a:gd name="T21" fmla="*/ 0 h 136"/>
                <a:gd name="T22" fmla="*/ 5 w 154"/>
                <a:gd name="T23" fmla="*/ 0 h 136"/>
                <a:gd name="T24" fmla="*/ 0 w 154"/>
                <a:gd name="T25" fmla="*/ 5 h 136"/>
                <a:gd name="T26" fmla="*/ 0 w 154"/>
                <a:gd name="T27" fmla="*/ 132 h 136"/>
                <a:gd name="T28" fmla="*/ 5 w 154"/>
                <a:gd name="T29" fmla="*/ 136 h 136"/>
                <a:gd name="T30" fmla="*/ 149 w 154"/>
                <a:gd name="T31" fmla="*/ 136 h 136"/>
                <a:gd name="T32" fmla="*/ 154 w 154"/>
                <a:gd name="T33" fmla="*/ 132 h 136"/>
                <a:gd name="T34" fmla="*/ 154 w 154"/>
                <a:gd name="T35" fmla="*/ 124 h 136"/>
                <a:gd name="T36" fmla="*/ 145 w 154"/>
                <a:gd name="T37" fmla="*/ 125 h 136"/>
                <a:gd name="T38" fmla="*/ 137 w 154"/>
                <a:gd name="T39" fmla="*/ 10 h 136"/>
                <a:gd name="T40" fmla="*/ 144 w 154"/>
                <a:gd name="T41" fmla="*/ 17 h 136"/>
                <a:gd name="T42" fmla="*/ 137 w 154"/>
                <a:gd name="T43" fmla="*/ 23 h 136"/>
                <a:gd name="T44" fmla="*/ 131 w 154"/>
                <a:gd name="T45" fmla="*/ 17 h 136"/>
                <a:gd name="T46" fmla="*/ 137 w 154"/>
                <a:gd name="T47" fmla="*/ 10 h 136"/>
                <a:gd name="T48" fmla="*/ 118 w 154"/>
                <a:gd name="T49" fmla="*/ 10 h 136"/>
                <a:gd name="T50" fmla="*/ 125 w 154"/>
                <a:gd name="T51" fmla="*/ 17 h 136"/>
                <a:gd name="T52" fmla="*/ 118 w 154"/>
                <a:gd name="T53" fmla="*/ 23 h 136"/>
                <a:gd name="T54" fmla="*/ 112 w 154"/>
                <a:gd name="T55" fmla="*/ 17 h 136"/>
                <a:gd name="T56" fmla="*/ 118 w 154"/>
                <a:gd name="T57" fmla="*/ 10 h 136"/>
                <a:gd name="T58" fmla="*/ 99 w 154"/>
                <a:gd name="T59" fmla="*/ 10 h 136"/>
                <a:gd name="T60" fmla="*/ 106 w 154"/>
                <a:gd name="T61" fmla="*/ 17 h 136"/>
                <a:gd name="T62" fmla="*/ 99 w 154"/>
                <a:gd name="T63" fmla="*/ 23 h 136"/>
                <a:gd name="T64" fmla="*/ 93 w 154"/>
                <a:gd name="T65" fmla="*/ 17 h 136"/>
                <a:gd name="T66" fmla="*/ 99 w 154"/>
                <a:gd name="T67" fmla="*/ 1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36">
                  <a:moveTo>
                    <a:pt x="145" y="125"/>
                  </a:moveTo>
                  <a:cubicBezTo>
                    <a:pt x="144" y="125"/>
                    <a:pt x="144" y="125"/>
                    <a:pt x="144" y="125"/>
                  </a:cubicBezTo>
                  <a:cubicBezTo>
                    <a:pt x="144" y="127"/>
                    <a:pt x="144" y="127"/>
                    <a:pt x="144" y="127"/>
                  </a:cubicBezTo>
                  <a:cubicBezTo>
                    <a:pt x="10" y="127"/>
                    <a:pt x="10" y="127"/>
                    <a:pt x="10" y="127"/>
                  </a:cubicBezTo>
                  <a:cubicBezTo>
                    <a:pt x="10" y="34"/>
                    <a:pt x="10" y="34"/>
                    <a:pt x="10" y="34"/>
                  </a:cubicBezTo>
                  <a:cubicBezTo>
                    <a:pt x="144" y="34"/>
                    <a:pt x="144" y="34"/>
                    <a:pt x="144" y="34"/>
                  </a:cubicBezTo>
                  <a:cubicBezTo>
                    <a:pt x="144" y="43"/>
                    <a:pt x="144" y="43"/>
                    <a:pt x="144" y="43"/>
                  </a:cubicBezTo>
                  <a:cubicBezTo>
                    <a:pt x="144" y="43"/>
                    <a:pt x="144" y="43"/>
                    <a:pt x="145" y="43"/>
                  </a:cubicBezTo>
                  <a:cubicBezTo>
                    <a:pt x="148" y="43"/>
                    <a:pt x="151" y="43"/>
                    <a:pt x="154" y="44"/>
                  </a:cubicBezTo>
                  <a:cubicBezTo>
                    <a:pt x="154" y="5"/>
                    <a:pt x="154" y="5"/>
                    <a:pt x="154" y="5"/>
                  </a:cubicBezTo>
                  <a:cubicBezTo>
                    <a:pt x="154" y="2"/>
                    <a:pt x="152" y="0"/>
                    <a:pt x="149" y="0"/>
                  </a:cubicBezTo>
                  <a:cubicBezTo>
                    <a:pt x="5" y="0"/>
                    <a:pt x="5" y="0"/>
                    <a:pt x="5" y="0"/>
                  </a:cubicBezTo>
                  <a:cubicBezTo>
                    <a:pt x="2" y="0"/>
                    <a:pt x="0" y="2"/>
                    <a:pt x="0" y="5"/>
                  </a:cubicBezTo>
                  <a:cubicBezTo>
                    <a:pt x="0" y="132"/>
                    <a:pt x="0" y="132"/>
                    <a:pt x="0" y="132"/>
                  </a:cubicBezTo>
                  <a:cubicBezTo>
                    <a:pt x="0" y="134"/>
                    <a:pt x="2" y="136"/>
                    <a:pt x="5" y="136"/>
                  </a:cubicBezTo>
                  <a:cubicBezTo>
                    <a:pt x="149" y="136"/>
                    <a:pt x="149" y="136"/>
                    <a:pt x="149" y="136"/>
                  </a:cubicBezTo>
                  <a:cubicBezTo>
                    <a:pt x="152" y="136"/>
                    <a:pt x="154" y="134"/>
                    <a:pt x="154" y="132"/>
                  </a:cubicBezTo>
                  <a:cubicBezTo>
                    <a:pt x="154" y="124"/>
                    <a:pt x="154" y="124"/>
                    <a:pt x="154" y="124"/>
                  </a:cubicBezTo>
                  <a:cubicBezTo>
                    <a:pt x="151" y="124"/>
                    <a:pt x="148" y="125"/>
                    <a:pt x="145" y="125"/>
                  </a:cubicBezTo>
                  <a:close/>
                  <a:moveTo>
                    <a:pt x="137" y="10"/>
                  </a:moveTo>
                  <a:cubicBezTo>
                    <a:pt x="141" y="10"/>
                    <a:pt x="144" y="13"/>
                    <a:pt x="144" y="17"/>
                  </a:cubicBezTo>
                  <a:cubicBezTo>
                    <a:pt x="144" y="20"/>
                    <a:pt x="141" y="23"/>
                    <a:pt x="137" y="23"/>
                  </a:cubicBezTo>
                  <a:cubicBezTo>
                    <a:pt x="134" y="23"/>
                    <a:pt x="131" y="20"/>
                    <a:pt x="131" y="17"/>
                  </a:cubicBezTo>
                  <a:cubicBezTo>
                    <a:pt x="131" y="13"/>
                    <a:pt x="134" y="10"/>
                    <a:pt x="137" y="10"/>
                  </a:cubicBezTo>
                  <a:close/>
                  <a:moveTo>
                    <a:pt x="118" y="10"/>
                  </a:moveTo>
                  <a:cubicBezTo>
                    <a:pt x="122" y="10"/>
                    <a:pt x="125" y="13"/>
                    <a:pt x="125" y="17"/>
                  </a:cubicBezTo>
                  <a:cubicBezTo>
                    <a:pt x="125" y="20"/>
                    <a:pt x="122" y="23"/>
                    <a:pt x="118" y="23"/>
                  </a:cubicBezTo>
                  <a:cubicBezTo>
                    <a:pt x="115" y="23"/>
                    <a:pt x="112" y="20"/>
                    <a:pt x="112" y="17"/>
                  </a:cubicBezTo>
                  <a:cubicBezTo>
                    <a:pt x="112" y="13"/>
                    <a:pt x="115" y="10"/>
                    <a:pt x="118" y="10"/>
                  </a:cubicBezTo>
                  <a:close/>
                  <a:moveTo>
                    <a:pt x="99" y="10"/>
                  </a:moveTo>
                  <a:cubicBezTo>
                    <a:pt x="103" y="10"/>
                    <a:pt x="106" y="13"/>
                    <a:pt x="106" y="17"/>
                  </a:cubicBezTo>
                  <a:cubicBezTo>
                    <a:pt x="106" y="20"/>
                    <a:pt x="103" y="23"/>
                    <a:pt x="99" y="23"/>
                  </a:cubicBezTo>
                  <a:cubicBezTo>
                    <a:pt x="96" y="23"/>
                    <a:pt x="93" y="20"/>
                    <a:pt x="93" y="17"/>
                  </a:cubicBezTo>
                  <a:cubicBezTo>
                    <a:pt x="93" y="13"/>
                    <a:pt x="96" y="10"/>
                    <a:pt x="99"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30" name="Freeform 246"/>
            <p:cNvSpPr>
              <a:spLocks noEditPoints="1"/>
            </p:cNvSpPr>
            <p:nvPr/>
          </p:nvSpPr>
          <p:spPr bwMode="auto">
            <a:xfrm>
              <a:off x="7335884" y="1979802"/>
              <a:ext cx="258060" cy="210351"/>
            </a:xfrm>
            <a:custGeom>
              <a:avLst/>
              <a:gdLst>
                <a:gd name="T0" fmla="*/ 96 w 101"/>
                <a:gd name="T1" fmla="*/ 68 h 82"/>
                <a:gd name="T2" fmla="*/ 77 w 101"/>
                <a:gd name="T3" fmla="*/ 55 h 82"/>
                <a:gd name="T4" fmla="*/ 71 w 101"/>
                <a:gd name="T5" fmla="*/ 54 h 82"/>
                <a:gd name="T6" fmla="*/ 69 w 101"/>
                <a:gd name="T7" fmla="*/ 55 h 82"/>
                <a:gd name="T8" fmla="*/ 66 w 101"/>
                <a:gd name="T9" fmla="*/ 53 h 82"/>
                <a:gd name="T10" fmla="*/ 69 w 101"/>
                <a:gd name="T11" fmla="*/ 29 h 82"/>
                <a:gd name="T12" fmla="*/ 29 w 101"/>
                <a:gd name="T13" fmla="*/ 4 h 82"/>
                <a:gd name="T14" fmla="*/ 4 w 101"/>
                <a:gd name="T15" fmla="*/ 45 h 82"/>
                <a:gd name="T16" fmla="*/ 45 w 101"/>
                <a:gd name="T17" fmla="*/ 70 h 82"/>
                <a:gd name="T18" fmla="*/ 62 w 101"/>
                <a:gd name="T19" fmla="*/ 59 h 82"/>
                <a:gd name="T20" fmla="*/ 66 w 101"/>
                <a:gd name="T21" fmla="*/ 61 h 82"/>
                <a:gd name="T22" fmla="*/ 69 w 101"/>
                <a:gd name="T23" fmla="*/ 68 h 82"/>
                <a:gd name="T24" fmla="*/ 88 w 101"/>
                <a:gd name="T25" fmla="*/ 80 h 82"/>
                <a:gd name="T26" fmla="*/ 94 w 101"/>
                <a:gd name="T27" fmla="*/ 81 h 82"/>
                <a:gd name="T28" fmla="*/ 99 w 101"/>
                <a:gd name="T29" fmla="*/ 78 h 82"/>
                <a:gd name="T30" fmla="*/ 96 w 101"/>
                <a:gd name="T31" fmla="*/ 68 h 82"/>
                <a:gd name="T32" fmla="*/ 42 w 101"/>
                <a:gd name="T33" fmla="*/ 58 h 82"/>
                <a:gd name="T34" fmla="*/ 16 w 101"/>
                <a:gd name="T35" fmla="*/ 42 h 82"/>
                <a:gd name="T36" fmla="*/ 32 w 101"/>
                <a:gd name="T37" fmla="*/ 16 h 82"/>
                <a:gd name="T38" fmla="*/ 58 w 101"/>
                <a:gd name="T39" fmla="*/ 32 h 82"/>
                <a:gd name="T40" fmla="*/ 42 w 101"/>
                <a:gd name="T4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82">
                  <a:moveTo>
                    <a:pt x="96" y="68"/>
                  </a:moveTo>
                  <a:cubicBezTo>
                    <a:pt x="77" y="55"/>
                    <a:pt x="77" y="55"/>
                    <a:pt x="77" y="55"/>
                  </a:cubicBezTo>
                  <a:cubicBezTo>
                    <a:pt x="75" y="54"/>
                    <a:pt x="73" y="54"/>
                    <a:pt x="71" y="54"/>
                  </a:cubicBezTo>
                  <a:cubicBezTo>
                    <a:pt x="71" y="54"/>
                    <a:pt x="70" y="55"/>
                    <a:pt x="69" y="55"/>
                  </a:cubicBezTo>
                  <a:cubicBezTo>
                    <a:pt x="66" y="53"/>
                    <a:pt x="66" y="53"/>
                    <a:pt x="66" y="53"/>
                  </a:cubicBezTo>
                  <a:cubicBezTo>
                    <a:pt x="70" y="46"/>
                    <a:pt x="71" y="37"/>
                    <a:pt x="69" y="29"/>
                  </a:cubicBezTo>
                  <a:cubicBezTo>
                    <a:pt x="65" y="11"/>
                    <a:pt x="47" y="0"/>
                    <a:pt x="29" y="4"/>
                  </a:cubicBezTo>
                  <a:cubicBezTo>
                    <a:pt x="11" y="9"/>
                    <a:pt x="0" y="27"/>
                    <a:pt x="4" y="45"/>
                  </a:cubicBezTo>
                  <a:cubicBezTo>
                    <a:pt x="8" y="63"/>
                    <a:pt x="27" y="74"/>
                    <a:pt x="45" y="70"/>
                  </a:cubicBezTo>
                  <a:cubicBezTo>
                    <a:pt x="52" y="68"/>
                    <a:pt x="58" y="64"/>
                    <a:pt x="62" y="59"/>
                  </a:cubicBezTo>
                  <a:cubicBezTo>
                    <a:pt x="66" y="61"/>
                    <a:pt x="66" y="61"/>
                    <a:pt x="66" y="61"/>
                  </a:cubicBezTo>
                  <a:cubicBezTo>
                    <a:pt x="65" y="63"/>
                    <a:pt x="67" y="66"/>
                    <a:pt x="69" y="68"/>
                  </a:cubicBezTo>
                  <a:cubicBezTo>
                    <a:pt x="88" y="80"/>
                    <a:pt x="88" y="80"/>
                    <a:pt x="88" y="80"/>
                  </a:cubicBezTo>
                  <a:cubicBezTo>
                    <a:pt x="90" y="81"/>
                    <a:pt x="92" y="82"/>
                    <a:pt x="94" y="81"/>
                  </a:cubicBezTo>
                  <a:cubicBezTo>
                    <a:pt x="96" y="81"/>
                    <a:pt x="98" y="80"/>
                    <a:pt x="99" y="78"/>
                  </a:cubicBezTo>
                  <a:cubicBezTo>
                    <a:pt x="101" y="75"/>
                    <a:pt x="100" y="70"/>
                    <a:pt x="96" y="68"/>
                  </a:cubicBezTo>
                  <a:close/>
                  <a:moveTo>
                    <a:pt x="42" y="58"/>
                  </a:moveTo>
                  <a:cubicBezTo>
                    <a:pt x="30" y="61"/>
                    <a:pt x="19" y="54"/>
                    <a:pt x="16" y="42"/>
                  </a:cubicBezTo>
                  <a:cubicBezTo>
                    <a:pt x="13" y="30"/>
                    <a:pt x="20" y="19"/>
                    <a:pt x="32" y="16"/>
                  </a:cubicBezTo>
                  <a:cubicBezTo>
                    <a:pt x="43" y="13"/>
                    <a:pt x="55" y="20"/>
                    <a:pt x="58" y="32"/>
                  </a:cubicBezTo>
                  <a:cubicBezTo>
                    <a:pt x="60" y="43"/>
                    <a:pt x="53" y="55"/>
                    <a:pt x="42"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grpSp>
      <p:grpSp>
        <p:nvGrpSpPr>
          <p:cNvPr id="31" name="组合 30"/>
          <p:cNvGrpSpPr/>
          <p:nvPr/>
        </p:nvGrpSpPr>
        <p:grpSpPr>
          <a:xfrm>
            <a:off x="3715176" y="3298670"/>
            <a:ext cx="401728" cy="296010"/>
            <a:chOff x="5958843" y="1820413"/>
            <a:chExt cx="535637" cy="394680"/>
          </a:xfrm>
          <a:solidFill>
            <a:schemeClr val="accent3"/>
          </a:solidFill>
        </p:grpSpPr>
        <p:sp>
          <p:nvSpPr>
            <p:cNvPr id="32" name="Freeform 248"/>
            <p:cNvSpPr>
              <a:spLocks/>
            </p:cNvSpPr>
            <p:nvPr/>
          </p:nvSpPr>
          <p:spPr bwMode="auto">
            <a:xfrm>
              <a:off x="5958843" y="1820413"/>
              <a:ext cx="376247" cy="358898"/>
            </a:xfrm>
            <a:custGeom>
              <a:avLst/>
              <a:gdLst>
                <a:gd name="T0" fmla="*/ 61 w 147"/>
                <a:gd name="T1" fmla="*/ 105 h 140"/>
                <a:gd name="T2" fmla="*/ 54 w 147"/>
                <a:gd name="T3" fmla="*/ 103 h 140"/>
                <a:gd name="T4" fmla="*/ 53 w 147"/>
                <a:gd name="T5" fmla="*/ 103 h 140"/>
                <a:gd name="T6" fmla="*/ 52 w 147"/>
                <a:gd name="T7" fmla="*/ 103 h 140"/>
                <a:gd name="T8" fmla="*/ 33 w 147"/>
                <a:gd name="T9" fmla="*/ 111 h 140"/>
                <a:gd name="T10" fmla="*/ 38 w 147"/>
                <a:gd name="T11" fmla="*/ 97 h 140"/>
                <a:gd name="T12" fmla="*/ 34 w 147"/>
                <a:gd name="T13" fmla="*/ 94 h 140"/>
                <a:gd name="T14" fmla="*/ 13 w 147"/>
                <a:gd name="T15" fmla="*/ 60 h 140"/>
                <a:gd name="T16" fmla="*/ 79 w 147"/>
                <a:gd name="T17" fmla="*/ 13 h 140"/>
                <a:gd name="T18" fmla="*/ 128 w 147"/>
                <a:gd name="T19" fmla="*/ 29 h 140"/>
                <a:gd name="T20" fmla="*/ 137 w 147"/>
                <a:gd name="T21" fmla="*/ 29 h 140"/>
                <a:gd name="T22" fmla="*/ 147 w 147"/>
                <a:gd name="T23" fmla="*/ 29 h 140"/>
                <a:gd name="T24" fmla="*/ 79 w 147"/>
                <a:gd name="T25" fmla="*/ 0 h 140"/>
                <a:gd name="T26" fmla="*/ 0 w 147"/>
                <a:gd name="T27" fmla="*/ 60 h 140"/>
                <a:gd name="T28" fmla="*/ 22 w 147"/>
                <a:gd name="T29" fmla="*/ 102 h 140"/>
                <a:gd name="T30" fmla="*/ 9 w 147"/>
                <a:gd name="T31" fmla="*/ 140 h 140"/>
                <a:gd name="T32" fmla="*/ 24 w 147"/>
                <a:gd name="T33" fmla="*/ 131 h 140"/>
                <a:gd name="T34" fmla="*/ 51 w 147"/>
                <a:gd name="T35" fmla="*/ 117 h 140"/>
                <a:gd name="T36" fmla="*/ 70 w 147"/>
                <a:gd name="T37" fmla="*/ 120 h 140"/>
                <a:gd name="T38" fmla="*/ 61 w 147"/>
                <a:gd name="T39" fmla="*/ 10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 h="140">
                  <a:moveTo>
                    <a:pt x="61" y="105"/>
                  </a:moveTo>
                  <a:cubicBezTo>
                    <a:pt x="59" y="105"/>
                    <a:pt x="56" y="104"/>
                    <a:pt x="54" y="103"/>
                  </a:cubicBezTo>
                  <a:cubicBezTo>
                    <a:pt x="53" y="103"/>
                    <a:pt x="53" y="103"/>
                    <a:pt x="53" y="103"/>
                  </a:cubicBezTo>
                  <a:cubicBezTo>
                    <a:pt x="52" y="103"/>
                    <a:pt x="52" y="103"/>
                    <a:pt x="52" y="103"/>
                  </a:cubicBezTo>
                  <a:cubicBezTo>
                    <a:pt x="50" y="103"/>
                    <a:pt x="48" y="103"/>
                    <a:pt x="33" y="111"/>
                  </a:cubicBezTo>
                  <a:cubicBezTo>
                    <a:pt x="38" y="97"/>
                    <a:pt x="38" y="97"/>
                    <a:pt x="38" y="97"/>
                  </a:cubicBezTo>
                  <a:cubicBezTo>
                    <a:pt x="34" y="94"/>
                    <a:pt x="34" y="94"/>
                    <a:pt x="34" y="94"/>
                  </a:cubicBezTo>
                  <a:cubicBezTo>
                    <a:pt x="21" y="85"/>
                    <a:pt x="13" y="73"/>
                    <a:pt x="13" y="60"/>
                  </a:cubicBezTo>
                  <a:cubicBezTo>
                    <a:pt x="13" y="34"/>
                    <a:pt x="43" y="13"/>
                    <a:pt x="79" y="13"/>
                  </a:cubicBezTo>
                  <a:cubicBezTo>
                    <a:pt x="99" y="13"/>
                    <a:pt x="116" y="19"/>
                    <a:pt x="128" y="29"/>
                  </a:cubicBezTo>
                  <a:cubicBezTo>
                    <a:pt x="131" y="29"/>
                    <a:pt x="134" y="29"/>
                    <a:pt x="137" y="29"/>
                  </a:cubicBezTo>
                  <a:cubicBezTo>
                    <a:pt x="140" y="29"/>
                    <a:pt x="143" y="29"/>
                    <a:pt x="147" y="29"/>
                  </a:cubicBezTo>
                  <a:cubicBezTo>
                    <a:pt x="133" y="12"/>
                    <a:pt x="108" y="0"/>
                    <a:pt x="79" y="0"/>
                  </a:cubicBezTo>
                  <a:cubicBezTo>
                    <a:pt x="35" y="0"/>
                    <a:pt x="0" y="27"/>
                    <a:pt x="0" y="60"/>
                  </a:cubicBezTo>
                  <a:cubicBezTo>
                    <a:pt x="0" y="76"/>
                    <a:pt x="8" y="91"/>
                    <a:pt x="22" y="102"/>
                  </a:cubicBezTo>
                  <a:cubicBezTo>
                    <a:pt x="9" y="140"/>
                    <a:pt x="9" y="140"/>
                    <a:pt x="9" y="140"/>
                  </a:cubicBezTo>
                  <a:cubicBezTo>
                    <a:pt x="24" y="131"/>
                    <a:pt x="24" y="131"/>
                    <a:pt x="24" y="131"/>
                  </a:cubicBezTo>
                  <a:cubicBezTo>
                    <a:pt x="35" y="125"/>
                    <a:pt x="47" y="118"/>
                    <a:pt x="51" y="117"/>
                  </a:cubicBezTo>
                  <a:cubicBezTo>
                    <a:pt x="57" y="118"/>
                    <a:pt x="63" y="119"/>
                    <a:pt x="70" y="120"/>
                  </a:cubicBezTo>
                  <a:cubicBezTo>
                    <a:pt x="66" y="115"/>
                    <a:pt x="63" y="110"/>
                    <a:pt x="61"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sp>
          <p:nvSpPr>
            <p:cNvPr id="33" name="Freeform 249"/>
            <p:cNvSpPr>
              <a:spLocks noEditPoints="1"/>
            </p:cNvSpPr>
            <p:nvPr/>
          </p:nvSpPr>
          <p:spPr bwMode="auto">
            <a:xfrm>
              <a:off x="6125823" y="1912577"/>
              <a:ext cx="368657" cy="302516"/>
            </a:xfrm>
            <a:custGeom>
              <a:avLst/>
              <a:gdLst>
                <a:gd name="T0" fmla="*/ 144 w 144"/>
                <a:gd name="T1" fmla="*/ 53 h 118"/>
                <a:gd name="T2" fmla="*/ 72 w 144"/>
                <a:gd name="T3" fmla="*/ 0 h 118"/>
                <a:gd name="T4" fmla="*/ 0 w 144"/>
                <a:gd name="T5" fmla="*/ 53 h 118"/>
                <a:gd name="T6" fmla="*/ 72 w 144"/>
                <a:gd name="T7" fmla="*/ 107 h 118"/>
                <a:gd name="T8" fmla="*/ 99 w 144"/>
                <a:gd name="T9" fmla="*/ 103 h 118"/>
                <a:gd name="T10" fmla="*/ 130 w 144"/>
                <a:gd name="T11" fmla="*/ 118 h 118"/>
                <a:gd name="T12" fmla="*/ 121 w 144"/>
                <a:gd name="T13" fmla="*/ 93 h 118"/>
                <a:gd name="T14" fmla="*/ 144 w 144"/>
                <a:gd name="T15" fmla="*/ 53 h 118"/>
                <a:gd name="T16" fmla="*/ 44 w 144"/>
                <a:gd name="T17" fmla="*/ 61 h 118"/>
                <a:gd name="T18" fmla="*/ 38 w 144"/>
                <a:gd name="T19" fmla="*/ 57 h 118"/>
                <a:gd name="T20" fmla="*/ 31 w 144"/>
                <a:gd name="T21" fmla="*/ 61 h 118"/>
                <a:gd name="T22" fmla="*/ 33 w 144"/>
                <a:gd name="T23" fmla="*/ 53 h 118"/>
                <a:gd name="T24" fmla="*/ 27 w 144"/>
                <a:gd name="T25" fmla="*/ 48 h 118"/>
                <a:gd name="T26" fmla="*/ 35 w 144"/>
                <a:gd name="T27" fmla="*/ 47 h 118"/>
                <a:gd name="T28" fmla="*/ 38 w 144"/>
                <a:gd name="T29" fmla="*/ 41 h 118"/>
                <a:gd name="T30" fmla="*/ 41 w 144"/>
                <a:gd name="T31" fmla="*/ 47 h 118"/>
                <a:gd name="T32" fmla="*/ 48 w 144"/>
                <a:gd name="T33" fmla="*/ 48 h 118"/>
                <a:gd name="T34" fmla="*/ 43 w 144"/>
                <a:gd name="T35" fmla="*/ 53 h 118"/>
                <a:gd name="T36" fmla="*/ 44 w 144"/>
                <a:gd name="T37" fmla="*/ 61 h 118"/>
                <a:gd name="T38" fmla="*/ 82 w 144"/>
                <a:gd name="T39" fmla="*/ 64 h 118"/>
                <a:gd name="T40" fmla="*/ 72 w 144"/>
                <a:gd name="T41" fmla="*/ 58 h 118"/>
                <a:gd name="T42" fmla="*/ 62 w 144"/>
                <a:gd name="T43" fmla="*/ 64 h 118"/>
                <a:gd name="T44" fmla="*/ 64 w 144"/>
                <a:gd name="T45" fmla="*/ 52 h 118"/>
                <a:gd name="T46" fmla="*/ 56 w 144"/>
                <a:gd name="T47" fmla="*/ 44 h 118"/>
                <a:gd name="T48" fmla="*/ 67 w 144"/>
                <a:gd name="T49" fmla="*/ 43 h 118"/>
                <a:gd name="T50" fmla="*/ 72 w 144"/>
                <a:gd name="T51" fmla="*/ 33 h 118"/>
                <a:gd name="T52" fmla="*/ 77 w 144"/>
                <a:gd name="T53" fmla="*/ 43 h 118"/>
                <a:gd name="T54" fmla="*/ 88 w 144"/>
                <a:gd name="T55" fmla="*/ 44 h 118"/>
                <a:gd name="T56" fmla="*/ 80 w 144"/>
                <a:gd name="T57" fmla="*/ 52 h 118"/>
                <a:gd name="T58" fmla="*/ 82 w 144"/>
                <a:gd name="T59" fmla="*/ 64 h 118"/>
                <a:gd name="T60" fmla="*/ 112 w 144"/>
                <a:gd name="T61" fmla="*/ 61 h 118"/>
                <a:gd name="T62" fmla="*/ 106 w 144"/>
                <a:gd name="T63" fmla="*/ 57 h 118"/>
                <a:gd name="T64" fmla="*/ 99 w 144"/>
                <a:gd name="T65" fmla="*/ 61 h 118"/>
                <a:gd name="T66" fmla="*/ 101 w 144"/>
                <a:gd name="T67" fmla="*/ 53 h 118"/>
                <a:gd name="T68" fmla="*/ 95 w 144"/>
                <a:gd name="T69" fmla="*/ 48 h 118"/>
                <a:gd name="T70" fmla="*/ 103 w 144"/>
                <a:gd name="T71" fmla="*/ 47 h 118"/>
                <a:gd name="T72" fmla="*/ 106 w 144"/>
                <a:gd name="T73" fmla="*/ 41 h 118"/>
                <a:gd name="T74" fmla="*/ 109 w 144"/>
                <a:gd name="T75" fmla="*/ 47 h 118"/>
                <a:gd name="T76" fmla="*/ 116 w 144"/>
                <a:gd name="T77" fmla="*/ 48 h 118"/>
                <a:gd name="T78" fmla="*/ 111 w 144"/>
                <a:gd name="T79" fmla="*/ 53 h 118"/>
                <a:gd name="T80" fmla="*/ 112 w 144"/>
                <a:gd name="T81" fmla="*/ 6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18">
                  <a:moveTo>
                    <a:pt x="144" y="53"/>
                  </a:moveTo>
                  <a:cubicBezTo>
                    <a:pt x="144" y="24"/>
                    <a:pt x="112" y="0"/>
                    <a:pt x="72" y="0"/>
                  </a:cubicBezTo>
                  <a:cubicBezTo>
                    <a:pt x="32" y="0"/>
                    <a:pt x="0" y="24"/>
                    <a:pt x="0" y="53"/>
                  </a:cubicBezTo>
                  <a:cubicBezTo>
                    <a:pt x="0" y="83"/>
                    <a:pt x="32" y="107"/>
                    <a:pt x="72" y="107"/>
                  </a:cubicBezTo>
                  <a:cubicBezTo>
                    <a:pt x="82" y="107"/>
                    <a:pt x="91" y="105"/>
                    <a:pt x="99" y="103"/>
                  </a:cubicBezTo>
                  <a:cubicBezTo>
                    <a:pt x="102" y="102"/>
                    <a:pt x="130" y="118"/>
                    <a:pt x="130" y="118"/>
                  </a:cubicBezTo>
                  <a:cubicBezTo>
                    <a:pt x="121" y="93"/>
                    <a:pt x="121" y="93"/>
                    <a:pt x="121" y="93"/>
                  </a:cubicBezTo>
                  <a:cubicBezTo>
                    <a:pt x="135" y="83"/>
                    <a:pt x="144" y="69"/>
                    <a:pt x="144" y="53"/>
                  </a:cubicBezTo>
                  <a:close/>
                  <a:moveTo>
                    <a:pt x="44" y="61"/>
                  </a:moveTo>
                  <a:cubicBezTo>
                    <a:pt x="38" y="57"/>
                    <a:pt x="38" y="57"/>
                    <a:pt x="38" y="57"/>
                  </a:cubicBezTo>
                  <a:cubicBezTo>
                    <a:pt x="31" y="61"/>
                    <a:pt x="31" y="61"/>
                    <a:pt x="31" y="61"/>
                  </a:cubicBezTo>
                  <a:cubicBezTo>
                    <a:pt x="33" y="53"/>
                    <a:pt x="33" y="53"/>
                    <a:pt x="33" y="53"/>
                  </a:cubicBezTo>
                  <a:cubicBezTo>
                    <a:pt x="27" y="48"/>
                    <a:pt x="27" y="48"/>
                    <a:pt x="27" y="48"/>
                  </a:cubicBezTo>
                  <a:cubicBezTo>
                    <a:pt x="35" y="47"/>
                    <a:pt x="35" y="47"/>
                    <a:pt x="35" y="47"/>
                  </a:cubicBezTo>
                  <a:cubicBezTo>
                    <a:pt x="38" y="41"/>
                    <a:pt x="38" y="41"/>
                    <a:pt x="38" y="41"/>
                  </a:cubicBezTo>
                  <a:cubicBezTo>
                    <a:pt x="41" y="47"/>
                    <a:pt x="41" y="47"/>
                    <a:pt x="41" y="47"/>
                  </a:cubicBezTo>
                  <a:cubicBezTo>
                    <a:pt x="48" y="48"/>
                    <a:pt x="48" y="48"/>
                    <a:pt x="48" y="48"/>
                  </a:cubicBezTo>
                  <a:cubicBezTo>
                    <a:pt x="43" y="53"/>
                    <a:pt x="43" y="53"/>
                    <a:pt x="43" y="53"/>
                  </a:cubicBezTo>
                  <a:lnTo>
                    <a:pt x="44" y="61"/>
                  </a:lnTo>
                  <a:close/>
                  <a:moveTo>
                    <a:pt x="82" y="64"/>
                  </a:moveTo>
                  <a:cubicBezTo>
                    <a:pt x="72" y="58"/>
                    <a:pt x="72" y="58"/>
                    <a:pt x="72" y="58"/>
                  </a:cubicBezTo>
                  <a:cubicBezTo>
                    <a:pt x="62" y="64"/>
                    <a:pt x="62" y="64"/>
                    <a:pt x="62" y="64"/>
                  </a:cubicBezTo>
                  <a:cubicBezTo>
                    <a:pt x="64" y="52"/>
                    <a:pt x="64" y="52"/>
                    <a:pt x="64" y="52"/>
                  </a:cubicBezTo>
                  <a:cubicBezTo>
                    <a:pt x="56" y="44"/>
                    <a:pt x="56" y="44"/>
                    <a:pt x="56" y="44"/>
                  </a:cubicBezTo>
                  <a:cubicBezTo>
                    <a:pt x="67" y="43"/>
                    <a:pt x="67" y="43"/>
                    <a:pt x="67" y="43"/>
                  </a:cubicBezTo>
                  <a:cubicBezTo>
                    <a:pt x="72" y="33"/>
                    <a:pt x="72" y="33"/>
                    <a:pt x="72" y="33"/>
                  </a:cubicBezTo>
                  <a:cubicBezTo>
                    <a:pt x="77" y="43"/>
                    <a:pt x="77" y="43"/>
                    <a:pt x="77" y="43"/>
                  </a:cubicBezTo>
                  <a:cubicBezTo>
                    <a:pt x="88" y="44"/>
                    <a:pt x="88" y="44"/>
                    <a:pt x="88" y="44"/>
                  </a:cubicBezTo>
                  <a:cubicBezTo>
                    <a:pt x="80" y="52"/>
                    <a:pt x="80" y="52"/>
                    <a:pt x="80" y="52"/>
                  </a:cubicBezTo>
                  <a:lnTo>
                    <a:pt x="82" y="64"/>
                  </a:lnTo>
                  <a:close/>
                  <a:moveTo>
                    <a:pt x="112" y="61"/>
                  </a:moveTo>
                  <a:cubicBezTo>
                    <a:pt x="106" y="57"/>
                    <a:pt x="106" y="57"/>
                    <a:pt x="106" y="57"/>
                  </a:cubicBezTo>
                  <a:cubicBezTo>
                    <a:pt x="99" y="61"/>
                    <a:pt x="99" y="61"/>
                    <a:pt x="99" y="61"/>
                  </a:cubicBezTo>
                  <a:cubicBezTo>
                    <a:pt x="101" y="53"/>
                    <a:pt x="101" y="53"/>
                    <a:pt x="101" y="53"/>
                  </a:cubicBezTo>
                  <a:cubicBezTo>
                    <a:pt x="95" y="48"/>
                    <a:pt x="95" y="48"/>
                    <a:pt x="95" y="48"/>
                  </a:cubicBezTo>
                  <a:cubicBezTo>
                    <a:pt x="103" y="47"/>
                    <a:pt x="103" y="47"/>
                    <a:pt x="103" y="47"/>
                  </a:cubicBezTo>
                  <a:cubicBezTo>
                    <a:pt x="106" y="41"/>
                    <a:pt x="106" y="41"/>
                    <a:pt x="106" y="41"/>
                  </a:cubicBezTo>
                  <a:cubicBezTo>
                    <a:pt x="109" y="47"/>
                    <a:pt x="109" y="47"/>
                    <a:pt x="109" y="47"/>
                  </a:cubicBezTo>
                  <a:cubicBezTo>
                    <a:pt x="116" y="48"/>
                    <a:pt x="116" y="48"/>
                    <a:pt x="116" y="48"/>
                  </a:cubicBezTo>
                  <a:cubicBezTo>
                    <a:pt x="111" y="53"/>
                    <a:pt x="111" y="53"/>
                    <a:pt x="111" y="53"/>
                  </a:cubicBezTo>
                  <a:lnTo>
                    <a:pt x="112"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solidFill>
                  <a:srgbClr val="000000"/>
                </a:solidFill>
                <a:latin typeface="+mn-lt"/>
                <a:ea typeface="+mn-ea"/>
                <a:cs typeface="+mn-ea"/>
                <a:sym typeface="+mn-lt"/>
              </a:endParaRPr>
            </a:p>
          </p:txBody>
        </p:sp>
      </p:grpSp>
      <p:grpSp>
        <p:nvGrpSpPr>
          <p:cNvPr id="34" name="组合 33"/>
          <p:cNvGrpSpPr/>
          <p:nvPr/>
        </p:nvGrpSpPr>
        <p:grpSpPr>
          <a:xfrm>
            <a:off x="918357" y="1356135"/>
            <a:ext cx="1785421" cy="873615"/>
            <a:chOff x="1224476" y="2024080"/>
            <a:chExt cx="2380561" cy="1164820"/>
          </a:xfrm>
        </p:grpSpPr>
        <p:grpSp>
          <p:nvGrpSpPr>
            <p:cNvPr id="35" name="组合 34"/>
            <p:cNvGrpSpPr/>
            <p:nvPr/>
          </p:nvGrpSpPr>
          <p:grpSpPr>
            <a:xfrm>
              <a:off x="1224476" y="2395944"/>
              <a:ext cx="2349786" cy="792956"/>
              <a:chOff x="1690972" y="2476067"/>
              <a:chExt cx="2349786" cy="792956"/>
            </a:xfrm>
          </p:grpSpPr>
          <p:sp>
            <p:nvSpPr>
              <p:cNvPr id="37" name="文本框 36"/>
              <p:cNvSpPr txBox="1"/>
              <p:nvPr/>
            </p:nvSpPr>
            <p:spPr bwMode="auto">
              <a:xfrm>
                <a:off x="1787319" y="2684247"/>
                <a:ext cx="2253439" cy="584776"/>
              </a:xfrm>
              <a:prstGeom prst="rect">
                <a:avLst/>
              </a:prstGeom>
              <a:noFill/>
            </p:spPr>
            <p:txBody>
              <a:bodyPr wrap="square">
                <a:spAutoFit/>
              </a:bodyPr>
              <a:lstStyle/>
              <a:p>
                <a:pPr>
                  <a:lnSpc>
                    <a:spcPct val="125000"/>
                  </a:lnSpc>
                </a:pPr>
                <a:r>
                  <a:rPr lang="zh-CN" altLang="en-US" sz="900" dirty="0">
                    <a:solidFill>
                      <a:srgbClr val="000000"/>
                    </a:solidFill>
                    <a:latin typeface="+mn-lt"/>
                    <a:ea typeface="+mn-ea"/>
                    <a:cs typeface="+mn-ea"/>
                    <a:sym typeface="+mn-lt"/>
                  </a:rPr>
                  <a:t>此处添加详细文本描述，建议与标题相关并符合</a:t>
                </a:r>
                <a:endParaRPr lang="en-US" altLang="zh-CN" sz="900" dirty="0">
                  <a:solidFill>
                    <a:srgbClr val="000000"/>
                  </a:solidFill>
                  <a:latin typeface="+mn-lt"/>
                  <a:ea typeface="+mn-ea"/>
                  <a:cs typeface="+mn-ea"/>
                  <a:sym typeface="+mn-lt"/>
                </a:endParaRPr>
              </a:p>
            </p:txBody>
          </p:sp>
          <p:sp>
            <p:nvSpPr>
              <p:cNvPr id="38" name="文本框 37"/>
              <p:cNvSpPr txBox="1"/>
              <p:nvPr/>
            </p:nvSpPr>
            <p:spPr bwMode="auto">
              <a:xfrm>
                <a:off x="1690972" y="2476067"/>
                <a:ext cx="2349783" cy="338555"/>
              </a:xfrm>
              <a:prstGeom prst="rect">
                <a:avLst/>
              </a:prstGeom>
              <a:noFill/>
            </p:spPr>
            <p:txBody>
              <a:bodyPr wrap="square">
                <a:spAutoFit/>
              </a:bodyPr>
              <a:lstStyle/>
              <a:p>
                <a:pPr algn="r">
                  <a:defRPr/>
                </a:pPr>
                <a:r>
                  <a:rPr lang="zh-CN" altLang="en-US" sz="1050" spc="75" dirty="0">
                    <a:solidFill>
                      <a:schemeClr val="tx1">
                        <a:lumMod val="65000"/>
                        <a:lumOff val="35000"/>
                      </a:schemeClr>
                    </a:solidFill>
                    <a:latin typeface="+mn-lt"/>
                    <a:ea typeface="+mn-ea"/>
                    <a:cs typeface="+mn-ea"/>
                    <a:sym typeface="+mn-lt"/>
                  </a:rPr>
                  <a:t>在此添加标题</a:t>
                </a:r>
              </a:p>
            </p:txBody>
          </p:sp>
        </p:grpSp>
        <p:sp>
          <p:nvSpPr>
            <p:cNvPr id="36" name="矩形 35"/>
            <p:cNvSpPr/>
            <p:nvPr/>
          </p:nvSpPr>
          <p:spPr>
            <a:xfrm>
              <a:off x="3051038" y="2024080"/>
              <a:ext cx="553999" cy="492443"/>
            </a:xfrm>
            <a:prstGeom prst="rect">
              <a:avLst/>
            </a:prstGeom>
          </p:spPr>
          <p:txBody>
            <a:bodyPr wrap="none">
              <a:spAutoFit/>
            </a:bodyPr>
            <a:lstStyle/>
            <a:p>
              <a:pPr algn="ctr"/>
              <a:r>
                <a:rPr lang="en-US" altLang="zh-CN" sz="1800" spc="75" dirty="0">
                  <a:solidFill>
                    <a:schemeClr val="accent1"/>
                  </a:solidFill>
                  <a:latin typeface="+mn-lt"/>
                  <a:ea typeface="+mn-ea"/>
                  <a:cs typeface="+mn-ea"/>
                  <a:sym typeface="+mn-lt"/>
                </a:rPr>
                <a:t>01</a:t>
              </a:r>
              <a:endParaRPr lang="zh-CN" altLang="en-US" sz="1800" dirty="0">
                <a:solidFill>
                  <a:schemeClr val="accent1"/>
                </a:solidFill>
                <a:latin typeface="+mn-lt"/>
                <a:ea typeface="+mn-ea"/>
                <a:cs typeface="+mn-ea"/>
                <a:sym typeface="+mn-lt"/>
              </a:endParaRPr>
            </a:p>
          </p:txBody>
        </p:sp>
      </p:grpSp>
      <p:grpSp>
        <p:nvGrpSpPr>
          <p:cNvPr id="39" name="组合 38"/>
          <p:cNvGrpSpPr/>
          <p:nvPr/>
        </p:nvGrpSpPr>
        <p:grpSpPr>
          <a:xfrm>
            <a:off x="918357" y="2365785"/>
            <a:ext cx="1799048" cy="873615"/>
            <a:chOff x="1224476" y="2024080"/>
            <a:chExt cx="2398730" cy="1164820"/>
          </a:xfrm>
        </p:grpSpPr>
        <p:grpSp>
          <p:nvGrpSpPr>
            <p:cNvPr id="40" name="组合 39"/>
            <p:cNvGrpSpPr/>
            <p:nvPr/>
          </p:nvGrpSpPr>
          <p:grpSpPr>
            <a:xfrm>
              <a:off x="1224476" y="2395944"/>
              <a:ext cx="2349786" cy="792956"/>
              <a:chOff x="1690972" y="2476067"/>
              <a:chExt cx="2349786" cy="792956"/>
            </a:xfrm>
          </p:grpSpPr>
          <p:sp>
            <p:nvSpPr>
              <p:cNvPr id="42" name="文本框 41"/>
              <p:cNvSpPr txBox="1"/>
              <p:nvPr/>
            </p:nvSpPr>
            <p:spPr bwMode="auto">
              <a:xfrm>
                <a:off x="1787319" y="2684247"/>
                <a:ext cx="2253439" cy="584776"/>
              </a:xfrm>
              <a:prstGeom prst="rect">
                <a:avLst/>
              </a:prstGeom>
              <a:noFill/>
            </p:spPr>
            <p:txBody>
              <a:bodyPr wrap="square">
                <a:spAutoFit/>
              </a:bodyPr>
              <a:lstStyle/>
              <a:p>
                <a:pPr>
                  <a:lnSpc>
                    <a:spcPct val="125000"/>
                  </a:lnSpc>
                </a:pPr>
                <a:r>
                  <a:rPr lang="zh-CN" altLang="en-US" sz="900" dirty="0">
                    <a:solidFill>
                      <a:srgbClr val="000000"/>
                    </a:solidFill>
                    <a:latin typeface="+mn-lt"/>
                    <a:ea typeface="+mn-ea"/>
                    <a:cs typeface="+mn-ea"/>
                    <a:sym typeface="+mn-lt"/>
                  </a:rPr>
                  <a:t>此处添加详细文本描述，建议与标题相关并符合</a:t>
                </a:r>
                <a:endParaRPr lang="en-US" altLang="zh-CN" sz="900" dirty="0">
                  <a:solidFill>
                    <a:srgbClr val="000000"/>
                  </a:solidFill>
                  <a:latin typeface="+mn-lt"/>
                  <a:ea typeface="+mn-ea"/>
                  <a:cs typeface="+mn-ea"/>
                  <a:sym typeface="+mn-lt"/>
                </a:endParaRPr>
              </a:p>
            </p:txBody>
          </p:sp>
          <p:sp>
            <p:nvSpPr>
              <p:cNvPr id="43" name="文本框 42"/>
              <p:cNvSpPr txBox="1"/>
              <p:nvPr/>
            </p:nvSpPr>
            <p:spPr bwMode="auto">
              <a:xfrm>
                <a:off x="1690972" y="2476067"/>
                <a:ext cx="2349783" cy="338555"/>
              </a:xfrm>
              <a:prstGeom prst="rect">
                <a:avLst/>
              </a:prstGeom>
              <a:noFill/>
            </p:spPr>
            <p:txBody>
              <a:bodyPr wrap="square">
                <a:spAutoFit/>
              </a:bodyPr>
              <a:lstStyle/>
              <a:p>
                <a:pPr algn="r">
                  <a:defRPr/>
                </a:pPr>
                <a:r>
                  <a:rPr lang="zh-CN" altLang="en-US" sz="1050" spc="75" dirty="0">
                    <a:solidFill>
                      <a:schemeClr val="tx1">
                        <a:lumMod val="65000"/>
                        <a:lumOff val="35000"/>
                      </a:schemeClr>
                    </a:solidFill>
                    <a:latin typeface="+mn-lt"/>
                    <a:ea typeface="+mn-ea"/>
                    <a:cs typeface="+mn-ea"/>
                    <a:sym typeface="+mn-lt"/>
                  </a:rPr>
                  <a:t>在此添加标题</a:t>
                </a:r>
              </a:p>
            </p:txBody>
          </p:sp>
        </p:grpSp>
        <p:sp>
          <p:nvSpPr>
            <p:cNvPr id="41" name="矩形 40"/>
            <p:cNvSpPr/>
            <p:nvPr/>
          </p:nvSpPr>
          <p:spPr>
            <a:xfrm>
              <a:off x="3032873" y="2024080"/>
              <a:ext cx="590333" cy="492443"/>
            </a:xfrm>
            <a:prstGeom prst="rect">
              <a:avLst/>
            </a:prstGeom>
          </p:spPr>
          <p:txBody>
            <a:bodyPr wrap="none">
              <a:spAutoFit/>
            </a:bodyPr>
            <a:lstStyle/>
            <a:p>
              <a:pPr algn="ctr"/>
              <a:r>
                <a:rPr lang="en-US" altLang="zh-CN" sz="1800" spc="75" dirty="0">
                  <a:solidFill>
                    <a:schemeClr val="accent2"/>
                  </a:solidFill>
                  <a:latin typeface="+mn-lt"/>
                  <a:ea typeface="+mn-ea"/>
                  <a:cs typeface="+mn-ea"/>
                  <a:sym typeface="+mn-lt"/>
                </a:rPr>
                <a:t>02</a:t>
              </a:r>
              <a:endParaRPr lang="zh-CN" altLang="en-US" sz="1800" dirty="0">
                <a:solidFill>
                  <a:schemeClr val="accent2"/>
                </a:solidFill>
                <a:latin typeface="+mn-lt"/>
                <a:ea typeface="+mn-ea"/>
                <a:cs typeface="+mn-ea"/>
                <a:sym typeface="+mn-lt"/>
              </a:endParaRPr>
            </a:p>
          </p:txBody>
        </p:sp>
      </p:grpSp>
      <p:grpSp>
        <p:nvGrpSpPr>
          <p:cNvPr id="44" name="组合 43"/>
          <p:cNvGrpSpPr/>
          <p:nvPr/>
        </p:nvGrpSpPr>
        <p:grpSpPr>
          <a:xfrm>
            <a:off x="918357" y="3375435"/>
            <a:ext cx="1802251" cy="873615"/>
            <a:chOff x="1224476" y="2024080"/>
            <a:chExt cx="2403001" cy="1164820"/>
          </a:xfrm>
        </p:grpSpPr>
        <p:grpSp>
          <p:nvGrpSpPr>
            <p:cNvPr id="45" name="组合 44"/>
            <p:cNvGrpSpPr/>
            <p:nvPr/>
          </p:nvGrpSpPr>
          <p:grpSpPr>
            <a:xfrm>
              <a:off x="1224476" y="2395944"/>
              <a:ext cx="2349786" cy="792956"/>
              <a:chOff x="1690972" y="2476067"/>
              <a:chExt cx="2349786" cy="792956"/>
            </a:xfrm>
          </p:grpSpPr>
          <p:sp>
            <p:nvSpPr>
              <p:cNvPr id="47" name="文本框 46"/>
              <p:cNvSpPr txBox="1"/>
              <p:nvPr/>
            </p:nvSpPr>
            <p:spPr bwMode="auto">
              <a:xfrm>
                <a:off x="1787319" y="2684247"/>
                <a:ext cx="2253439" cy="584776"/>
              </a:xfrm>
              <a:prstGeom prst="rect">
                <a:avLst/>
              </a:prstGeom>
              <a:noFill/>
            </p:spPr>
            <p:txBody>
              <a:bodyPr wrap="square">
                <a:spAutoFit/>
              </a:bodyPr>
              <a:lstStyle/>
              <a:p>
                <a:pPr>
                  <a:lnSpc>
                    <a:spcPct val="125000"/>
                  </a:lnSpc>
                </a:pPr>
                <a:r>
                  <a:rPr lang="zh-CN" altLang="en-US" sz="900" dirty="0">
                    <a:solidFill>
                      <a:srgbClr val="000000"/>
                    </a:solidFill>
                    <a:latin typeface="+mn-lt"/>
                    <a:ea typeface="+mn-ea"/>
                    <a:cs typeface="+mn-ea"/>
                    <a:sym typeface="+mn-lt"/>
                  </a:rPr>
                  <a:t>此处添加详细文本描述，建议与标题相关并符合</a:t>
                </a:r>
                <a:endParaRPr lang="en-US" altLang="zh-CN" sz="900" dirty="0">
                  <a:solidFill>
                    <a:srgbClr val="000000"/>
                  </a:solidFill>
                  <a:latin typeface="+mn-lt"/>
                  <a:ea typeface="+mn-ea"/>
                  <a:cs typeface="+mn-ea"/>
                  <a:sym typeface="+mn-lt"/>
                </a:endParaRPr>
              </a:p>
            </p:txBody>
          </p:sp>
          <p:sp>
            <p:nvSpPr>
              <p:cNvPr id="48" name="文本框 47"/>
              <p:cNvSpPr txBox="1"/>
              <p:nvPr/>
            </p:nvSpPr>
            <p:spPr bwMode="auto">
              <a:xfrm>
                <a:off x="1690972" y="2476067"/>
                <a:ext cx="2349783" cy="338555"/>
              </a:xfrm>
              <a:prstGeom prst="rect">
                <a:avLst/>
              </a:prstGeom>
              <a:noFill/>
            </p:spPr>
            <p:txBody>
              <a:bodyPr wrap="square">
                <a:spAutoFit/>
              </a:bodyPr>
              <a:lstStyle/>
              <a:p>
                <a:pPr algn="r">
                  <a:defRPr/>
                </a:pPr>
                <a:r>
                  <a:rPr lang="zh-CN" altLang="en-US" sz="1050" spc="75" dirty="0">
                    <a:solidFill>
                      <a:schemeClr val="tx1">
                        <a:lumMod val="65000"/>
                        <a:lumOff val="35000"/>
                      </a:schemeClr>
                    </a:solidFill>
                    <a:latin typeface="+mn-lt"/>
                    <a:ea typeface="+mn-ea"/>
                    <a:cs typeface="+mn-ea"/>
                    <a:sym typeface="+mn-lt"/>
                  </a:rPr>
                  <a:t>在此添加标题</a:t>
                </a:r>
              </a:p>
            </p:txBody>
          </p:sp>
        </p:grpSp>
        <p:sp>
          <p:nvSpPr>
            <p:cNvPr id="46" name="矩形 45"/>
            <p:cNvSpPr/>
            <p:nvPr/>
          </p:nvSpPr>
          <p:spPr>
            <a:xfrm>
              <a:off x="3028595" y="2024080"/>
              <a:ext cx="598882" cy="492443"/>
            </a:xfrm>
            <a:prstGeom prst="rect">
              <a:avLst/>
            </a:prstGeom>
          </p:spPr>
          <p:txBody>
            <a:bodyPr wrap="none">
              <a:spAutoFit/>
            </a:bodyPr>
            <a:lstStyle/>
            <a:p>
              <a:pPr algn="ctr"/>
              <a:r>
                <a:rPr lang="en-US" altLang="zh-CN" sz="1800" spc="75" dirty="0">
                  <a:solidFill>
                    <a:schemeClr val="accent3"/>
                  </a:solidFill>
                  <a:latin typeface="+mn-lt"/>
                  <a:ea typeface="+mn-ea"/>
                  <a:cs typeface="+mn-ea"/>
                  <a:sym typeface="+mn-lt"/>
                </a:rPr>
                <a:t>03</a:t>
              </a:r>
              <a:endParaRPr lang="zh-CN" altLang="en-US" sz="1800" dirty="0">
                <a:solidFill>
                  <a:schemeClr val="accent3"/>
                </a:solidFill>
                <a:latin typeface="+mn-lt"/>
                <a:ea typeface="+mn-ea"/>
                <a:cs typeface="+mn-ea"/>
                <a:sym typeface="+mn-lt"/>
              </a:endParaRPr>
            </a:p>
          </p:txBody>
        </p:sp>
      </p:grpSp>
      <p:sp>
        <p:nvSpPr>
          <p:cNvPr id="49" name="文本框 48"/>
          <p:cNvSpPr txBox="1"/>
          <p:nvPr/>
        </p:nvSpPr>
        <p:spPr>
          <a:xfrm>
            <a:off x="5939078" y="2608633"/>
            <a:ext cx="2279781" cy="438582"/>
          </a:xfrm>
          <a:prstGeom prst="rect">
            <a:avLst/>
          </a:prstGeom>
          <a:noFill/>
        </p:spPr>
        <p:txBody>
          <a:bodyPr wrap="square" rtlCol="0">
            <a:spAutoFit/>
          </a:bodyPr>
          <a:lstStyle/>
          <a:p>
            <a:pPr>
              <a:lnSpc>
                <a:spcPct val="125000"/>
              </a:lnSpc>
            </a:pPr>
            <a:r>
              <a:rPr lang="zh-CN" altLang="en-US" sz="900" dirty="0">
                <a:solidFill>
                  <a:srgbClr val="000000"/>
                </a:solidFill>
                <a:latin typeface="+mn-lt"/>
                <a:ea typeface="+mn-ea"/>
                <a:cs typeface="+mn-ea"/>
                <a:sym typeface="+mn-lt"/>
              </a:rPr>
              <a:t>此处添加详细文本描述，建议与标题相关并符合</a:t>
            </a:r>
            <a:endParaRPr lang="en-US" altLang="zh-CN" sz="900" dirty="0">
              <a:solidFill>
                <a:srgbClr val="000000"/>
              </a:solidFill>
              <a:latin typeface="+mn-lt"/>
              <a:ea typeface="+mn-ea"/>
              <a:cs typeface="+mn-ea"/>
              <a:sym typeface="+mn-lt"/>
            </a:endParaRPr>
          </a:p>
        </p:txBody>
      </p:sp>
      <p:sp>
        <p:nvSpPr>
          <p:cNvPr id="50" name="文本框 49"/>
          <p:cNvSpPr txBox="1"/>
          <p:nvPr/>
        </p:nvSpPr>
        <p:spPr>
          <a:xfrm>
            <a:off x="5939077" y="2362890"/>
            <a:ext cx="1576148" cy="248209"/>
          </a:xfrm>
          <a:prstGeom prst="rect">
            <a:avLst/>
          </a:prstGeom>
          <a:noFill/>
        </p:spPr>
        <p:txBody>
          <a:bodyPr wrap="square" rtlCol="0">
            <a:spAutoFit/>
          </a:bodyPr>
          <a:lstStyle/>
          <a:p>
            <a:r>
              <a:rPr lang="en-US" altLang="zh-CN" sz="1013" dirty="0">
                <a:solidFill>
                  <a:schemeClr val="bg1">
                    <a:lumMod val="50000"/>
                  </a:schemeClr>
                </a:solidFill>
                <a:latin typeface="+mn-lt"/>
                <a:ea typeface="+mn-ea"/>
                <a:cs typeface="+mn-ea"/>
                <a:sym typeface="+mn-lt"/>
              </a:rPr>
              <a:t>Add the title here</a:t>
            </a:r>
          </a:p>
        </p:txBody>
      </p:sp>
      <p:sp>
        <p:nvSpPr>
          <p:cNvPr id="51" name="矩形 50"/>
          <p:cNvSpPr/>
          <p:nvPr/>
        </p:nvSpPr>
        <p:spPr>
          <a:xfrm>
            <a:off x="5936526" y="1816851"/>
            <a:ext cx="800219" cy="646331"/>
          </a:xfrm>
          <a:prstGeom prst="rect">
            <a:avLst/>
          </a:prstGeom>
        </p:spPr>
        <p:txBody>
          <a:bodyPr wrap="none">
            <a:spAutoFit/>
          </a:bodyPr>
          <a:lstStyle/>
          <a:p>
            <a:r>
              <a:rPr lang="en-US" altLang="zh-CN" sz="3600" dirty="0">
                <a:solidFill>
                  <a:schemeClr val="bg1">
                    <a:lumMod val="75000"/>
                  </a:schemeClr>
                </a:solidFill>
                <a:latin typeface="+mn-lt"/>
                <a:ea typeface="+mn-ea"/>
                <a:cs typeface="+mn-ea"/>
                <a:sym typeface="+mn-lt"/>
              </a:rPr>
              <a:t>75</a:t>
            </a:r>
            <a:r>
              <a:rPr lang="en-US" altLang="zh-CN" sz="2100" dirty="0">
                <a:solidFill>
                  <a:schemeClr val="bg1">
                    <a:lumMod val="75000"/>
                  </a:schemeClr>
                </a:solidFill>
                <a:latin typeface="+mn-lt"/>
                <a:ea typeface="+mn-ea"/>
                <a:cs typeface="+mn-ea"/>
                <a:sym typeface="+mn-lt"/>
              </a:rPr>
              <a:t>%</a:t>
            </a:r>
            <a:endParaRPr lang="zh-CN" altLang="en-US" sz="675" dirty="0">
              <a:solidFill>
                <a:schemeClr val="bg1">
                  <a:lumMod val="75000"/>
                </a:schemeClr>
              </a:solidFill>
              <a:latin typeface="+mn-lt"/>
              <a:ea typeface="+mn-ea"/>
              <a:cs typeface="+mn-ea"/>
              <a:sym typeface="+mn-lt"/>
            </a:endParaRPr>
          </a:p>
        </p:txBody>
      </p:sp>
      <p:sp>
        <p:nvSpPr>
          <p:cNvPr id="52" name="矩形 51"/>
          <p:cNvSpPr/>
          <p:nvPr/>
        </p:nvSpPr>
        <p:spPr>
          <a:xfrm>
            <a:off x="5936526" y="3253618"/>
            <a:ext cx="2282333" cy="438582"/>
          </a:xfrm>
          <a:prstGeom prst="rect">
            <a:avLst/>
          </a:prstGeom>
          <a:noFill/>
        </p:spPr>
        <p:txBody>
          <a:bodyPr wrap="square" rtlCol="0">
            <a:spAutoFit/>
          </a:bodyPr>
          <a:lstStyle/>
          <a:p>
            <a:pPr>
              <a:lnSpc>
                <a:spcPct val="125000"/>
              </a:lnSpc>
            </a:pPr>
            <a:r>
              <a:rPr lang="zh-CN" altLang="en-US" sz="900" dirty="0">
                <a:solidFill>
                  <a:srgbClr val="000000"/>
                </a:solidFill>
                <a:latin typeface="+mn-lt"/>
                <a:ea typeface="+mn-ea"/>
                <a:cs typeface="+mn-ea"/>
                <a:sym typeface="+mn-lt"/>
              </a:rPr>
              <a:t>此处添加详细文本描述，建议与标题相关并符合</a:t>
            </a:r>
            <a:endParaRPr lang="en-US" altLang="zh-CN" sz="900" dirty="0">
              <a:solidFill>
                <a:srgbClr val="000000"/>
              </a:solidFill>
              <a:latin typeface="+mn-lt"/>
              <a:ea typeface="+mn-ea"/>
              <a:cs typeface="+mn-ea"/>
              <a:sym typeface="+mn-lt"/>
            </a:endParaRPr>
          </a:p>
        </p:txBody>
      </p:sp>
    </p:spTree>
    <p:extLst>
      <p:ext uri="{BB962C8B-B14F-4D97-AF65-F5344CB8AC3E}">
        <p14:creationId xmlns:p14="http://schemas.microsoft.com/office/powerpoint/2010/main" val="2007841236"/>
      </p:ext>
    </p:extLst>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60000" fill="hold" nodeType="after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accel="60000" fill="hold" nodeType="withEffect" p14:presetBounceEnd="40000">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14:bounceEnd="40000">
                                          <p:cBhvr additive="base">
                                            <p:cTn id="11" dur="500" fill="hold"/>
                                            <p:tgtEl>
                                              <p:spTgt spid="10"/>
                                            </p:tgtEl>
                                            <p:attrNameLst>
                                              <p:attrName>ppt_x</p:attrName>
                                            </p:attrNameLst>
                                          </p:cBhvr>
                                          <p:tavLst>
                                            <p:tav tm="0">
                                              <p:val>
                                                <p:strVal val="1+#ppt_w/2"/>
                                              </p:val>
                                            </p:tav>
                                            <p:tav tm="100000">
                                              <p:val>
                                                <p:strVal val="#ppt_x"/>
                                              </p:val>
                                            </p:tav>
                                          </p:tavLst>
                                        </p:anim>
                                        <p:anim calcmode="lin" valueType="num" p14:bounceEnd="40000">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accel="60000" fill="hold" nodeType="withEffect" p14:presetBounceEnd="40000">
                                      <p:stCondLst>
                                        <p:cond delay="400"/>
                                      </p:stCondLst>
                                      <p:childTnLst>
                                        <p:set>
                                          <p:cBhvr>
                                            <p:cTn id="14" dur="1" fill="hold">
                                              <p:stCondLst>
                                                <p:cond delay="0"/>
                                              </p:stCondLst>
                                            </p:cTn>
                                            <p:tgtEl>
                                              <p:spTgt spid="7"/>
                                            </p:tgtEl>
                                            <p:attrNameLst>
                                              <p:attrName>style.visibility</p:attrName>
                                            </p:attrNameLst>
                                          </p:cBhvr>
                                          <p:to>
                                            <p:strVal val="visible"/>
                                          </p:to>
                                        </p:set>
                                        <p:anim calcmode="lin" valueType="num" p14:bounceEnd="40000">
                                          <p:cBhvr additive="base">
                                            <p:cTn id="15" dur="50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900"/>
                                </p:stCondLst>
                                <p:childTnLst>
                                  <p:par>
                                    <p:cTn id="18" presetID="45"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anim calcmode="lin" valueType="num">
                                          <p:cBhvr>
                                            <p:cTn id="21" dur="500" fill="hold"/>
                                            <p:tgtEl>
                                              <p:spTgt spid="13"/>
                                            </p:tgtEl>
                                            <p:attrNameLst>
                                              <p:attrName>ppt_w</p:attrName>
                                            </p:attrNameLst>
                                          </p:cBhvr>
                                          <p:tavLst>
                                            <p:tav tm="0" fmla="#ppt_w*sin(2.5*pi*$)">
                                              <p:val>
                                                <p:fltVal val="0"/>
                                              </p:val>
                                            </p:tav>
                                            <p:tav tm="100000">
                                              <p:val>
                                                <p:fltVal val="1"/>
                                              </p:val>
                                            </p:tav>
                                          </p:tavLst>
                                        </p:anim>
                                        <p:anim calcmode="lin" valueType="num">
                                          <p:cBhvr>
                                            <p:cTn id="22" dur="500" fill="hold"/>
                                            <p:tgtEl>
                                              <p:spTgt spid="13"/>
                                            </p:tgtEl>
                                            <p:attrNameLst>
                                              <p:attrName>ppt_h</p:attrName>
                                            </p:attrNameLst>
                                          </p:cBhvr>
                                          <p:tavLst>
                                            <p:tav tm="0">
                                              <p:val>
                                                <p:strVal val="#ppt_h"/>
                                              </p:val>
                                            </p:tav>
                                            <p:tav tm="100000">
                                              <p:val>
                                                <p:strVal val="#ppt_h"/>
                                              </p:val>
                                            </p:tav>
                                          </p:tavLst>
                                        </p:anim>
                                      </p:childTnLst>
                                    </p:cTn>
                                  </p:par>
                                </p:childTnLst>
                              </p:cTn>
                            </p:par>
                            <p:par>
                              <p:cTn id="23" fill="hold">
                                <p:stCondLst>
                                  <p:cond delay="1400"/>
                                </p:stCondLst>
                                <p:childTnLst>
                                  <p:par>
                                    <p:cTn id="24" presetID="22" presetClass="entr" presetSubtype="2"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right)">
                                          <p:cBhvr>
                                            <p:cTn id="26" dur="500"/>
                                            <p:tgtEl>
                                              <p:spTgt spid="34"/>
                                            </p:tgtEl>
                                          </p:cBhvr>
                                        </p:animEffect>
                                      </p:childTnLst>
                                    </p:cTn>
                                  </p:par>
                                </p:childTnLst>
                              </p:cTn>
                            </p:par>
                            <p:par>
                              <p:cTn id="27" fill="hold">
                                <p:stCondLst>
                                  <p:cond delay="1900"/>
                                </p:stCondLst>
                                <p:childTnLst>
                                  <p:par>
                                    <p:cTn id="28" presetID="45"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anim calcmode="lin" valueType="num">
                                          <p:cBhvr>
                                            <p:cTn id="31" dur="500" fill="hold"/>
                                            <p:tgtEl>
                                              <p:spTgt spid="23"/>
                                            </p:tgtEl>
                                            <p:attrNameLst>
                                              <p:attrName>ppt_w</p:attrName>
                                            </p:attrNameLst>
                                          </p:cBhvr>
                                          <p:tavLst>
                                            <p:tav tm="0" fmla="#ppt_w*sin(2.5*pi*$)">
                                              <p:val>
                                                <p:fltVal val="0"/>
                                              </p:val>
                                            </p:tav>
                                            <p:tav tm="100000">
                                              <p:val>
                                                <p:fltVal val="1"/>
                                              </p:val>
                                            </p:tav>
                                          </p:tavLst>
                                        </p:anim>
                                        <p:anim calcmode="lin" valueType="num">
                                          <p:cBhvr>
                                            <p:cTn id="32" dur="500" fill="hold"/>
                                            <p:tgtEl>
                                              <p:spTgt spid="23"/>
                                            </p:tgtEl>
                                            <p:attrNameLst>
                                              <p:attrName>ppt_h</p:attrName>
                                            </p:attrNameLst>
                                          </p:cBhvr>
                                          <p:tavLst>
                                            <p:tav tm="0">
                                              <p:val>
                                                <p:strVal val="#ppt_h"/>
                                              </p:val>
                                            </p:tav>
                                            <p:tav tm="100000">
                                              <p:val>
                                                <p:strVal val="#ppt_h"/>
                                              </p:val>
                                            </p:tav>
                                          </p:tavLst>
                                        </p:anim>
                                      </p:childTnLst>
                                    </p:cTn>
                                  </p:par>
                                </p:childTnLst>
                              </p:cTn>
                            </p:par>
                            <p:par>
                              <p:cTn id="33" fill="hold">
                                <p:stCondLst>
                                  <p:cond delay="2400"/>
                                </p:stCondLst>
                                <p:childTnLst>
                                  <p:par>
                                    <p:cTn id="34" presetID="22" presetClass="entr" presetSubtype="2"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right)">
                                          <p:cBhvr>
                                            <p:cTn id="36" dur="500"/>
                                            <p:tgtEl>
                                              <p:spTgt spid="39"/>
                                            </p:tgtEl>
                                          </p:cBhvr>
                                        </p:animEffect>
                                      </p:childTnLst>
                                    </p:cTn>
                                  </p:par>
                                </p:childTnLst>
                              </p:cTn>
                            </p:par>
                            <p:par>
                              <p:cTn id="37" fill="hold">
                                <p:stCondLst>
                                  <p:cond delay="2900"/>
                                </p:stCondLst>
                                <p:childTnLst>
                                  <p:par>
                                    <p:cTn id="38" presetID="45" presetClass="entr" presetSubtype="0" fill="hold"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anim calcmode="lin" valueType="num">
                                          <p:cBhvr>
                                            <p:cTn id="41" dur="500" fill="hold"/>
                                            <p:tgtEl>
                                              <p:spTgt spid="31"/>
                                            </p:tgtEl>
                                            <p:attrNameLst>
                                              <p:attrName>ppt_w</p:attrName>
                                            </p:attrNameLst>
                                          </p:cBhvr>
                                          <p:tavLst>
                                            <p:tav tm="0" fmla="#ppt_w*sin(2.5*pi*$)">
                                              <p:val>
                                                <p:fltVal val="0"/>
                                              </p:val>
                                            </p:tav>
                                            <p:tav tm="100000">
                                              <p:val>
                                                <p:fltVal val="1"/>
                                              </p:val>
                                            </p:tav>
                                          </p:tavLst>
                                        </p:anim>
                                        <p:anim calcmode="lin" valueType="num">
                                          <p:cBhvr>
                                            <p:cTn id="42" dur="500" fill="hold"/>
                                            <p:tgtEl>
                                              <p:spTgt spid="31"/>
                                            </p:tgtEl>
                                            <p:attrNameLst>
                                              <p:attrName>ppt_h</p:attrName>
                                            </p:attrNameLst>
                                          </p:cBhvr>
                                          <p:tavLst>
                                            <p:tav tm="0">
                                              <p:val>
                                                <p:strVal val="#ppt_h"/>
                                              </p:val>
                                            </p:tav>
                                            <p:tav tm="100000">
                                              <p:val>
                                                <p:strVal val="#ppt_h"/>
                                              </p:val>
                                            </p:tav>
                                          </p:tavLst>
                                        </p:anim>
                                      </p:childTnLst>
                                    </p:cTn>
                                  </p:par>
                                </p:childTnLst>
                              </p:cTn>
                            </p:par>
                            <p:par>
                              <p:cTn id="43" fill="hold">
                                <p:stCondLst>
                                  <p:cond delay="3400"/>
                                </p:stCondLst>
                                <p:childTnLst>
                                  <p:par>
                                    <p:cTn id="44" presetID="22" presetClass="entr" presetSubtype="2" fill="hold" nodeType="after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right)">
                                          <p:cBhvr>
                                            <p:cTn id="46" dur="500"/>
                                            <p:tgtEl>
                                              <p:spTgt spid="44"/>
                                            </p:tgtEl>
                                          </p:cBhvr>
                                        </p:animEffect>
                                      </p:childTnLst>
                                    </p:cTn>
                                  </p:par>
                                </p:childTnLst>
                              </p:cTn>
                            </p:par>
                            <p:par>
                              <p:cTn id="47" fill="hold">
                                <p:stCondLst>
                                  <p:cond delay="3900"/>
                                </p:stCondLst>
                                <p:childTnLst>
                                  <p:par>
                                    <p:cTn id="48" presetID="53" presetClass="entr" presetSubtype="16" fill="hold" grpId="0" nodeType="afterEffect">
                                      <p:stCondLst>
                                        <p:cond delay="0"/>
                                      </p:stCondLst>
                                      <p:iterate type="lt">
                                        <p:tmPct val="10000"/>
                                      </p:iterate>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500"/>
                                </p:stCondLst>
                                <p:childTnLst>
                                  <p:par>
                                    <p:cTn id="54" presetID="22" presetClass="entr" presetSubtype="8" fill="hold" grpId="0"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wipe(left)">
                                          <p:cBhvr>
                                            <p:cTn id="56" dur="500"/>
                                            <p:tgtEl>
                                              <p:spTgt spid="50"/>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wipe(left)">
                                          <p:cBhvr>
                                            <p:cTn id="59" dur="500"/>
                                            <p:tgtEl>
                                              <p:spTgt spid="52"/>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wipe(left)">
                                          <p:cBhvr>
                                            <p:cTn id="6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6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accel="60000" fill="hold"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accel="60000" fill="hold" nodeType="withEffect">
                                      <p:stCondLst>
                                        <p:cond delay="4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900"/>
                                </p:stCondLst>
                                <p:childTnLst>
                                  <p:par>
                                    <p:cTn id="18" presetID="45"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anim calcmode="lin" valueType="num">
                                          <p:cBhvr>
                                            <p:cTn id="21" dur="500" fill="hold"/>
                                            <p:tgtEl>
                                              <p:spTgt spid="13"/>
                                            </p:tgtEl>
                                            <p:attrNameLst>
                                              <p:attrName>ppt_w</p:attrName>
                                            </p:attrNameLst>
                                          </p:cBhvr>
                                          <p:tavLst>
                                            <p:tav tm="0" fmla="#ppt_w*sin(2.5*pi*$)">
                                              <p:val>
                                                <p:fltVal val="0"/>
                                              </p:val>
                                            </p:tav>
                                            <p:tav tm="100000">
                                              <p:val>
                                                <p:fltVal val="1"/>
                                              </p:val>
                                            </p:tav>
                                          </p:tavLst>
                                        </p:anim>
                                        <p:anim calcmode="lin" valueType="num">
                                          <p:cBhvr>
                                            <p:cTn id="22" dur="500" fill="hold"/>
                                            <p:tgtEl>
                                              <p:spTgt spid="13"/>
                                            </p:tgtEl>
                                            <p:attrNameLst>
                                              <p:attrName>ppt_h</p:attrName>
                                            </p:attrNameLst>
                                          </p:cBhvr>
                                          <p:tavLst>
                                            <p:tav tm="0">
                                              <p:val>
                                                <p:strVal val="#ppt_h"/>
                                              </p:val>
                                            </p:tav>
                                            <p:tav tm="100000">
                                              <p:val>
                                                <p:strVal val="#ppt_h"/>
                                              </p:val>
                                            </p:tav>
                                          </p:tavLst>
                                        </p:anim>
                                      </p:childTnLst>
                                    </p:cTn>
                                  </p:par>
                                </p:childTnLst>
                              </p:cTn>
                            </p:par>
                            <p:par>
                              <p:cTn id="23" fill="hold">
                                <p:stCondLst>
                                  <p:cond delay="1400"/>
                                </p:stCondLst>
                                <p:childTnLst>
                                  <p:par>
                                    <p:cTn id="24" presetID="22" presetClass="entr" presetSubtype="2"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right)">
                                          <p:cBhvr>
                                            <p:cTn id="26" dur="500"/>
                                            <p:tgtEl>
                                              <p:spTgt spid="34"/>
                                            </p:tgtEl>
                                          </p:cBhvr>
                                        </p:animEffect>
                                      </p:childTnLst>
                                    </p:cTn>
                                  </p:par>
                                </p:childTnLst>
                              </p:cTn>
                            </p:par>
                            <p:par>
                              <p:cTn id="27" fill="hold">
                                <p:stCondLst>
                                  <p:cond delay="1900"/>
                                </p:stCondLst>
                                <p:childTnLst>
                                  <p:par>
                                    <p:cTn id="28" presetID="45"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anim calcmode="lin" valueType="num">
                                          <p:cBhvr>
                                            <p:cTn id="31" dur="500" fill="hold"/>
                                            <p:tgtEl>
                                              <p:spTgt spid="23"/>
                                            </p:tgtEl>
                                            <p:attrNameLst>
                                              <p:attrName>ppt_w</p:attrName>
                                            </p:attrNameLst>
                                          </p:cBhvr>
                                          <p:tavLst>
                                            <p:tav tm="0" fmla="#ppt_w*sin(2.5*pi*$)">
                                              <p:val>
                                                <p:fltVal val="0"/>
                                              </p:val>
                                            </p:tav>
                                            <p:tav tm="100000">
                                              <p:val>
                                                <p:fltVal val="1"/>
                                              </p:val>
                                            </p:tav>
                                          </p:tavLst>
                                        </p:anim>
                                        <p:anim calcmode="lin" valueType="num">
                                          <p:cBhvr>
                                            <p:cTn id="32" dur="500" fill="hold"/>
                                            <p:tgtEl>
                                              <p:spTgt spid="23"/>
                                            </p:tgtEl>
                                            <p:attrNameLst>
                                              <p:attrName>ppt_h</p:attrName>
                                            </p:attrNameLst>
                                          </p:cBhvr>
                                          <p:tavLst>
                                            <p:tav tm="0">
                                              <p:val>
                                                <p:strVal val="#ppt_h"/>
                                              </p:val>
                                            </p:tav>
                                            <p:tav tm="100000">
                                              <p:val>
                                                <p:strVal val="#ppt_h"/>
                                              </p:val>
                                            </p:tav>
                                          </p:tavLst>
                                        </p:anim>
                                      </p:childTnLst>
                                    </p:cTn>
                                  </p:par>
                                </p:childTnLst>
                              </p:cTn>
                            </p:par>
                            <p:par>
                              <p:cTn id="33" fill="hold">
                                <p:stCondLst>
                                  <p:cond delay="2400"/>
                                </p:stCondLst>
                                <p:childTnLst>
                                  <p:par>
                                    <p:cTn id="34" presetID="22" presetClass="entr" presetSubtype="2"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right)">
                                          <p:cBhvr>
                                            <p:cTn id="36" dur="500"/>
                                            <p:tgtEl>
                                              <p:spTgt spid="39"/>
                                            </p:tgtEl>
                                          </p:cBhvr>
                                        </p:animEffect>
                                      </p:childTnLst>
                                    </p:cTn>
                                  </p:par>
                                </p:childTnLst>
                              </p:cTn>
                            </p:par>
                            <p:par>
                              <p:cTn id="37" fill="hold">
                                <p:stCondLst>
                                  <p:cond delay="2900"/>
                                </p:stCondLst>
                                <p:childTnLst>
                                  <p:par>
                                    <p:cTn id="38" presetID="45" presetClass="entr" presetSubtype="0" fill="hold"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anim calcmode="lin" valueType="num">
                                          <p:cBhvr>
                                            <p:cTn id="41" dur="500" fill="hold"/>
                                            <p:tgtEl>
                                              <p:spTgt spid="31"/>
                                            </p:tgtEl>
                                            <p:attrNameLst>
                                              <p:attrName>ppt_w</p:attrName>
                                            </p:attrNameLst>
                                          </p:cBhvr>
                                          <p:tavLst>
                                            <p:tav tm="0" fmla="#ppt_w*sin(2.5*pi*$)">
                                              <p:val>
                                                <p:fltVal val="0"/>
                                              </p:val>
                                            </p:tav>
                                            <p:tav tm="100000">
                                              <p:val>
                                                <p:fltVal val="1"/>
                                              </p:val>
                                            </p:tav>
                                          </p:tavLst>
                                        </p:anim>
                                        <p:anim calcmode="lin" valueType="num">
                                          <p:cBhvr>
                                            <p:cTn id="42" dur="500" fill="hold"/>
                                            <p:tgtEl>
                                              <p:spTgt spid="31"/>
                                            </p:tgtEl>
                                            <p:attrNameLst>
                                              <p:attrName>ppt_h</p:attrName>
                                            </p:attrNameLst>
                                          </p:cBhvr>
                                          <p:tavLst>
                                            <p:tav tm="0">
                                              <p:val>
                                                <p:strVal val="#ppt_h"/>
                                              </p:val>
                                            </p:tav>
                                            <p:tav tm="100000">
                                              <p:val>
                                                <p:strVal val="#ppt_h"/>
                                              </p:val>
                                            </p:tav>
                                          </p:tavLst>
                                        </p:anim>
                                      </p:childTnLst>
                                    </p:cTn>
                                  </p:par>
                                </p:childTnLst>
                              </p:cTn>
                            </p:par>
                            <p:par>
                              <p:cTn id="43" fill="hold">
                                <p:stCondLst>
                                  <p:cond delay="3400"/>
                                </p:stCondLst>
                                <p:childTnLst>
                                  <p:par>
                                    <p:cTn id="44" presetID="22" presetClass="entr" presetSubtype="2" fill="hold" nodeType="after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right)">
                                          <p:cBhvr>
                                            <p:cTn id="46" dur="500"/>
                                            <p:tgtEl>
                                              <p:spTgt spid="44"/>
                                            </p:tgtEl>
                                          </p:cBhvr>
                                        </p:animEffect>
                                      </p:childTnLst>
                                    </p:cTn>
                                  </p:par>
                                </p:childTnLst>
                              </p:cTn>
                            </p:par>
                            <p:par>
                              <p:cTn id="47" fill="hold">
                                <p:stCondLst>
                                  <p:cond delay="3900"/>
                                </p:stCondLst>
                                <p:childTnLst>
                                  <p:par>
                                    <p:cTn id="48" presetID="53" presetClass="entr" presetSubtype="16" fill="hold" grpId="0" nodeType="afterEffect">
                                      <p:stCondLst>
                                        <p:cond delay="0"/>
                                      </p:stCondLst>
                                      <p:iterate type="lt">
                                        <p:tmPct val="10000"/>
                                      </p:iterate>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500"/>
                                </p:stCondLst>
                                <p:childTnLst>
                                  <p:par>
                                    <p:cTn id="54" presetID="22" presetClass="entr" presetSubtype="8" fill="hold" grpId="0"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wipe(left)">
                                          <p:cBhvr>
                                            <p:cTn id="56" dur="500"/>
                                            <p:tgtEl>
                                              <p:spTgt spid="50"/>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wipe(left)">
                                          <p:cBhvr>
                                            <p:cTn id="59" dur="500"/>
                                            <p:tgtEl>
                                              <p:spTgt spid="52"/>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wipe(left)">
                                          <p:cBhvr>
                                            <p:cTn id="6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500" dirty="0">
                <a:solidFill>
                  <a:srgbClr val="333333"/>
                </a:solidFill>
                <a:latin typeface="+mn-lt"/>
                <a:ea typeface="+mn-ea"/>
                <a:cs typeface="+mn-ea"/>
                <a:sym typeface="+mn-lt"/>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Freeform 7"/>
          <p:cNvSpPr>
            <a:spLocks/>
          </p:cNvSpPr>
          <p:nvPr/>
        </p:nvSpPr>
        <p:spPr bwMode="auto">
          <a:xfrm>
            <a:off x="3136775" y="1205985"/>
            <a:ext cx="1005569" cy="3174831"/>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mn-lt"/>
              <a:ea typeface="+mn-ea"/>
              <a:cs typeface="+mn-ea"/>
              <a:sym typeface="+mn-lt"/>
            </a:endParaRPr>
          </a:p>
        </p:txBody>
      </p:sp>
      <p:grpSp>
        <p:nvGrpSpPr>
          <p:cNvPr id="5" name="组合 4"/>
          <p:cNvGrpSpPr/>
          <p:nvPr/>
        </p:nvGrpSpPr>
        <p:grpSpPr>
          <a:xfrm>
            <a:off x="3136616" y="967751"/>
            <a:ext cx="1149740" cy="1149740"/>
            <a:chOff x="2342140" y="893355"/>
            <a:chExt cx="1149740" cy="1149740"/>
          </a:xfrm>
        </p:grpSpPr>
        <p:grpSp>
          <p:nvGrpSpPr>
            <p:cNvPr id="6" name="组合 5"/>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 name="KSO_Shape"/>
            <p:cNvSpPr>
              <a:spLocks/>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mn-lt"/>
                <a:ea typeface="+mn-ea"/>
                <a:cs typeface="+mn-ea"/>
                <a:sym typeface="+mn-lt"/>
              </a:endParaRPr>
            </a:p>
          </p:txBody>
        </p:sp>
      </p:grpSp>
      <p:grpSp>
        <p:nvGrpSpPr>
          <p:cNvPr id="10" name="组合 9"/>
          <p:cNvGrpSpPr/>
          <p:nvPr/>
        </p:nvGrpSpPr>
        <p:grpSpPr>
          <a:xfrm>
            <a:off x="2630172" y="2286104"/>
            <a:ext cx="1149740" cy="1149740"/>
            <a:chOff x="1835696" y="2211710"/>
            <a:chExt cx="1149740" cy="1149740"/>
          </a:xfrm>
        </p:grpSpPr>
        <p:grpSp>
          <p:nvGrpSpPr>
            <p:cNvPr id="11" name="组合 10"/>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sp>
            <p:nvSpPr>
              <p:cNvPr id="14" name="椭圆 1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mn-ea"/>
                  <a:sym typeface="+mn-lt"/>
                </a:endParaRPr>
              </a:p>
            </p:txBody>
          </p:sp>
        </p:grpSp>
        <p:sp>
          <p:nvSpPr>
            <p:cNvPr id="12" name="KSO_Shape"/>
            <p:cNvSpPr>
              <a:spLocks/>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accent3"/>
            </a:solidFill>
            <a:ln>
              <a:noFill/>
            </a:ln>
          </p:spPr>
          <p:txBody>
            <a:bodyPr bIns="360000" anchor="ctr">
              <a:scene3d>
                <a:camera prst="orthographicFront"/>
                <a:lightRig rig="threePt" dir="t"/>
              </a:scene3d>
              <a:sp3d>
                <a:contourClr>
                  <a:srgbClr val="FFFFFF"/>
                </a:contourClr>
              </a:sp3d>
            </a:bodyPr>
            <a:lstStyle/>
            <a:p>
              <a:pPr algn="ctr">
                <a:defRPr/>
              </a:pPr>
              <a:endParaRPr lang="zh-CN" altLang="en-US" dirty="0">
                <a:solidFill>
                  <a:schemeClr val="tx1">
                    <a:lumMod val="75000"/>
                    <a:lumOff val="25000"/>
                  </a:schemeClr>
                </a:solidFill>
                <a:latin typeface="+mn-lt"/>
                <a:ea typeface="+mn-ea"/>
                <a:cs typeface="+mn-ea"/>
                <a:sym typeface="+mn-lt"/>
              </a:endParaRPr>
            </a:p>
          </p:txBody>
        </p:sp>
      </p:grpSp>
      <p:grpSp>
        <p:nvGrpSpPr>
          <p:cNvPr id="15" name="组合 14"/>
          <p:cNvGrpSpPr/>
          <p:nvPr/>
        </p:nvGrpSpPr>
        <p:grpSpPr>
          <a:xfrm>
            <a:off x="3278244" y="3510242"/>
            <a:ext cx="1149740" cy="1149740"/>
            <a:chOff x="2483768" y="3435846"/>
            <a:chExt cx="1149740" cy="1149740"/>
          </a:xfrm>
        </p:grpSpPr>
        <p:grpSp>
          <p:nvGrpSpPr>
            <p:cNvPr id="16" name="组合 15"/>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7" name="KSO_Shape"/>
            <p:cNvSpPr>
              <a:spLocks/>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accent2"/>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mn-lt"/>
                <a:ea typeface="+mn-ea"/>
                <a:cs typeface="+mn-ea"/>
                <a:sym typeface="+mn-lt"/>
              </a:endParaRPr>
            </a:p>
          </p:txBody>
        </p:sp>
      </p:grpSp>
      <p:sp>
        <p:nvSpPr>
          <p:cNvPr id="20" name="TextBox 18"/>
          <p:cNvSpPr txBox="1"/>
          <p:nvPr/>
        </p:nvSpPr>
        <p:spPr>
          <a:xfrm>
            <a:off x="1455919" y="1327789"/>
            <a:ext cx="1036867" cy="215444"/>
          </a:xfrm>
          <a:prstGeom prst="rect">
            <a:avLst/>
          </a:prstGeom>
          <a:noFill/>
        </p:spPr>
        <p:txBody>
          <a:bodyPr wrap="square" lIns="0" tIns="0" rIns="0" bIns="0" rtlCol="0">
            <a:spAutoFit/>
          </a:bodyPr>
          <a:lstStyle/>
          <a:p>
            <a:pPr algn="ctr"/>
            <a:r>
              <a:rPr lang="zh-CN" altLang="en-US" sz="1400" b="1" dirty="0">
                <a:solidFill>
                  <a:schemeClr val="tx1">
                    <a:lumMod val="75000"/>
                    <a:lumOff val="25000"/>
                  </a:schemeClr>
                </a:solidFill>
                <a:latin typeface="+mn-lt"/>
                <a:ea typeface="+mn-ea"/>
                <a:cs typeface="+mn-ea"/>
                <a:sym typeface="+mn-lt"/>
              </a:rPr>
              <a:t>填加标题</a:t>
            </a:r>
          </a:p>
        </p:txBody>
      </p:sp>
      <p:sp>
        <p:nvSpPr>
          <p:cNvPr id="21" name="TextBox 19"/>
          <p:cNvSpPr txBox="1"/>
          <p:nvPr/>
        </p:nvSpPr>
        <p:spPr>
          <a:xfrm>
            <a:off x="1455915" y="1640560"/>
            <a:ext cx="1203316" cy="169277"/>
          </a:xfrm>
          <a:prstGeom prst="rect">
            <a:avLst/>
          </a:prstGeom>
          <a:noFill/>
        </p:spPr>
        <p:txBody>
          <a:bodyPr wrap="square" lIns="0" tIns="0" rIns="0" bIns="0" rtlCol="0">
            <a:spAutoFit/>
          </a:bodyPr>
          <a:lstStyle/>
          <a:p>
            <a:pPr algn="ctr"/>
            <a:r>
              <a:rPr lang="zh-CN" altLang="en-US" sz="1100" dirty="0">
                <a:solidFill>
                  <a:schemeClr val="tx1">
                    <a:lumMod val="75000"/>
                    <a:lumOff val="25000"/>
                  </a:schemeClr>
                </a:solidFill>
                <a:latin typeface="+mn-lt"/>
                <a:ea typeface="+mn-ea"/>
                <a:cs typeface="+mn-ea"/>
                <a:sym typeface="+mn-lt"/>
              </a:rPr>
              <a:t>点击输入说明文字</a:t>
            </a:r>
          </a:p>
        </p:txBody>
      </p:sp>
      <p:sp>
        <p:nvSpPr>
          <p:cNvPr id="22" name="TextBox 20"/>
          <p:cNvSpPr txBox="1"/>
          <p:nvPr/>
        </p:nvSpPr>
        <p:spPr>
          <a:xfrm>
            <a:off x="1082930" y="2658381"/>
            <a:ext cx="1331318" cy="215444"/>
          </a:xfrm>
          <a:prstGeom prst="rect">
            <a:avLst/>
          </a:prstGeom>
          <a:noFill/>
        </p:spPr>
        <p:txBody>
          <a:bodyPr wrap="square" lIns="0" tIns="0" rIns="0" bIns="0" rtlCol="0">
            <a:spAutoFit/>
          </a:bodyPr>
          <a:lstStyle/>
          <a:p>
            <a:pPr algn="ctr"/>
            <a:r>
              <a:rPr lang="zh-CN" altLang="en-US" sz="1400" b="1" dirty="0">
                <a:solidFill>
                  <a:schemeClr val="tx1">
                    <a:lumMod val="75000"/>
                    <a:lumOff val="25000"/>
                  </a:schemeClr>
                </a:solidFill>
                <a:latin typeface="+mn-lt"/>
                <a:ea typeface="+mn-ea"/>
                <a:cs typeface="+mn-ea"/>
                <a:sym typeface="+mn-lt"/>
              </a:rPr>
              <a:t>填加标题</a:t>
            </a:r>
          </a:p>
        </p:txBody>
      </p:sp>
      <p:sp>
        <p:nvSpPr>
          <p:cNvPr id="23" name="TextBox 21"/>
          <p:cNvSpPr txBox="1"/>
          <p:nvPr/>
        </p:nvSpPr>
        <p:spPr>
          <a:xfrm>
            <a:off x="1182823" y="2980826"/>
            <a:ext cx="1166506" cy="169277"/>
          </a:xfrm>
          <a:prstGeom prst="rect">
            <a:avLst/>
          </a:prstGeom>
          <a:noFill/>
        </p:spPr>
        <p:txBody>
          <a:bodyPr wrap="square" lIns="0" tIns="0" rIns="0" bIns="0" rtlCol="0">
            <a:spAutoFit/>
          </a:bodyPr>
          <a:lstStyle/>
          <a:p>
            <a:pPr algn="ctr"/>
            <a:r>
              <a:rPr lang="zh-CN" altLang="en-US" sz="1100" dirty="0">
                <a:solidFill>
                  <a:schemeClr val="tx1">
                    <a:lumMod val="75000"/>
                    <a:lumOff val="25000"/>
                  </a:schemeClr>
                </a:solidFill>
                <a:latin typeface="+mn-lt"/>
                <a:ea typeface="+mn-ea"/>
                <a:cs typeface="+mn-ea"/>
                <a:sym typeface="+mn-lt"/>
              </a:rPr>
              <a:t>点击输入说明文字</a:t>
            </a:r>
          </a:p>
        </p:txBody>
      </p:sp>
      <p:sp>
        <p:nvSpPr>
          <p:cNvPr id="24" name="TextBox 22"/>
          <p:cNvSpPr txBox="1"/>
          <p:nvPr/>
        </p:nvSpPr>
        <p:spPr>
          <a:xfrm>
            <a:off x="1763688" y="4064093"/>
            <a:ext cx="1166506" cy="215444"/>
          </a:xfrm>
          <a:prstGeom prst="rect">
            <a:avLst/>
          </a:prstGeom>
          <a:noFill/>
        </p:spPr>
        <p:txBody>
          <a:bodyPr wrap="square" lIns="0" tIns="0" rIns="0" bIns="0" rtlCol="0">
            <a:spAutoFit/>
          </a:bodyPr>
          <a:lstStyle/>
          <a:p>
            <a:pPr algn="ctr"/>
            <a:r>
              <a:rPr lang="zh-CN" altLang="en-US" sz="1400" b="1" dirty="0">
                <a:solidFill>
                  <a:schemeClr val="tx1">
                    <a:lumMod val="75000"/>
                    <a:lumOff val="25000"/>
                  </a:schemeClr>
                </a:solidFill>
                <a:latin typeface="+mn-lt"/>
                <a:ea typeface="+mn-ea"/>
                <a:cs typeface="+mn-ea"/>
                <a:sym typeface="+mn-lt"/>
              </a:rPr>
              <a:t>填加标题</a:t>
            </a:r>
          </a:p>
        </p:txBody>
      </p:sp>
      <p:sp>
        <p:nvSpPr>
          <p:cNvPr id="25" name="TextBox 23"/>
          <p:cNvSpPr txBox="1"/>
          <p:nvPr/>
        </p:nvSpPr>
        <p:spPr>
          <a:xfrm>
            <a:off x="1777275" y="4380817"/>
            <a:ext cx="1166506" cy="169277"/>
          </a:xfrm>
          <a:prstGeom prst="rect">
            <a:avLst/>
          </a:prstGeom>
          <a:noFill/>
        </p:spPr>
        <p:txBody>
          <a:bodyPr wrap="square" lIns="0" tIns="0" rIns="0" bIns="0" rtlCol="0">
            <a:spAutoFit/>
          </a:bodyPr>
          <a:lstStyle/>
          <a:p>
            <a:pPr algn="ctr"/>
            <a:r>
              <a:rPr lang="zh-CN" altLang="en-US" sz="1100" dirty="0">
                <a:solidFill>
                  <a:schemeClr val="tx1">
                    <a:lumMod val="75000"/>
                    <a:lumOff val="25000"/>
                  </a:schemeClr>
                </a:solidFill>
                <a:latin typeface="+mn-lt"/>
                <a:ea typeface="+mn-ea"/>
                <a:cs typeface="+mn-ea"/>
                <a:sym typeface="+mn-lt"/>
              </a:rPr>
              <a:t>点击输入说明文字</a:t>
            </a:r>
          </a:p>
        </p:txBody>
      </p:sp>
      <p:sp>
        <p:nvSpPr>
          <p:cNvPr id="26" name="Line 39"/>
          <p:cNvSpPr>
            <a:spLocks noChangeShapeType="1"/>
          </p:cNvSpPr>
          <p:nvPr/>
        </p:nvSpPr>
        <p:spPr bwMode="auto">
          <a:xfrm>
            <a:off x="4591540" y="1820702"/>
            <a:ext cx="915275" cy="450074"/>
          </a:xfrm>
          <a:prstGeom prst="line">
            <a:avLst/>
          </a:prstGeom>
          <a:noFill/>
          <a:ln w="57150" cap="rnd">
            <a:solidFill>
              <a:schemeClr val="tx1">
                <a:lumMod val="50000"/>
                <a:lumOff val="50000"/>
              </a:schemeClr>
            </a:solidFill>
            <a:prstDash val="sysDot"/>
            <a:round/>
            <a:headEnd/>
            <a:tailEnd type="triangle" w="med" len="med"/>
          </a:ln>
          <a:scene3d>
            <a:camera prst="orthographicFront">
              <a:rot lat="0" lon="0" rev="300000"/>
            </a:camera>
            <a:lightRig rig="threePt" dir="t"/>
          </a:scene3d>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27" name="Line 40"/>
          <p:cNvSpPr>
            <a:spLocks noChangeShapeType="1"/>
          </p:cNvSpPr>
          <p:nvPr/>
        </p:nvSpPr>
        <p:spPr bwMode="auto">
          <a:xfrm>
            <a:off x="4118193" y="2813883"/>
            <a:ext cx="1241799" cy="1261"/>
          </a:xfrm>
          <a:prstGeom prst="line">
            <a:avLst/>
          </a:prstGeom>
          <a:noFill/>
          <a:ln w="57150" cap="rnd">
            <a:solidFill>
              <a:schemeClr val="tx1">
                <a:lumMod val="50000"/>
                <a:lumOff val="50000"/>
              </a:schemeClr>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sp>
        <p:nvSpPr>
          <p:cNvPr id="28" name="Line 41"/>
          <p:cNvSpPr>
            <a:spLocks noChangeShapeType="1"/>
          </p:cNvSpPr>
          <p:nvPr/>
        </p:nvSpPr>
        <p:spPr bwMode="auto">
          <a:xfrm flipV="1">
            <a:off x="4548270" y="3359378"/>
            <a:ext cx="954357" cy="383256"/>
          </a:xfrm>
          <a:prstGeom prst="line">
            <a:avLst/>
          </a:prstGeom>
          <a:noFill/>
          <a:ln w="57150" cap="rnd">
            <a:solidFill>
              <a:schemeClr val="tx1">
                <a:lumMod val="50000"/>
                <a:lumOff val="50000"/>
              </a:schemeClr>
            </a:solidFill>
            <a:prstDash val="sysDot"/>
            <a:round/>
            <a:headEnd/>
            <a:tailEnd type="triangle" w="med" len="med"/>
          </a:ln>
          <a:scene3d>
            <a:camera prst="orthographicFront">
              <a:rot lat="0" lon="0" rev="21299999"/>
            </a:camera>
            <a:lightRig rig="threePt" dir="t"/>
          </a:scene3d>
          <a:extLst>
            <a:ext uri="{909E8E84-426E-40DD-AFC4-6F175D3DCCD1}">
              <a14:hiddenFill xmlns:a14="http://schemas.microsoft.com/office/drawing/2010/main">
                <a:noFill/>
              </a14:hiddenFill>
            </a:ext>
          </a:extLst>
        </p:spPr>
        <p:txBody>
          <a:bodyPr wrap="none" anchor="ctr"/>
          <a:lstStyle/>
          <a:p>
            <a:endParaRPr lang="zh-CN" altLang="en-US">
              <a:latin typeface="+mn-lt"/>
              <a:ea typeface="+mn-ea"/>
              <a:cs typeface="+mn-ea"/>
              <a:sym typeface="+mn-lt"/>
            </a:endParaRPr>
          </a:p>
        </p:txBody>
      </p:sp>
      <p:grpSp>
        <p:nvGrpSpPr>
          <p:cNvPr id="29" name="组合 28"/>
          <p:cNvGrpSpPr/>
          <p:nvPr/>
        </p:nvGrpSpPr>
        <p:grpSpPr>
          <a:xfrm>
            <a:off x="5674990" y="1658514"/>
            <a:ext cx="2281386" cy="2281386"/>
            <a:chOff x="1403648" y="1115468"/>
            <a:chExt cx="1294414" cy="1294414"/>
          </a:xfrm>
        </p:grpSpPr>
        <p:sp>
          <p:nvSpPr>
            <p:cNvPr id="30" name="椭圆 29"/>
            <p:cNvSpPr/>
            <p:nvPr/>
          </p:nvSpPr>
          <p:spPr>
            <a:xfrm>
              <a:off x="1539485" y="1259632"/>
              <a:ext cx="1022740" cy="10227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cs typeface="+mn-ea"/>
                <a:sym typeface="+mn-lt"/>
              </a:endParaRPr>
            </a:p>
          </p:txBody>
        </p:sp>
        <p:grpSp>
          <p:nvGrpSpPr>
            <p:cNvPr id="31" name="组合 30"/>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33" name="同心圆 32"/>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cs typeface="+mn-ea"/>
                  <a:sym typeface="+mn-lt"/>
                </a:endParaRPr>
              </a:p>
            </p:txBody>
          </p:sp>
          <p:sp>
            <p:nvSpPr>
              <p:cNvPr id="34" name="同心圆 33"/>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cs typeface="+mn-ea"/>
                  <a:sym typeface="+mn-lt"/>
                </a:endParaRPr>
              </a:p>
            </p:txBody>
          </p:sp>
        </p:grpSp>
        <p:sp>
          <p:nvSpPr>
            <p:cNvPr id="32" name="TextBox 30"/>
            <p:cNvSpPr txBox="1"/>
            <p:nvPr/>
          </p:nvSpPr>
          <p:spPr>
            <a:xfrm>
              <a:off x="1687876" y="1485936"/>
              <a:ext cx="725958" cy="541342"/>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r>
                <a:rPr lang="zh-CN" altLang="en-US" sz="2800" dirty="0">
                  <a:solidFill>
                    <a:schemeClr val="bg1"/>
                  </a:solidFill>
                  <a:effectLst/>
                  <a:latin typeface="+mn-lt"/>
                  <a:ea typeface="+mn-ea"/>
                  <a:cs typeface="+mn-ea"/>
                  <a:sym typeface="+mn-lt"/>
                </a:rPr>
                <a:t>标题</a:t>
              </a:r>
              <a:endParaRPr lang="en-US" altLang="zh-CN" sz="2800" dirty="0">
                <a:solidFill>
                  <a:schemeClr val="bg1"/>
                </a:solidFill>
                <a:effectLst/>
                <a:latin typeface="+mn-lt"/>
                <a:ea typeface="+mn-ea"/>
                <a:cs typeface="+mn-ea"/>
                <a:sym typeface="+mn-lt"/>
              </a:endParaRPr>
            </a:p>
            <a:p>
              <a:r>
                <a:rPr lang="zh-CN" altLang="en-US" sz="2800" dirty="0">
                  <a:solidFill>
                    <a:schemeClr val="bg1"/>
                  </a:solidFill>
                  <a:effectLst/>
                  <a:latin typeface="+mn-lt"/>
                  <a:ea typeface="+mn-ea"/>
                  <a:cs typeface="+mn-ea"/>
                  <a:sym typeface="+mn-lt"/>
                </a:rPr>
                <a:t>内容</a:t>
              </a:r>
            </a:p>
          </p:txBody>
        </p:sp>
      </p:grpSp>
    </p:spTree>
    <p:extLst>
      <p:ext uri="{BB962C8B-B14F-4D97-AF65-F5344CB8AC3E}">
        <p14:creationId xmlns:p14="http://schemas.microsoft.com/office/powerpoint/2010/main" val="3139449073"/>
      </p:ext>
    </p:extLst>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61000" fill="hold" nodeType="clickEffect" p14:presetBounceEnd="65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65000">
                                          <p:cBhvr additive="base">
                                            <p:cTn id="7" dur="1500" fill="hold"/>
                                            <p:tgtEl>
                                              <p:spTgt spid="10"/>
                                            </p:tgtEl>
                                            <p:attrNameLst>
                                              <p:attrName>ppt_x</p:attrName>
                                            </p:attrNameLst>
                                          </p:cBhvr>
                                          <p:tavLst>
                                            <p:tav tm="0">
                                              <p:val>
                                                <p:strVal val="0-#ppt_w/2"/>
                                              </p:val>
                                            </p:tav>
                                            <p:tav tm="100000">
                                              <p:val>
                                                <p:strVal val="#ppt_x"/>
                                              </p:val>
                                            </p:tav>
                                          </p:tavLst>
                                        </p:anim>
                                        <p:anim calcmode="lin" valueType="num" p14:bounceEnd="65000">
                                          <p:cBhvr additive="base">
                                            <p:cTn id="8" dur="1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1" accel="61000" fill="hold" nodeType="withEffect" p14:presetBounceEnd="65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65000">
                                          <p:cBhvr additive="base">
                                            <p:cTn id="11" dur="1500" fill="hold"/>
                                            <p:tgtEl>
                                              <p:spTgt spid="5"/>
                                            </p:tgtEl>
                                            <p:attrNameLst>
                                              <p:attrName>ppt_x</p:attrName>
                                            </p:attrNameLst>
                                          </p:cBhvr>
                                          <p:tavLst>
                                            <p:tav tm="0">
                                              <p:val>
                                                <p:strVal val="#ppt_x"/>
                                              </p:val>
                                            </p:tav>
                                            <p:tav tm="100000">
                                              <p:val>
                                                <p:strVal val="#ppt_x"/>
                                              </p:val>
                                            </p:tav>
                                          </p:tavLst>
                                        </p:anim>
                                        <p:anim calcmode="lin" valueType="num" p14:bounceEnd="65000">
                                          <p:cBhvr additive="base">
                                            <p:cTn id="12" dur="1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4" accel="61000" fill="hold" nodeType="withEffect" p14:presetBounceEnd="65000">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14:bounceEnd="65000">
                                          <p:cBhvr additive="base">
                                            <p:cTn id="15" dur="1500" fill="hold"/>
                                            <p:tgtEl>
                                              <p:spTgt spid="15"/>
                                            </p:tgtEl>
                                            <p:attrNameLst>
                                              <p:attrName>ppt_x</p:attrName>
                                            </p:attrNameLst>
                                          </p:cBhvr>
                                          <p:tavLst>
                                            <p:tav tm="0">
                                              <p:val>
                                                <p:strVal val="#ppt_x"/>
                                              </p:val>
                                            </p:tav>
                                            <p:tav tm="100000">
                                              <p:val>
                                                <p:strVal val="#ppt_x"/>
                                              </p:val>
                                            </p:tav>
                                          </p:tavLst>
                                        </p:anim>
                                        <p:anim calcmode="lin" valueType="num" p14:bounceEnd="65000">
                                          <p:cBhvr additive="base">
                                            <p:cTn id="16" dur="1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p:bldP spid="21" grpId="0"/>
          <p:bldP spid="22" grpId="0"/>
          <p:bldP spid="23" grpId="0"/>
          <p:bldP spid="24" grpId="0"/>
          <p:bldP spid="25" grpId="0"/>
          <p:bldP spid="26" grpId="0" animBg="1"/>
          <p:bldP spid="27" grpId="0" animBg="1"/>
          <p:bldP spid="2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61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0-#ppt_w/2"/>
                                              </p:val>
                                            </p:tav>
                                            <p:tav tm="100000">
                                              <p:val>
                                                <p:strVal val="#ppt_x"/>
                                              </p:val>
                                            </p:tav>
                                          </p:tavLst>
                                        </p:anim>
                                        <p:anim calcmode="lin" valueType="num">
                                          <p:cBhvr additive="base">
                                            <p:cTn id="8" dur="1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1" accel="61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ppt_x"/>
                                              </p:val>
                                            </p:tav>
                                            <p:tav tm="100000">
                                              <p:val>
                                                <p:strVal val="#ppt_x"/>
                                              </p:val>
                                            </p:tav>
                                          </p:tavLst>
                                        </p:anim>
                                        <p:anim calcmode="lin" valueType="num">
                                          <p:cBhvr additive="base">
                                            <p:cTn id="12" dur="1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4" accel="6100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500" fill="hold"/>
                                            <p:tgtEl>
                                              <p:spTgt spid="15"/>
                                            </p:tgtEl>
                                            <p:attrNameLst>
                                              <p:attrName>ppt_x</p:attrName>
                                            </p:attrNameLst>
                                          </p:cBhvr>
                                          <p:tavLst>
                                            <p:tav tm="0">
                                              <p:val>
                                                <p:strVal val="#ppt_x"/>
                                              </p:val>
                                            </p:tav>
                                            <p:tav tm="100000">
                                              <p:val>
                                                <p:strVal val="#ppt_x"/>
                                              </p:val>
                                            </p:tav>
                                          </p:tavLst>
                                        </p:anim>
                                        <p:anim calcmode="lin" valueType="num">
                                          <p:cBhvr additive="base">
                                            <p:cTn id="16" dur="1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p:bldP spid="21" grpId="0"/>
          <p:bldP spid="22" grpId="0"/>
          <p:bldP spid="23" grpId="0"/>
          <p:bldP spid="24" grpId="0"/>
          <p:bldP spid="25" grpId="0"/>
          <p:bldP spid="26" grpId="0" animBg="1"/>
          <p:bldP spid="27" grpId="0" animBg="1"/>
          <p:bldP spid="28"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508233" y="1713485"/>
            <a:ext cx="7283274" cy="1250527"/>
          </a:xfrm>
          <a:prstGeom prst="rect">
            <a:avLst/>
          </a:prstGeom>
          <a:solidFill>
            <a:srgbClr val="093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867" b="1" dirty="0">
              <a:solidFill>
                <a:srgbClr val="FFFF00"/>
              </a:solidFill>
              <a:cs typeface="+mn-ea"/>
              <a:sym typeface="+mn-lt"/>
            </a:endParaRPr>
          </a:p>
        </p:txBody>
      </p:sp>
      <p:sp>
        <p:nvSpPr>
          <p:cNvPr id="12" name="TextBox 11"/>
          <p:cNvSpPr txBox="1"/>
          <p:nvPr/>
        </p:nvSpPr>
        <p:spPr>
          <a:xfrm>
            <a:off x="3455959" y="1707654"/>
            <a:ext cx="2954655" cy="1077218"/>
          </a:xfrm>
          <a:prstGeom prst="rect">
            <a:avLst/>
          </a:prstGeom>
          <a:noFill/>
        </p:spPr>
        <p:txBody>
          <a:bodyPr wrap="none" rtlCol="0">
            <a:spAutoFit/>
          </a:bodyPr>
          <a:lstStyle/>
          <a:p>
            <a:pPr marL="0" lvl="1" algn="ctr"/>
            <a:r>
              <a:rPr lang="zh-CN" altLang="en-US" sz="1400" b="1" dirty="0">
                <a:solidFill>
                  <a:schemeClr val="bg1"/>
                </a:solidFill>
                <a:latin typeface="+mn-lt"/>
                <a:ea typeface="+mn-ea"/>
                <a:cs typeface="+mn-ea"/>
                <a:sym typeface="+mn-lt"/>
              </a:rPr>
              <a:t> </a:t>
            </a:r>
            <a:r>
              <a:rPr lang="zh-CN" altLang="en-US" sz="2800" b="1" dirty="0">
                <a:solidFill>
                  <a:schemeClr val="bg1"/>
                </a:solidFill>
                <a:latin typeface="+mn-lt"/>
                <a:ea typeface="+mn-ea"/>
                <a:cs typeface="+mn-ea"/>
                <a:sym typeface="+mn-lt"/>
              </a:rPr>
              <a:t>第二部分</a:t>
            </a:r>
            <a:endParaRPr lang="en-US" altLang="zh-CN" sz="2800" b="1" dirty="0">
              <a:solidFill>
                <a:schemeClr val="bg1"/>
              </a:solidFill>
              <a:latin typeface="+mn-lt"/>
              <a:ea typeface="+mn-ea"/>
              <a:cs typeface="+mn-ea"/>
              <a:sym typeface="+mn-lt"/>
            </a:endParaRPr>
          </a:p>
          <a:p>
            <a:pPr marL="0" lvl="1" algn="ctr"/>
            <a:r>
              <a:rPr lang="zh-CN" altLang="en-US" sz="3600" b="1" dirty="0">
                <a:solidFill>
                  <a:schemeClr val="bg1"/>
                </a:solidFill>
                <a:latin typeface="+mn-lt"/>
                <a:ea typeface="+mn-ea"/>
                <a:cs typeface="+mn-ea"/>
                <a:sym typeface="+mn-lt"/>
              </a:rPr>
              <a:t>标题文字内容</a:t>
            </a:r>
            <a:endParaRPr lang="en-US" altLang="zh-CN" sz="3600" b="1" dirty="0">
              <a:solidFill>
                <a:schemeClr val="bg1"/>
              </a:solidFill>
              <a:latin typeface="+mn-lt"/>
              <a:ea typeface="+mn-ea"/>
              <a:cs typeface="+mn-ea"/>
              <a:sym typeface="+mn-lt"/>
            </a:endParaRPr>
          </a:p>
        </p:txBody>
      </p:sp>
      <p:grpSp>
        <p:nvGrpSpPr>
          <p:cNvPr id="16" name="组合 15"/>
          <p:cNvGrpSpPr/>
          <p:nvPr/>
        </p:nvGrpSpPr>
        <p:grpSpPr>
          <a:xfrm>
            <a:off x="728136" y="1704012"/>
            <a:ext cx="1260000" cy="1260000"/>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cs typeface="+mn-ea"/>
                <a:sym typeface="+mn-lt"/>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cs typeface="+mn-ea"/>
                <a:sym typeface="+mn-lt"/>
              </a:endParaRPr>
            </a:p>
          </p:txBody>
        </p:sp>
      </p:grpSp>
      <p:sp>
        <p:nvSpPr>
          <p:cNvPr id="25" name="TextBox 24"/>
          <p:cNvSpPr txBox="1"/>
          <p:nvPr/>
        </p:nvSpPr>
        <p:spPr>
          <a:xfrm>
            <a:off x="3455970" y="3037809"/>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mn-lt"/>
                <a:ea typeface="+mn-ea"/>
                <a:cs typeface="+mn-ea"/>
                <a:sym typeface="+mn-lt"/>
              </a:rPr>
              <a:t>※ </a:t>
            </a:r>
            <a:r>
              <a:rPr lang="zh-CN" altLang="en-US" sz="1200" dirty="0">
                <a:solidFill>
                  <a:srgbClr val="080808"/>
                </a:solidFill>
                <a:latin typeface="+mn-lt"/>
                <a:ea typeface="+mn-ea"/>
                <a:cs typeface="+mn-ea"/>
                <a:sym typeface="+mn-lt"/>
              </a:rPr>
              <a:t>添加内容</a:t>
            </a:r>
          </a:p>
        </p:txBody>
      </p:sp>
      <p:sp>
        <p:nvSpPr>
          <p:cNvPr id="26" name="TextBox 25"/>
          <p:cNvSpPr txBox="1"/>
          <p:nvPr/>
        </p:nvSpPr>
        <p:spPr>
          <a:xfrm>
            <a:off x="4508641" y="3037809"/>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n-lt"/>
                <a:ea typeface="+mn-ea"/>
                <a:cs typeface="+mn-ea"/>
                <a:sym typeface="+mn-lt"/>
              </a:rPr>
              <a:t>※ </a:t>
            </a:r>
            <a:r>
              <a:rPr lang="zh-CN" altLang="en-US" sz="1200" dirty="0">
                <a:solidFill>
                  <a:srgbClr val="080808"/>
                </a:solidFill>
                <a:latin typeface="+mn-lt"/>
                <a:ea typeface="+mn-ea"/>
                <a:cs typeface="+mn-ea"/>
                <a:sym typeface="+mn-lt"/>
              </a:rPr>
              <a:t>添加内容</a:t>
            </a:r>
          </a:p>
        </p:txBody>
      </p:sp>
      <p:sp>
        <p:nvSpPr>
          <p:cNvPr id="27" name="TextBox 26"/>
          <p:cNvSpPr txBox="1"/>
          <p:nvPr/>
        </p:nvSpPr>
        <p:spPr>
          <a:xfrm>
            <a:off x="5518667" y="3037809"/>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mn-lt"/>
                <a:ea typeface="+mn-ea"/>
                <a:cs typeface="+mn-ea"/>
                <a:sym typeface="+mn-lt"/>
              </a:rPr>
              <a:t>※ </a:t>
            </a:r>
            <a:r>
              <a:rPr lang="zh-CN" altLang="en-US" sz="1200" dirty="0">
                <a:solidFill>
                  <a:srgbClr val="080808"/>
                </a:solidFill>
                <a:latin typeface="+mn-lt"/>
                <a:ea typeface="+mn-ea"/>
                <a:cs typeface="+mn-ea"/>
                <a:sym typeface="+mn-lt"/>
              </a:rPr>
              <a:t>添加内容</a:t>
            </a:r>
          </a:p>
        </p:txBody>
      </p:sp>
      <p:sp>
        <p:nvSpPr>
          <p:cNvPr id="28" name="TextBox 27"/>
          <p:cNvSpPr txBox="1"/>
          <p:nvPr/>
        </p:nvSpPr>
        <p:spPr>
          <a:xfrm>
            <a:off x="3455970" y="3384880"/>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n-lt"/>
                <a:ea typeface="+mn-ea"/>
                <a:cs typeface="+mn-ea"/>
                <a:sym typeface="+mn-lt"/>
              </a:rPr>
              <a:t>※ </a:t>
            </a:r>
            <a:r>
              <a:rPr lang="zh-CN" altLang="en-US" sz="1200" dirty="0">
                <a:solidFill>
                  <a:srgbClr val="080808"/>
                </a:solidFill>
                <a:latin typeface="+mn-lt"/>
                <a:ea typeface="+mn-ea"/>
                <a:cs typeface="+mn-ea"/>
                <a:sym typeface="+mn-lt"/>
              </a:rPr>
              <a:t>添加内容</a:t>
            </a:r>
          </a:p>
        </p:txBody>
      </p:sp>
      <p:sp>
        <p:nvSpPr>
          <p:cNvPr id="29" name="TextBox 28"/>
          <p:cNvSpPr txBox="1"/>
          <p:nvPr/>
        </p:nvSpPr>
        <p:spPr>
          <a:xfrm>
            <a:off x="4508642" y="3384880"/>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n-lt"/>
                <a:ea typeface="+mn-ea"/>
                <a:cs typeface="+mn-ea"/>
                <a:sym typeface="+mn-lt"/>
              </a:rPr>
              <a:t>※ </a:t>
            </a:r>
            <a:r>
              <a:rPr lang="zh-CN" altLang="en-US" sz="1200" dirty="0">
                <a:solidFill>
                  <a:srgbClr val="080808"/>
                </a:solidFill>
                <a:latin typeface="+mn-lt"/>
                <a:ea typeface="+mn-ea"/>
                <a:cs typeface="+mn-ea"/>
                <a:sym typeface="+mn-lt"/>
              </a:rPr>
              <a:t>添加内容</a:t>
            </a:r>
          </a:p>
        </p:txBody>
      </p:sp>
      <p:sp>
        <p:nvSpPr>
          <p:cNvPr id="30" name="TextBox 29"/>
          <p:cNvSpPr txBox="1"/>
          <p:nvPr/>
        </p:nvSpPr>
        <p:spPr>
          <a:xfrm>
            <a:off x="5518281" y="3384880"/>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n-lt"/>
                <a:ea typeface="+mn-ea"/>
                <a:cs typeface="+mn-ea"/>
                <a:sym typeface="+mn-lt"/>
              </a:rPr>
              <a:t>※ </a:t>
            </a:r>
            <a:r>
              <a:rPr lang="zh-CN" altLang="en-US" sz="1200" dirty="0">
                <a:solidFill>
                  <a:srgbClr val="080808"/>
                </a:solidFill>
                <a:latin typeface="+mn-lt"/>
                <a:ea typeface="+mn-ea"/>
                <a:cs typeface="+mn-ea"/>
                <a:sym typeface="+mn-lt"/>
              </a:rPr>
              <a:t>添加内容</a:t>
            </a:r>
          </a:p>
        </p:txBody>
      </p:sp>
      <p:sp>
        <p:nvSpPr>
          <p:cNvPr id="75" name="TextBox 13"/>
          <p:cNvSpPr txBox="1"/>
          <p:nvPr/>
        </p:nvSpPr>
        <p:spPr>
          <a:xfrm>
            <a:off x="906713" y="1949291"/>
            <a:ext cx="902846" cy="769441"/>
          </a:xfrm>
          <a:prstGeom prst="rect">
            <a:avLst/>
          </a:prstGeom>
          <a:noFill/>
        </p:spPr>
        <p:txBody>
          <a:bodyPr wrap="square" lIns="0" tIns="0" rIns="0" bIns="0" rtlCol="0">
            <a:spAutoFit/>
          </a:bodyPr>
          <a:lstStyle/>
          <a:p>
            <a:r>
              <a:rPr lang="en-US" altLang="zh-CN" sz="5000" b="1" dirty="0">
                <a:solidFill>
                  <a:schemeClr val="accent1"/>
                </a:solidFill>
                <a:latin typeface="+mn-lt"/>
                <a:ea typeface="+mn-ea"/>
                <a:cs typeface="+mn-ea"/>
                <a:sym typeface="+mn-lt"/>
              </a:rPr>
              <a:t>02</a:t>
            </a:r>
            <a:endParaRPr lang="zh-CN" altLang="en-US" sz="5000" b="1" dirty="0">
              <a:solidFill>
                <a:schemeClr val="accent1"/>
              </a:solidFill>
              <a:latin typeface="+mn-lt"/>
              <a:ea typeface="+mn-ea"/>
              <a:cs typeface="+mn-ea"/>
              <a:sym typeface="+mn-lt"/>
            </a:endParaRPr>
          </a:p>
        </p:txBody>
      </p:sp>
    </p:spTree>
    <p:extLst>
      <p:ext uri="{BB962C8B-B14F-4D97-AF65-F5344CB8AC3E}">
        <p14:creationId xmlns:p14="http://schemas.microsoft.com/office/powerpoint/2010/main" val="255352034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anim calcmode="lin" valueType="num">
                                      <p:cBhvr>
                                        <p:cTn id="8" dur="500" fill="hold"/>
                                        <p:tgtEl>
                                          <p:spTgt spid="75"/>
                                        </p:tgtEl>
                                        <p:attrNameLst>
                                          <p:attrName>ppt_x</p:attrName>
                                        </p:attrNameLst>
                                      </p:cBhvr>
                                      <p:tavLst>
                                        <p:tav tm="0">
                                          <p:val>
                                            <p:strVal val="#ppt_x"/>
                                          </p:val>
                                        </p:tav>
                                        <p:tav tm="100000">
                                          <p:val>
                                            <p:strVal val="#ppt_x"/>
                                          </p:val>
                                        </p:tav>
                                      </p:tavLst>
                                    </p:anim>
                                    <p:anim calcmode="lin" valueType="num">
                                      <p:cBhvr>
                                        <p:cTn id="9" dur="500" fill="hold"/>
                                        <p:tgtEl>
                                          <p:spTgt spid="7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p:tgtEl>
                                          <p:spTgt spid="12"/>
                                        </p:tgtEl>
                                        <p:attrNameLst>
                                          <p:attrName>ppt_x</p:attrName>
                                        </p:attrNameLst>
                                      </p:cBhvr>
                                      <p:tavLst>
                                        <p:tav tm="0">
                                          <p:val>
                                            <p:strVal val="#ppt_x-#ppt_w*1.125000"/>
                                          </p:val>
                                        </p:tav>
                                        <p:tav tm="100000">
                                          <p:val>
                                            <p:strVal val="#ppt_x"/>
                                          </p:val>
                                        </p:tav>
                                      </p:tavLst>
                                    </p:anim>
                                    <p:animEffect transition="in" filter="wipe(right)">
                                      <p:cBhvr>
                                        <p:cTn id="18" dur="500"/>
                                        <p:tgtEl>
                                          <p:spTgt spid="12"/>
                                        </p:tgtEl>
                                      </p:cBhvr>
                                    </p:animEffect>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ppt_x"/>
                                          </p:val>
                                        </p:tav>
                                        <p:tav tm="100000">
                                          <p:val>
                                            <p:strVal val="#ppt_x"/>
                                          </p:val>
                                        </p:tav>
                                      </p:tavLst>
                                    </p:anim>
                                    <p:anim calcmode="lin" valueType="num">
                                      <p:cBhvr additive="base">
                                        <p:cTn id="23" dur="500" fill="hold"/>
                                        <p:tgtEl>
                                          <p:spTgt spid="2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20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40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500" fill="hold"/>
                                        <p:tgtEl>
                                          <p:spTgt spid="27"/>
                                        </p:tgtEl>
                                        <p:attrNameLst>
                                          <p:attrName>ppt_x</p:attrName>
                                        </p:attrNameLst>
                                      </p:cBhvr>
                                      <p:tavLst>
                                        <p:tav tm="0">
                                          <p:val>
                                            <p:strVal val="#ppt_x"/>
                                          </p:val>
                                        </p:tav>
                                        <p:tav tm="100000">
                                          <p:val>
                                            <p:strVal val="#ppt_x"/>
                                          </p:val>
                                        </p:tav>
                                      </p:tavLst>
                                    </p:anim>
                                    <p:anim calcmode="lin" valueType="num">
                                      <p:cBhvr additive="base">
                                        <p:cTn id="31" dur="500" fill="hold"/>
                                        <p:tgtEl>
                                          <p:spTgt spid="27"/>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60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500" fill="hold"/>
                                        <p:tgtEl>
                                          <p:spTgt spid="28"/>
                                        </p:tgtEl>
                                        <p:attrNameLst>
                                          <p:attrName>ppt_x</p:attrName>
                                        </p:attrNameLst>
                                      </p:cBhvr>
                                      <p:tavLst>
                                        <p:tav tm="0">
                                          <p:val>
                                            <p:strVal val="#ppt_x"/>
                                          </p:val>
                                        </p:tav>
                                        <p:tav tm="100000">
                                          <p:val>
                                            <p:strVal val="#ppt_x"/>
                                          </p:val>
                                        </p:tav>
                                      </p:tavLst>
                                    </p:anim>
                                    <p:anim calcmode="lin" valueType="num">
                                      <p:cBhvr additive="base">
                                        <p:cTn id="35" dur="500" fill="hold"/>
                                        <p:tgtEl>
                                          <p:spTgt spid="2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80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fill="hold"/>
                                        <p:tgtEl>
                                          <p:spTgt spid="29"/>
                                        </p:tgtEl>
                                        <p:attrNameLst>
                                          <p:attrName>ppt_x</p:attrName>
                                        </p:attrNameLst>
                                      </p:cBhvr>
                                      <p:tavLst>
                                        <p:tav tm="0">
                                          <p:val>
                                            <p:strVal val="#ppt_x"/>
                                          </p:val>
                                        </p:tav>
                                        <p:tav tm="100000">
                                          <p:val>
                                            <p:strVal val="#ppt_x"/>
                                          </p:val>
                                        </p:tav>
                                      </p:tavLst>
                                    </p:anim>
                                    <p:anim calcmode="lin" valueType="num">
                                      <p:cBhvr additive="base">
                                        <p:cTn id="39" dur="500" fill="hold"/>
                                        <p:tgtEl>
                                          <p:spTgt spid="2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00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ppt_x"/>
                                          </p:val>
                                        </p:tav>
                                        <p:tav tm="100000">
                                          <p:val>
                                            <p:strVal val="#ppt_x"/>
                                          </p:val>
                                        </p:tav>
                                      </p:tavLst>
                                    </p:anim>
                                    <p:anim calcmode="lin" valueType="num">
                                      <p:cBhvr additive="base">
                                        <p:cTn id="4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p:bldP spid="25" grpId="0"/>
      <p:bldP spid="26" grpId="0"/>
      <p:bldP spid="27" grpId="0"/>
      <p:bldP spid="28" grpId="0"/>
      <p:bldP spid="29" grpId="0"/>
      <p:bldP spid="30" grpId="0"/>
      <p:bldP spid="7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bf32b21c57e606988ab10ec694d2e32676a8b"/>
  <p:tag name="ISPRING_RESOURCE_PATHS_HASH_PRESENTER" val="1e23aa3dfefa2dda7d344b154acf39862a589a"/>
  <p:tag name="ISPRING_PLAYERS_CUSTOMIZATION" val="UEsDBBQAAgAIAImQhEfpbttk5AMAAHQOAAAdAAAAdW5pdmVyc2FsL2NvbW1vbl9tZXNzYWdlcy5sbmetV91u2zYUvi/QdyAEFNgulrYDWhSD44C2GFuILLkSHSdbB4GRGJsIRbr6cZtd7Wn2YHuSHVFyYqcdJMW9sGDS/r7z950jcnD2NZVoy7NcaHVqvT15YyGuYp0ItTq1FvT8lw8WygumEia14qeW0hY6G758MZBMrUq24vD95QuEBinPc1jmw2r1uEYiObXmo2jsz+bYu45cf+JHI2diDcc63TB1j1y90p+yn359/+Hr23fvfx68bpBdiMIZdt1DKmSY3r3pQOTRwHcjYCNu5JErag2rZz+cv6Cu4xFr2Hzph54H5NIaVs9W3CIIiEej0HVsEjlh5PnU5MIllNjW8FqXaM22HBUabQX/goo1h0oWIuMolyIxP8QaNlTJ24zZAV463iSivu+GEfHs3Y41JCpBdsa+gD56sgQ4JAEQZCzn2TOwkSm1gSMsZT+GqTOZuvChlQtTsVpL+BR9/ZgTD6rFVRtqRsIQT0g08q+gTiArvw/CvwA1XfRBXJMQFEDCNoyHL50Jpo7vVQoKSEgDZ/wgn5gppJW8RyyOAYc2Gd8KXeawUymKJ7WQ8n5WQvJxAcJ1sPsdkdaESCgj15XYcnAhS9rrAi0zJnZVmY8L5/foHDsusSMole0vI2p6uTLGQP1KF4hJqasAwC5LtkzFHN3wmJUgpXv4WyIS87cNg7ArTz6X4i/EiqZzXjVN59nk6tXJca451IVhsWSZ6tBBT6gOWv7bYNMyh0iLgqeboi2KvUyc/BAvjo1rjsPwf4PqUpcjI3piv284IUicBPBig24fCd0dQWagDxhrKROyO8rxzsHQPOM5jHieIUfd9rDp+Q2Bp9FzOS4h8wcuXEJFeuCXZBQ6tMoxv8lF0fpKMoWq6/19jcRwBpC84I86ueG3GvpfcraFIsK+yGvhnDzDWC9B7CZrNQL353TD4oFDK1bAiQuBS1KkEH/SgXMxI7sM1uP1IBNLXcrEjDMp7syIhdqUaZ2QTV2n2uhtplOzK1m+66V6wp8d40UdXFAbne8ZbCMNCQ7G02iMvTGpTnNVD8uOINBy5ZNLw8jFowoOok5ZEa/hvXKrS5V0JKoPZDY5x0DWpDTkLIvX//79T0eOJ57Uu6jZ/a0XCXRoNZfIA9kfni54/mcbCcWjQ5xZdEE1B9gdruN51lS9SR6mFI+nMxBGaHSgyyxuPy7sM8xwcAHDwZy2rOGMZXcwWajWsheLCbkSQtHP+uNZviykULwP9rjZXAVMnXmEbdtcbKAJpIjv6ndagpiZbtUNR8INpyvZeIo9GDxP+Hgiip6EZtbv2hwarl4/ttv229H/sMrN/XDweu+6+B9QSwMEFAACAAgAiZCER6uvADQSAwAAYQsAACcAAAB1bml2ZXJzYWwvZmxhc2hfcHVibGlzaGluZ19zZXR0aW5ncy54bWzVVt1SGjEUvucpMul4KYsWq2V2cTr8TB0VGKFVr5ywCWzGbLJNsiBe9Wn6YH2SnmwEYbTOqnWmDheQk3O+8/+R8PAmFWjGtOFKRninWsOIyVhRLqcR/jbqbh9gZCyRlAglWYSlwuiwWQmzfCy4SYbMWlA1CGCkaWQ2wom1WSMI5vN5lZtMu1slcgv4phqrNMg0M0xapoNMkAV82UXGDG5WKgiFXnSqaC4Y4hRCkNxFR0RXEJPgwKuNSXw91SqXtKWE0khPxxH+UGu5z1LHQ7V5yqRLzjRB6MS2QSjlLh4ihvyWoYTxaQKB79cxmnNqkwjv1h0KaAcPUQpsnwNxKC0FyUh7B58ySyixxB+9P8turFkKvIguJEl5PIIb5PKPcHt09fVy0Dk7OeodX436/ZPR0cAHUdgEmzhhsOkohIBUrmO28hMSa0mcQNxgMyHCsDBYFy3VJkpuBOfOaKwE1L6wgnlIx4z2SMrWujG85rILmjsYTSARsYjwF82JwIhbIni8Mjb52Fhui/531zURYMGcMXQ6xPfufXXihGjD1sNa3hhX87h5rnJB0ULlSPBrhqxCkH+ewq+EofXmoIlWaSGF8bHICA4eZ5zNGT0sanoH+DdHl+AizcESJjcTzHoPP3J+i8ZsojTgMjKDGQc5Nx6/+izgjBhzD0qWMW4NT47anaujXrtzseUSJHRGZPxMcGg4SzP7FvgEcpcKXAihoJprEFCZmOSGFf2hnBZqZdIs7Tshs6LprpEFKLSbQzweEy5iGE0uc1YWMCYSKSkWiMSwQsaN0Iyr3IDED4uHNi8K0JsiLotQp7BB4ExTpsug1XZ2P9b3Pu0ffG5Ug98/f20/aXRHKwNBnDfPK60niWVFLg93LgwcFzxODVbn/yczDM4638vUtde5GJXqZmdYCq5fRqt/XEbrzFPZYI3GypidEy2BiN6Fag84c+oJGlhT8JRbRv/lOrxgpF/1b+f34W1G+g1zfs0av5uU/Wn1cNp4KYXBo085d5NyyVMohGPv1fuvuVevwdvr0atKBdA2n8XNyh9QSwMEFAACAAgAiZCER+ShKwC+AgAAVQoAACEAAAB1bml2ZXJzYWwvZmxhc2hfc2tpbl9zZXR0aW5ncy54bWyVVsFu2zAMve8rguxeZ+u6boAaIE1ToEC3FmvRu2wzthBZMiQ5Xf5+oizXUhInXogCEfkeSVEkU6I3TMw/TSYkk1yqFzCGiUKjptNNWH4zTRtjpLjIpDAgzIWQqqJ8Ov987z4kcchzLLkFNZazphn0YWazy/vFbAzFx7i6RhkiZLKqqdg9ykJepDTbFEo2Ij+bWrmrQXEmNpjRz+vlajAAZ9o8GKiinFY/UMZRagVaA6b0fYVylsVpCryLNHOfkZw+1Onb79G2TDPjaIsvKEO0mhYQF3m2RBnGC+s9fpVrlNMEA3+NhV5+RRmEcroDFTtfXKEMMmTd1P/TI7WSBRY05px+xA8OlzS342cJdzOUswS8EAY6+wq+PN/uUAKQ/xrOPcFxVZI/Y133FgI+esphblQDJOlOrU2X8v2pMXY+YL6mXFtAqOpBzzbpZ9rozk2s63F/4J2JPPTlNT3kTfKmgmWbcOAu1vf45fLW7YrQ6YcuyFDB1iuDFHtlj/xt63qADJQ98oWzHJ4E3x1msG9qSd0j31L/nKfrb60gqD3m3tqdOitGesTR1UGqXtFhKpnDXGM6r6wCfDeSOF2bUnKQExF0ywpqmBS/EJfu3GU0SfYMvteOdxYxzHA41nAuR7umw3K5c9yP3ho3ZPuz0F+uPU+M3eI3U2oMzcrK/izp6cTz7JjYwkyT4wzckxYO6kGsZcBxsYdIFVUbUK9S8rFhhDSgx7qX7XANwUkS1IAkx6tMvJNj5RdNlYJa2VdjoLsqx8oWWLKi5PbPvDF4h3yPMWBtqaa0/gRlH30ZKHwTAFVZ2XVte2gtVcMN47CFbvgDhbvy0N2Itl061HAL8whrE7ac14zqSb8r+l6Jd0igP4J/s2lFjvcsI9re0FS7m0WT363hPpdoMXfrDJsv3GTu7HspcmzthxW0Svx38h9QSwMEFAACAAgAiZCER9XqJ9PnAgAAcgoAACYAAAB1bml2ZXJzYWwvaHRtbF9wdWJsaXNoaW5nX3NldHRpbmdzLnhtbNVWzU4bMRC+5yksVxzJAqWFok1QRYKIoElE0gInNFk7WQuvvbW9CeHUp+mD9Uk6XhNIBEULgqpVDonHM9988xvH+9eZJFNurNCqQTfrG5RwlWgm1KRBvw4P13cpsQ4UA6kVb1ClKdlv1uK8GElh0wF3DlUtQRhl93LXoKlz+V4UzWazurC58bdaFg7xbT3RWZQbbrly3ES5hDl+uXnOLW3WaoTEQfRFs0JyIhhSUMKzA3nkMkmjoDWC5GpidKHYgZbaEDMZNei7jQP/WegEpJbIuPKx2SYKvdjtAWPC0wE5EDecpFxMUuS9s03JTDCXNujWtkdB7eghSokdQgCPcqAxFuVu4TPugIGDcAz+HL92diEIIjZXkIlkiDfEh9+greHl0UW/fXrS6R5fDnu9k2GnH0iUNtEqThytOoqRkC5Mwu/8xOAcJCnyRpsxSMvjaFm0UBtrtULOn8lIS0x9aUXJGJnKeYN+NgIkJcKBFMndrQMz4e5QSIzB227Wx8rRe8AQb5KCsXzZ0eLG+iwmzTNdSEbmuiBSXHHiNMGIigx/pZwsp5uMjc5KqQTriJWCcTIVfMbZfpmlW8A/ObpAF1mBltiKueQuePheiBsy4mNtEJfDFJsW5cIG/PqzgHOw9h4UFhzXBiedVvuy0221z9d8gMCmoJJngmMJeZa7t8AHjF1pdCGlxmwuQWBmEigsL+vDBCvVqoRZ2XcK07LovpAlKJZbIJ+AiRcJtpZQBa8KmIAiWsk5gQSHwvoWmgpdWJSEZgnQ9kUEgykRqqQ6wQWFzgzjpgraxubW++0PH3d2P+3Vo18/fq4/aXS7KPoSvLewKQ6eXBV36+LhzMWRn9DHh92Z4m/Nev+0/a1Kprrt82Gl+rQHleB6VbR6x1W0TsNy6i8tpipmZ2AUrpb/QrWLW3ASVi7uQSky4Th7zQZ/QZM+/Y8UWviVmvQNo3hy1P7dIMLp7gGy8uKIo0efRDWUr74Tm7XfUEsDBBQAAgAIAImQhEcAu+QqngEAAB8GAAAfAAAAdW5pdmVyc2FsL2h0bWxfc2tpbl9zZXR0aW5ncy5qc42UTW/CMAyG7/wKlF0n1I0xtt0QH9IkDpPGbdohLaZUpEmVhI4O8d9XlwFN6o7FF/Ly5HXsKt53uuViEeu+dPfV72r/5u4rDVCzegu3ri5a9BR1ZkSyhEWSgkgkMA/JT0fP8uFCUMZMVqZh8Y62pubHFP6z4sLU8Yyw0IRmqMM5AX4R2o46/H0WO7W6jjXVGh1urVWyFylpQdqeVDrlFcNuZtWql+jBKgd9BV3xCBzTIOjPRkEbeXEcDDHqXKTSjMtirmLVC3m0ibXaymVb/nWRgS4/+eY37fNwPHXsRGLsq4XUTzx9wmgnMw3GwG/exykGCQsegqj5BtX6A3WMmwV5dJ6YxJ7o0R1Gnc54DI0uBWMMF5OlV6ObQ4wmZ2Fnj0T/HsMhBC9AN6xGAwwHVNk2+8cHzLSKsSMNtNnzMyoUXyYyPnKTAIPk8LJo29a9S6EPEwzmPCHlPaE19fzSttnhg4YArTOWTnmNl3dO2QlKlEQORWjUtMrpOWL9OYL7jy7j1vJonZbjoRyOZRu43oBeKCXK239eu6efq3P4AVBLAwQUAAIACACJkIRHGtrqO6oAAAAfAQAAGgAAAHVuaXZlcnNhbC9pMThuX3ByZXNldHMueG1snY8xD8IgEIV3fgW5XbBb0wDdTNwcdDYVUUno0XDU+vOF1Bhnh0vuXd73Xk71rzHwp0vkI2poxBa4QxuvHu8aTsfdpgVOecDrECI6DRiB94Yp37R4SI5cJl4ikDQ8cp46KZdlEZ6mVBIohjmXYBI2jrLMGFFWUk4rCivb+b/ozw0MY5yry+xD3qMpe1GrhVOyGipzdig83iLIalDy667KzpRLRRFK/jxm2BtQSwMEFAACAAgAiZCER7DtXVduAAAAdgAAABwAAAB1bml2ZXJzYWwvbG9jYWxfc2V0dGluZ3MueG1sDcw9DsIwDEDhvaewvJefjaFpNzYQEuUAVmNQJMdGiYXg9nh7w6c3Ld8q8OHWi2nC4+6AwLpZLvpK+FjP4wmhO2kmMeWEagjLPExiG8md3QN2eAv9uK1cI5yvVEPeGndWJ48zjHCJ57Nwxv08/AFQSwMEFAACAAgAA3TL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iZCER1xY5FeMAgAAagcAACkAAAB1bml2ZXJzYWwvc2tpbl9jdXN0b21pemF0aW9uX3NldHRpbmdzLnhtbJVVS27bMBDd9xSEDxCTIvUDHAP6UIWBIg2aAF3TMuMKkUmDpNOk0AV6hqKLZtEDdJlNT9M2xyhp1x+5iuNoVuS8N8N5HA0H+roS2UIbOas+MVNJccGNqcRUD18BMChlLdW54pqb5UZ7Cwg246e9Pw/3j59/PP788uvh+++v33pAGyYmTE1Oe1es1ry3Yq65oLKO8cIYKU5KKQwX5kRINWN1D9ywemEjFsuv13+eKG+4egHtipV8P1m4/J5ltTL5obNOTilncybu3sipPBmz8nqq5EJMjjnjh7s5V3UlrjfgOMxod5a60mZk+KzjbDRydgRrbi9R8+3RAursMLFmY16388FjGPu5Dsiwx7ypdGV2mAly1smcsynv0hw+gRY2fAc8gTCEhziG35oNGnvOutE1u+PqBSeS88X8hU0zV3LqtO2iHbjQDa2WbGJ/9w0nh84Oc1xdLt0xd9LSiuTO1rhBf2eWLMdNf3/erAK9r8REfhyJK/mPuB4wmfPqIQQrgUAUJlEe2RVJiQdCQj0agZz6mfXFOI9xZn25h7JBfy/EKq7ipR0q3VEH/Zb3f8JIaK7MSEz47RC30buudgWvlZXf4vQwIM6addZmKRUBBNlJQxsvwRgHIPNzlMMmDOMwQYBC4kPcpJFrQYB8H8VBg0LPx3ZVxIGNQmgcABIS4uWNRz3LBkmS5l7WhDhGKLHZaBRnTVGktucBQgiTvPEDXKQQWDS2MRIcOQFxjlMcNEmaoAiDIivSgjQ0p0Hmg8ijAYQNSVMM4VbcbXW7cm13jy5nLeczATuvoNO77bZ2cw3KhVIWfMlntssNB2Om+cj28fk7ekHPLpPL0duzVQNbqHs210htN23lTz6nfwFQSwMEFAACAAgAirpzR4LIvt4RCgAA+B4AABcAAAB1bml2ZXJzYWwvdW5pdmVyc2FsLnBuZ+2Z/1cTVxbA466rri62rlJKSonttrD9ItTlS5BvU79W241UKUUpIbSoqabyJWkaAkmm1SrLQYguW1GIyWlpQUtJuiKFaCBWCiNFJkspDEhMhECmEEkIaRJCmJmdwGnds7/sH7D5Yc7MvZ87b+57775735lX+vreVwJWU1dTKJSAPbt37KdQljMolN9yV60gNVUbYhDytoy3/5VtFCUcMkkKy9lbGVsplH9K1yy8/TtS/n3+7oM8CmVth+9aBuVdPkShhJbv2bH1jcKs6XvA7cMjbytGR66kstNjnz+T+jj99IZlQSde3v945vIfVgX+JewUk7l99dsvPXYre/npjS+t6Mne0PzqurGwU6+mrfho/+XAp099f/mNBPv1QwlvlQhwURQPSjfaDs7k6zTogyhjFqp/p3EYFdHaWstp+ExJZPvsJyrN3FiQdq5Umjy/inTv/vB118uw5PZwkFoKGqI9cyapI5vUfxjIBsepiveqRd4RI7zyN6Tqqy3eZ0jFwng40L2S4lPMH9KOi47UW5eTwgFnt6Q7qH3mlGY9KWUPECORkwnLyMeuw4u4ap1Pzdzla5sf7AODfuAHfuAHfuAHfuAHfuAHfuAHfuAHfuAHfuAHfvD/AIZcLMDdt8b3U1FyjuH7gfhhdr8PbByK9lmtimX42In/iWberAkDCY+uba4hEreWqUDPa5H4AynxU2e6dj5Nfv/O8MUbUSXsCE4F+e7c+3rkWvMR7+ECCW56gsCNyUePC0OLK9QVKhT3KVN4x7FxRqXW+4lOO9cPeOLAA3LrnYmL/dUc8mMGlRZrZonPE3Pg4HlUPyWzwTlyUzWuqcvj4ilO34sLmLGHdrZFYL5mppLeudGFk04efu071gJEnEXFgtBUKHkl2iw2Bj2bKOz/Li3MZvylcanDXg4QHcDtmGHeflSSDiWGozESBW1AOFu3B3tdc+MXs7ag5seKc6f0tqkLqFkzyLfmddR1s3f0xpDYZhUhOxs75LXxxI14s1rYbxMI18cykv90TEn2v5CO1lJ1nuK/hg6E6Ac26/o8F/ZeIlKHoz1nLqtXUCj37yWikcmbYlYK+Hd4fEkjt/fb1KFf4bTYIZAkICzdwd4O5pMOGebMw47AHTXzQWQDgy3tzrFio9cQjo/S8NFOeru9nNVK/GyTuG9o/6XMgXOkljmuFYBYLTYdT20FWlSoFxa0O36A9ESmFWorX+oe7BloKiOH2TymrBDCcPF9piTAvvJetMdM13rG6gFssozKTh0v0gcDuF0Kjg41bS7oEurtXxb8V9seHYiPcVjejGQzjlKRHMObiwOUhzIlbTMm4O80N3gIXChZ4G2+eTBdHmOzyNE4YiOYBKnFgDlOx7cWDxe50o5FWKcuIFuAni1Q8Q1Jl2XbKYR5KN9s00s0B0YTbZPsTRLA3Ddyp3OC2W4cP5lbnVmzFtWyt+n2KAh5gfHrOFOiWfLg4udRoeFTU6jWLcGYkTVDFpznTTRTgblvH5nd7ETdVxaDpT7BeHifRUl3Xi04HqJHzkpNrwDzfRwFmmGT82eC3aAGUJYFZLm6S9OveFobcrJQqtvpNFGxjEgkzq0I+CLKyiGaPuJ2xdBUVCkHry8asdE92TVh0soCN2YDiUqv8slvokJp7k9jGXChqM9ywd249GVPjXHOmclL6gx2x0wOv6hu4QQIWSXygAoF9oCt+JnTZDrjdSTGE++CXdjzFbwHwWzTOD5ET+Nx0yENHAN7mNMF5XiYZcJygWcg2d3oIn3IdbM7jeeOhYtrzeNpyUN13T2x9AqIrg+WVjrmTiS6ILQt62sIAgxgLgsknKfbDDJp5LwThexzTe1L4SA3ixe+kWWgzHRQNiLlDPXwt95sXptkSrN0WqbKvCu6m7em0kaE62PCyYi16CE+LOX8DDkdPZmOwiS8YK2UIzFCGV6rhn5sb1ZnXTdwr53AEMcl+hS22Z0DgzaYePzX0EhJtTTWx5tetOoy7K2x2+FP1qE4OQ6DJ5H4WftmxPFjq4qlakhV2rarYwNDgauOumN7F6PDJLN4hmHPpRe2K5sdzeZkNxKH4ZnIrr5g9wvpVqvjLbe2rLoy3TcVSO4wlrA9AnFXL7wGJqJFFZby/LaDDyfiinMwte29TNY7RY1PqQKkUTB1VqToxmrD0gFO9w1v2jPIkR6Pzdkny6Brr1RXkmucD8cBbr4BTWR9c5QL6Ez2p096IS6Mub0RiNFx1Wvc2dvdIPqaUWnpBEx4+S32LSX9bnPlB+Vek1IKZ0benugfilbjovJ4s7hhcZ0f9eXPPyOZKQVd2KuVEH/CRJ3NqErOfVRmv36K4E90Du9ujYgtXAiIStm3FADBiDCT44Bi3DXKKt3pnmAk+SbmzYxAFtpzrfKpxcGfOHm8OgRZezcYHZdySiZx83VDPvuPKuhSQWgx2O7NUdEtE/FmTZ8KjVNq0euEXiLqoCFPjJ5pYEJ6hY1rvC98YvHsLbEX9NCJeJ97jd6p9trBs0h4YChYDDfIUa72nQm9EtL8MjKtsEnyxe3glOFodfJhbuOnujids1WOXyPDfykof6rrLvjgnHW9aNf0i8yap5C4vJtQ3o9J8OeKUg3L8L6s91w/jUnOGoa6hB/B016ejH6Lf2cgyyUr8ZWfD3WnfQVHbS1KZcv4WfcEP9Z1Y/2ByK5bwWzM2yoRiayW1ZVRyhjLyJdLK/aMVyfCPtBHhdIZVrRwi2UiCmBHVHCOg5fcB20snVhErQlDk/Y57PE0Uf/Hb/ICKJSb/RiGAu6xFGLclFncVtp0ABww78Q6vAWxy/ZqY1Ph6So1TRC7TpkVtCZxZy9EpuZ4FC2SSR2TZ/pVa1ZlCc59e7GS57V/VmoRWml7yGXJpJ+NQNvyDevJTJHTPx712WLwtTjoWrtF7SqyLmY91KoCLXRehOFjRqXub0vZ2cAS2wU8zCkbSPTVj2EWjtsmEjXP1YQp1i3OjqZmqYQN8dJ4+WQJS0dbJjTTEDfiP2oQ6H5BAdaTqelw6pIN6OVoq3kzGx7aCNCETceedIUMeIy+MkUH0RbHguL7h2UO8uSWZZQl0flWX6lyKI05XDdZf7/oqU7+R1T9kisAi5it4jJcmTLbzGVHe4L0So6izEFFhNrG8Lzqrx7A4t02XtAfyJ679FrjOGPwvE7IALNGHpqIS+H66f7CfaRL76I9WxWmahcDOa/jM0B4UiyyW2pJoxB0pdBaFSNexV4LlAcFkq1VFedy7tYrNyE64jnDscWty31101Hfieqj71X79i7La8J8t9FawqVqPytYPFqN9z5LExOA+Fnb4saJ73oteR4gLCXCcFK8+WUTa7avDKQScwoAXjqL3eJ9hi26epTb9QgxxvG8/OsRLqEhdQROI7BOYkHAunPSZy1vaKJxXTtxotA+Rvwmy7WR+x3CU/vInp17dyi3ZZ/4N1BLAwQUAAIACACKunNH0iigUkoAAABrAAAAGwAAAHVuaXZlcnNhbC91bml2ZXJzYWwucG5nLnhtbLOxr8jNUShLLSrOzM+zVTLUM1Cyt+PlsikoSi3LTC1XqACKGekZQICSQiUqtzwzpSQDKGRgbo4QzEjNTM8osVWyMLCAC+oDzQQAUEsBAgAAFAACAAgAiZCER+lu22TkAwAAdA4AAB0AAAAAAAAAAQAAAAAAAAAAAHVuaXZlcnNhbC9jb21tb25fbWVzc2FnZXMubG5nUEsBAgAAFAACAAgAiZCER6uvADQSAwAAYQsAACcAAAAAAAAAAQAAAAAAHwQAAHVuaXZlcnNhbC9mbGFzaF9wdWJsaXNoaW5nX3NldHRpbmdzLnhtbFBLAQIAABQAAgAIAImQhEfkoSsAvgIAAFUKAAAhAAAAAAAAAAEAAAAAAHYHAAB1bml2ZXJzYWwvZmxhc2hfc2tpbl9zZXR0aW5ncy54bWxQSwECAAAUAAIACACJkIRH1eon0+cCAAByCgAAJgAAAAAAAAABAAAAAABzCgAAdW5pdmVyc2FsL2h0bWxfcHVibGlzaGluZ19zZXR0aW5ncy54bWxQSwECAAAUAAIACACJkIRHALvkKp4BAAAfBgAAHwAAAAAAAAABAAAAAACeDQAAdW5pdmVyc2FsL2h0bWxfc2tpbl9zZXR0aW5ncy5qc1BLAQIAABQAAgAIAImQhEca2uo7qgAAAB8BAAAaAAAAAAAAAAEAAAAAAHkPAAB1bml2ZXJzYWwvaTE4bl9wcmVzZXRzLnhtbFBLAQIAABQAAgAIAImQhEew7V1XbgAAAHYAAAAcAAAAAAAAAAEAAAAAAFsQAAB1bml2ZXJzYWwvbG9jYWxfc2V0dGluZ3MueG1sUEsBAgAAFAACAAgAA3TLRM6CCTfsAgAAiAgAABQAAAAAAAAAAQAAAAAAAxEAAHVuaXZlcnNhbC9wbGF5ZXIueG1sUEsBAgAAFAACAAgAiZCER1xY5FeMAgAAagcAACkAAAAAAAAAAQAAAAAAIRQAAHVuaXZlcnNhbC9za2luX2N1c3RvbWl6YXRpb25fc2V0dGluZ3MueG1sUEsBAgAAFAACAAgAirpzR4LIvt4RCgAA+B4AABcAAAAAAAAAAAAAAAAA9BYAAHVuaXZlcnNhbC91bml2ZXJzYWwucG5nUEsBAgAAFAACAAgAirpzR9IooFJKAAAAawAAABsAAAAAAAAAAQAAAAAAOiEAAHVuaXZlcnNhbC91bml2ZXJzYWwucG5nLnhtbFBLBQYAAAAACwALAEkDAAC9IQAAAAA="/>
  <p:tag name="ISPRING_ULTRA_SCORM_COURSE_ID" val="19D12169-10B6-4984-8CE8-8968B0B22BA0"/>
  <p:tag name="ISPRING_SCORM_RATE_SLIDES" val="1"/>
  <p:tag name="ISPRING_SCORM_RATE_QUIZZES" val="0"/>
  <p:tag name="ISPRING_SCORM_PASSING_SCORE" val="100.0000000000"/>
  <p:tag name="ISPRINGONLINEFOLDERID" val="0"/>
  <p:tag name="ISPRINGONLINEFOLDERPATH" val="Content List"/>
  <p:tag name="ISPRINGCLOUDFOLDERID" val="0"/>
  <p:tag name="ISPRINGCLOUDFOLDERPATH" val="Content List"/>
  <p:tag name="ISPRING_SCORM_ENDPOINT" val="&lt;endpoint&gt;&lt;enable&gt;0&lt;/enable&gt;&lt;lrs&gt;http://&lt;/lrs&gt;&lt;auth&gt;0&lt;/auth&gt;&lt;login&gt;&lt;/login&gt;&lt;password&gt;&lt;/password&gt;&lt;key&gt;&lt;/key&gt;&lt;name&gt;&lt;/name&gt;&lt;email&gt;&lt;/email&gt;&lt;/endpoint&gt;&#10;"/>
  <p:tag name="ISPRING_PRESENTATION_TITLE" val="气常规微立体工作报告（新首页）"/>
</p:tagLst>
</file>

<file path=ppt/theme/theme1.xml><?xml version="1.0" encoding="utf-8"?>
<a:theme xmlns:a="http://schemas.openxmlformats.org/drawingml/2006/main" name="Office 主题​​">
  <a:themeElements>
    <a:clrScheme name="自定义 178">
      <a:dk1>
        <a:srgbClr val="000000"/>
      </a:dk1>
      <a:lt1>
        <a:srgbClr val="FFFFFF"/>
      </a:lt1>
      <a:dk2>
        <a:srgbClr val="0C4E7E"/>
      </a:dk2>
      <a:lt2>
        <a:srgbClr val="E2DFCC"/>
      </a:lt2>
      <a:accent1>
        <a:srgbClr val="093759"/>
      </a:accent1>
      <a:accent2>
        <a:srgbClr val="093759"/>
      </a:accent2>
      <a:accent3>
        <a:srgbClr val="093759"/>
      </a:accent3>
      <a:accent4>
        <a:srgbClr val="093759"/>
      </a:accent4>
      <a:accent5>
        <a:srgbClr val="0B4F76"/>
      </a:accent5>
      <a:accent6>
        <a:srgbClr val="BFBFBF"/>
      </a:accent6>
      <a:hlink>
        <a:srgbClr val="D10E0C"/>
      </a:hlink>
      <a:folHlink>
        <a:srgbClr val="BBB487"/>
      </a:folHlink>
    </a:clrScheme>
    <a:fontScheme name="Temp">
      <a:majorFont>
        <a:latin typeface="Impact"/>
        <a:ea typeface="微软雅黑"/>
        <a:cs typeface=""/>
      </a:majorFont>
      <a:minorFont>
        <a:latin typeface="Impact"/>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itchFamily="34" charset="-122"/>
            <a:ea typeface="微软雅黑" pitchFamily="34" charset="-122"/>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自定义 178">
    <a:dk1>
      <a:srgbClr val="000000"/>
    </a:dk1>
    <a:lt1>
      <a:srgbClr val="FFFFFF"/>
    </a:lt1>
    <a:dk2>
      <a:srgbClr val="0C4E7E"/>
    </a:dk2>
    <a:lt2>
      <a:srgbClr val="E2DFCC"/>
    </a:lt2>
    <a:accent1>
      <a:srgbClr val="093759"/>
    </a:accent1>
    <a:accent2>
      <a:srgbClr val="093759"/>
    </a:accent2>
    <a:accent3>
      <a:srgbClr val="093759"/>
    </a:accent3>
    <a:accent4>
      <a:srgbClr val="093759"/>
    </a:accent4>
    <a:accent5>
      <a:srgbClr val="0B4F76"/>
    </a:accent5>
    <a:accent6>
      <a:srgbClr val="BFBFBF"/>
    </a:accent6>
    <a:hlink>
      <a:srgbClr val="D10E0C"/>
    </a:hlink>
    <a:folHlink>
      <a:srgbClr val="BBB487"/>
    </a:folHlink>
  </a:clrScheme>
</a:themeOverride>
</file>

<file path=ppt/theme/themeOverride10.xml><?xml version="1.0" encoding="utf-8"?>
<a:themeOverride xmlns:a="http://schemas.openxmlformats.org/drawingml/2006/main">
  <a:clrScheme name="自定义 178">
    <a:dk1>
      <a:srgbClr val="000000"/>
    </a:dk1>
    <a:lt1>
      <a:srgbClr val="FFFFFF"/>
    </a:lt1>
    <a:dk2>
      <a:srgbClr val="0C4E7E"/>
    </a:dk2>
    <a:lt2>
      <a:srgbClr val="E2DFCC"/>
    </a:lt2>
    <a:accent1>
      <a:srgbClr val="093759"/>
    </a:accent1>
    <a:accent2>
      <a:srgbClr val="093759"/>
    </a:accent2>
    <a:accent3>
      <a:srgbClr val="093759"/>
    </a:accent3>
    <a:accent4>
      <a:srgbClr val="093759"/>
    </a:accent4>
    <a:accent5>
      <a:srgbClr val="0B4F76"/>
    </a:accent5>
    <a:accent6>
      <a:srgbClr val="BFBFBF"/>
    </a:accent6>
    <a:hlink>
      <a:srgbClr val="D10E0C"/>
    </a:hlink>
    <a:folHlink>
      <a:srgbClr val="BBB487"/>
    </a:folHlink>
  </a:clrScheme>
</a:themeOverride>
</file>

<file path=ppt/theme/themeOverride11.xml><?xml version="1.0" encoding="utf-8"?>
<a:themeOverride xmlns:a="http://schemas.openxmlformats.org/drawingml/2006/main">
  <a:clrScheme name="自定义 178">
    <a:dk1>
      <a:srgbClr val="000000"/>
    </a:dk1>
    <a:lt1>
      <a:srgbClr val="FFFFFF"/>
    </a:lt1>
    <a:dk2>
      <a:srgbClr val="0C4E7E"/>
    </a:dk2>
    <a:lt2>
      <a:srgbClr val="E2DFCC"/>
    </a:lt2>
    <a:accent1>
      <a:srgbClr val="093759"/>
    </a:accent1>
    <a:accent2>
      <a:srgbClr val="093759"/>
    </a:accent2>
    <a:accent3>
      <a:srgbClr val="093759"/>
    </a:accent3>
    <a:accent4>
      <a:srgbClr val="093759"/>
    </a:accent4>
    <a:accent5>
      <a:srgbClr val="0B4F76"/>
    </a:accent5>
    <a:accent6>
      <a:srgbClr val="BFBFBF"/>
    </a:accent6>
    <a:hlink>
      <a:srgbClr val="D10E0C"/>
    </a:hlink>
    <a:folHlink>
      <a:srgbClr val="BBB487"/>
    </a:folHlink>
  </a:clrScheme>
</a:themeOverride>
</file>

<file path=ppt/theme/themeOverride12.xml><?xml version="1.0" encoding="utf-8"?>
<a:themeOverride xmlns:a="http://schemas.openxmlformats.org/drawingml/2006/main">
  <a:clrScheme name="自定义 178">
    <a:dk1>
      <a:srgbClr val="000000"/>
    </a:dk1>
    <a:lt1>
      <a:srgbClr val="FFFFFF"/>
    </a:lt1>
    <a:dk2>
      <a:srgbClr val="0C4E7E"/>
    </a:dk2>
    <a:lt2>
      <a:srgbClr val="E2DFCC"/>
    </a:lt2>
    <a:accent1>
      <a:srgbClr val="093759"/>
    </a:accent1>
    <a:accent2>
      <a:srgbClr val="093759"/>
    </a:accent2>
    <a:accent3>
      <a:srgbClr val="093759"/>
    </a:accent3>
    <a:accent4>
      <a:srgbClr val="093759"/>
    </a:accent4>
    <a:accent5>
      <a:srgbClr val="0B4F76"/>
    </a:accent5>
    <a:accent6>
      <a:srgbClr val="BFBFBF"/>
    </a:accent6>
    <a:hlink>
      <a:srgbClr val="D10E0C"/>
    </a:hlink>
    <a:folHlink>
      <a:srgbClr val="BBB487"/>
    </a:folHlink>
  </a:clrScheme>
</a:themeOverride>
</file>

<file path=ppt/theme/themeOverride13.xml><?xml version="1.0" encoding="utf-8"?>
<a:themeOverride xmlns:a="http://schemas.openxmlformats.org/drawingml/2006/main">
  <a:clrScheme name="自定义 178">
    <a:dk1>
      <a:srgbClr val="000000"/>
    </a:dk1>
    <a:lt1>
      <a:srgbClr val="FFFFFF"/>
    </a:lt1>
    <a:dk2>
      <a:srgbClr val="0C4E7E"/>
    </a:dk2>
    <a:lt2>
      <a:srgbClr val="E2DFCC"/>
    </a:lt2>
    <a:accent1>
      <a:srgbClr val="093759"/>
    </a:accent1>
    <a:accent2>
      <a:srgbClr val="093759"/>
    </a:accent2>
    <a:accent3>
      <a:srgbClr val="093759"/>
    </a:accent3>
    <a:accent4>
      <a:srgbClr val="093759"/>
    </a:accent4>
    <a:accent5>
      <a:srgbClr val="0B4F76"/>
    </a:accent5>
    <a:accent6>
      <a:srgbClr val="BFBFBF"/>
    </a:accent6>
    <a:hlink>
      <a:srgbClr val="D10E0C"/>
    </a:hlink>
    <a:folHlink>
      <a:srgbClr val="BBB487"/>
    </a:folHlink>
  </a:clrScheme>
</a:themeOverride>
</file>

<file path=ppt/theme/themeOverride14.xml><?xml version="1.0" encoding="utf-8"?>
<a:themeOverride xmlns:a="http://schemas.openxmlformats.org/drawingml/2006/main">
  <a:clrScheme name="自定义 178">
    <a:dk1>
      <a:srgbClr val="000000"/>
    </a:dk1>
    <a:lt1>
      <a:srgbClr val="FFFFFF"/>
    </a:lt1>
    <a:dk2>
      <a:srgbClr val="0C4E7E"/>
    </a:dk2>
    <a:lt2>
      <a:srgbClr val="E2DFCC"/>
    </a:lt2>
    <a:accent1>
      <a:srgbClr val="093759"/>
    </a:accent1>
    <a:accent2>
      <a:srgbClr val="093759"/>
    </a:accent2>
    <a:accent3>
      <a:srgbClr val="093759"/>
    </a:accent3>
    <a:accent4>
      <a:srgbClr val="093759"/>
    </a:accent4>
    <a:accent5>
      <a:srgbClr val="0B4F76"/>
    </a:accent5>
    <a:accent6>
      <a:srgbClr val="BFBFBF"/>
    </a:accent6>
    <a:hlink>
      <a:srgbClr val="D10E0C"/>
    </a:hlink>
    <a:folHlink>
      <a:srgbClr val="BBB487"/>
    </a:folHlink>
  </a:clrScheme>
</a:themeOverride>
</file>

<file path=ppt/theme/themeOverride15.xml><?xml version="1.0" encoding="utf-8"?>
<a:themeOverride xmlns:a="http://schemas.openxmlformats.org/drawingml/2006/main">
  <a:clrScheme name="自定义 178">
    <a:dk1>
      <a:srgbClr val="000000"/>
    </a:dk1>
    <a:lt1>
      <a:srgbClr val="FFFFFF"/>
    </a:lt1>
    <a:dk2>
      <a:srgbClr val="0C4E7E"/>
    </a:dk2>
    <a:lt2>
      <a:srgbClr val="E2DFCC"/>
    </a:lt2>
    <a:accent1>
      <a:srgbClr val="093759"/>
    </a:accent1>
    <a:accent2>
      <a:srgbClr val="093759"/>
    </a:accent2>
    <a:accent3>
      <a:srgbClr val="093759"/>
    </a:accent3>
    <a:accent4>
      <a:srgbClr val="093759"/>
    </a:accent4>
    <a:accent5>
      <a:srgbClr val="0B4F76"/>
    </a:accent5>
    <a:accent6>
      <a:srgbClr val="BFBFBF"/>
    </a:accent6>
    <a:hlink>
      <a:srgbClr val="D10E0C"/>
    </a:hlink>
    <a:folHlink>
      <a:srgbClr val="BBB487"/>
    </a:folHlink>
  </a:clrScheme>
</a:themeOverride>
</file>

<file path=ppt/theme/themeOverride16.xml><?xml version="1.0" encoding="utf-8"?>
<a:themeOverride xmlns:a="http://schemas.openxmlformats.org/drawingml/2006/main">
  <a:clrScheme name="自定义 178">
    <a:dk1>
      <a:srgbClr val="000000"/>
    </a:dk1>
    <a:lt1>
      <a:srgbClr val="FFFFFF"/>
    </a:lt1>
    <a:dk2>
      <a:srgbClr val="0C4E7E"/>
    </a:dk2>
    <a:lt2>
      <a:srgbClr val="E2DFCC"/>
    </a:lt2>
    <a:accent1>
      <a:srgbClr val="093759"/>
    </a:accent1>
    <a:accent2>
      <a:srgbClr val="093759"/>
    </a:accent2>
    <a:accent3>
      <a:srgbClr val="093759"/>
    </a:accent3>
    <a:accent4>
      <a:srgbClr val="093759"/>
    </a:accent4>
    <a:accent5>
      <a:srgbClr val="0B4F76"/>
    </a:accent5>
    <a:accent6>
      <a:srgbClr val="BFBFBF"/>
    </a:accent6>
    <a:hlink>
      <a:srgbClr val="D10E0C"/>
    </a:hlink>
    <a:folHlink>
      <a:srgbClr val="BBB487"/>
    </a:folHlink>
  </a:clrScheme>
</a:themeOverride>
</file>

<file path=ppt/theme/themeOverride17.xml><?xml version="1.0" encoding="utf-8"?>
<a:themeOverride xmlns:a="http://schemas.openxmlformats.org/drawingml/2006/main">
  <a:clrScheme name="自定义 178">
    <a:dk1>
      <a:srgbClr val="000000"/>
    </a:dk1>
    <a:lt1>
      <a:srgbClr val="FFFFFF"/>
    </a:lt1>
    <a:dk2>
      <a:srgbClr val="0C4E7E"/>
    </a:dk2>
    <a:lt2>
      <a:srgbClr val="E2DFCC"/>
    </a:lt2>
    <a:accent1>
      <a:srgbClr val="093759"/>
    </a:accent1>
    <a:accent2>
      <a:srgbClr val="093759"/>
    </a:accent2>
    <a:accent3>
      <a:srgbClr val="093759"/>
    </a:accent3>
    <a:accent4>
      <a:srgbClr val="093759"/>
    </a:accent4>
    <a:accent5>
      <a:srgbClr val="0B4F76"/>
    </a:accent5>
    <a:accent6>
      <a:srgbClr val="BFBFBF"/>
    </a:accent6>
    <a:hlink>
      <a:srgbClr val="D10E0C"/>
    </a:hlink>
    <a:folHlink>
      <a:srgbClr val="BBB487"/>
    </a:folHlink>
  </a:clrScheme>
</a:themeOverride>
</file>

<file path=ppt/theme/themeOverride18.xml><?xml version="1.0" encoding="utf-8"?>
<a:themeOverride xmlns:a="http://schemas.openxmlformats.org/drawingml/2006/main">
  <a:clrScheme name="自定义 178">
    <a:dk1>
      <a:srgbClr val="000000"/>
    </a:dk1>
    <a:lt1>
      <a:srgbClr val="FFFFFF"/>
    </a:lt1>
    <a:dk2>
      <a:srgbClr val="0C4E7E"/>
    </a:dk2>
    <a:lt2>
      <a:srgbClr val="E2DFCC"/>
    </a:lt2>
    <a:accent1>
      <a:srgbClr val="093759"/>
    </a:accent1>
    <a:accent2>
      <a:srgbClr val="093759"/>
    </a:accent2>
    <a:accent3>
      <a:srgbClr val="093759"/>
    </a:accent3>
    <a:accent4>
      <a:srgbClr val="093759"/>
    </a:accent4>
    <a:accent5>
      <a:srgbClr val="0B4F76"/>
    </a:accent5>
    <a:accent6>
      <a:srgbClr val="BFBFBF"/>
    </a:accent6>
    <a:hlink>
      <a:srgbClr val="D10E0C"/>
    </a:hlink>
    <a:folHlink>
      <a:srgbClr val="BBB487"/>
    </a:folHlink>
  </a:clrScheme>
</a:themeOverride>
</file>

<file path=ppt/theme/themeOverride19.xml><?xml version="1.0" encoding="utf-8"?>
<a:themeOverride xmlns:a="http://schemas.openxmlformats.org/drawingml/2006/main">
  <a:clrScheme name="自定义 178">
    <a:dk1>
      <a:srgbClr val="000000"/>
    </a:dk1>
    <a:lt1>
      <a:srgbClr val="FFFFFF"/>
    </a:lt1>
    <a:dk2>
      <a:srgbClr val="0C4E7E"/>
    </a:dk2>
    <a:lt2>
      <a:srgbClr val="E2DFCC"/>
    </a:lt2>
    <a:accent1>
      <a:srgbClr val="093759"/>
    </a:accent1>
    <a:accent2>
      <a:srgbClr val="093759"/>
    </a:accent2>
    <a:accent3>
      <a:srgbClr val="093759"/>
    </a:accent3>
    <a:accent4>
      <a:srgbClr val="093759"/>
    </a:accent4>
    <a:accent5>
      <a:srgbClr val="0B4F76"/>
    </a:accent5>
    <a:accent6>
      <a:srgbClr val="BFBFBF"/>
    </a:accent6>
    <a:hlink>
      <a:srgbClr val="D10E0C"/>
    </a:hlink>
    <a:folHlink>
      <a:srgbClr val="BBB487"/>
    </a:folHlink>
  </a:clrScheme>
</a:themeOverride>
</file>

<file path=ppt/theme/themeOverride2.xml><?xml version="1.0" encoding="utf-8"?>
<a:themeOverride xmlns:a="http://schemas.openxmlformats.org/drawingml/2006/main">
  <a:clrScheme name="自定义 178">
    <a:dk1>
      <a:srgbClr val="000000"/>
    </a:dk1>
    <a:lt1>
      <a:srgbClr val="FFFFFF"/>
    </a:lt1>
    <a:dk2>
      <a:srgbClr val="0C4E7E"/>
    </a:dk2>
    <a:lt2>
      <a:srgbClr val="E2DFCC"/>
    </a:lt2>
    <a:accent1>
      <a:srgbClr val="093759"/>
    </a:accent1>
    <a:accent2>
      <a:srgbClr val="093759"/>
    </a:accent2>
    <a:accent3>
      <a:srgbClr val="093759"/>
    </a:accent3>
    <a:accent4>
      <a:srgbClr val="093759"/>
    </a:accent4>
    <a:accent5>
      <a:srgbClr val="0B4F76"/>
    </a:accent5>
    <a:accent6>
      <a:srgbClr val="BFBFBF"/>
    </a:accent6>
    <a:hlink>
      <a:srgbClr val="D10E0C"/>
    </a:hlink>
    <a:folHlink>
      <a:srgbClr val="BBB487"/>
    </a:folHlink>
  </a:clrScheme>
</a:themeOverride>
</file>

<file path=ppt/theme/themeOverride20.xml><?xml version="1.0" encoding="utf-8"?>
<a:themeOverride xmlns:a="http://schemas.openxmlformats.org/drawingml/2006/main">
  <a:clrScheme name="自定义 178">
    <a:dk1>
      <a:srgbClr val="000000"/>
    </a:dk1>
    <a:lt1>
      <a:srgbClr val="FFFFFF"/>
    </a:lt1>
    <a:dk2>
      <a:srgbClr val="0C4E7E"/>
    </a:dk2>
    <a:lt2>
      <a:srgbClr val="E2DFCC"/>
    </a:lt2>
    <a:accent1>
      <a:srgbClr val="093759"/>
    </a:accent1>
    <a:accent2>
      <a:srgbClr val="093759"/>
    </a:accent2>
    <a:accent3>
      <a:srgbClr val="093759"/>
    </a:accent3>
    <a:accent4>
      <a:srgbClr val="093759"/>
    </a:accent4>
    <a:accent5>
      <a:srgbClr val="0B4F76"/>
    </a:accent5>
    <a:accent6>
      <a:srgbClr val="BFBFBF"/>
    </a:accent6>
    <a:hlink>
      <a:srgbClr val="D10E0C"/>
    </a:hlink>
    <a:folHlink>
      <a:srgbClr val="BBB487"/>
    </a:folHlink>
  </a:clrScheme>
</a:themeOverride>
</file>

<file path=ppt/theme/themeOverride21.xml><?xml version="1.0" encoding="utf-8"?>
<a:themeOverride xmlns:a="http://schemas.openxmlformats.org/drawingml/2006/main">
  <a:clrScheme name="自定义 178">
    <a:dk1>
      <a:srgbClr val="000000"/>
    </a:dk1>
    <a:lt1>
      <a:srgbClr val="FFFFFF"/>
    </a:lt1>
    <a:dk2>
      <a:srgbClr val="0C4E7E"/>
    </a:dk2>
    <a:lt2>
      <a:srgbClr val="E2DFCC"/>
    </a:lt2>
    <a:accent1>
      <a:srgbClr val="093759"/>
    </a:accent1>
    <a:accent2>
      <a:srgbClr val="093759"/>
    </a:accent2>
    <a:accent3>
      <a:srgbClr val="093759"/>
    </a:accent3>
    <a:accent4>
      <a:srgbClr val="093759"/>
    </a:accent4>
    <a:accent5>
      <a:srgbClr val="0B4F76"/>
    </a:accent5>
    <a:accent6>
      <a:srgbClr val="BFBFBF"/>
    </a:accent6>
    <a:hlink>
      <a:srgbClr val="D10E0C"/>
    </a:hlink>
    <a:folHlink>
      <a:srgbClr val="BBB487"/>
    </a:folHlink>
  </a:clrScheme>
</a:themeOverride>
</file>

<file path=ppt/theme/themeOverride22.xml><?xml version="1.0" encoding="utf-8"?>
<a:themeOverride xmlns:a="http://schemas.openxmlformats.org/drawingml/2006/main">
  <a:clrScheme name="自定义 178">
    <a:dk1>
      <a:srgbClr val="000000"/>
    </a:dk1>
    <a:lt1>
      <a:srgbClr val="FFFFFF"/>
    </a:lt1>
    <a:dk2>
      <a:srgbClr val="0C4E7E"/>
    </a:dk2>
    <a:lt2>
      <a:srgbClr val="E2DFCC"/>
    </a:lt2>
    <a:accent1>
      <a:srgbClr val="093759"/>
    </a:accent1>
    <a:accent2>
      <a:srgbClr val="093759"/>
    </a:accent2>
    <a:accent3>
      <a:srgbClr val="093759"/>
    </a:accent3>
    <a:accent4>
      <a:srgbClr val="093759"/>
    </a:accent4>
    <a:accent5>
      <a:srgbClr val="0B4F76"/>
    </a:accent5>
    <a:accent6>
      <a:srgbClr val="BFBFBF"/>
    </a:accent6>
    <a:hlink>
      <a:srgbClr val="D10E0C"/>
    </a:hlink>
    <a:folHlink>
      <a:srgbClr val="BBB487"/>
    </a:folHlink>
  </a:clrScheme>
</a:themeOverride>
</file>

<file path=ppt/theme/themeOverride23.xml><?xml version="1.0" encoding="utf-8"?>
<a:themeOverride xmlns:a="http://schemas.openxmlformats.org/drawingml/2006/main">
  <a:clrScheme name="自定义 178">
    <a:dk1>
      <a:srgbClr val="000000"/>
    </a:dk1>
    <a:lt1>
      <a:srgbClr val="FFFFFF"/>
    </a:lt1>
    <a:dk2>
      <a:srgbClr val="0C4E7E"/>
    </a:dk2>
    <a:lt2>
      <a:srgbClr val="E2DFCC"/>
    </a:lt2>
    <a:accent1>
      <a:srgbClr val="093759"/>
    </a:accent1>
    <a:accent2>
      <a:srgbClr val="093759"/>
    </a:accent2>
    <a:accent3>
      <a:srgbClr val="093759"/>
    </a:accent3>
    <a:accent4>
      <a:srgbClr val="093759"/>
    </a:accent4>
    <a:accent5>
      <a:srgbClr val="0B4F76"/>
    </a:accent5>
    <a:accent6>
      <a:srgbClr val="BFBFBF"/>
    </a:accent6>
    <a:hlink>
      <a:srgbClr val="D10E0C"/>
    </a:hlink>
    <a:folHlink>
      <a:srgbClr val="BBB487"/>
    </a:folHlink>
  </a:clrScheme>
</a:themeOverride>
</file>

<file path=ppt/theme/themeOverride24.xml><?xml version="1.0" encoding="utf-8"?>
<a:themeOverride xmlns:a="http://schemas.openxmlformats.org/drawingml/2006/main">
  <a:clrScheme name="自定义 178">
    <a:dk1>
      <a:srgbClr val="000000"/>
    </a:dk1>
    <a:lt1>
      <a:srgbClr val="FFFFFF"/>
    </a:lt1>
    <a:dk2>
      <a:srgbClr val="0C4E7E"/>
    </a:dk2>
    <a:lt2>
      <a:srgbClr val="E2DFCC"/>
    </a:lt2>
    <a:accent1>
      <a:srgbClr val="093759"/>
    </a:accent1>
    <a:accent2>
      <a:srgbClr val="093759"/>
    </a:accent2>
    <a:accent3>
      <a:srgbClr val="093759"/>
    </a:accent3>
    <a:accent4>
      <a:srgbClr val="093759"/>
    </a:accent4>
    <a:accent5>
      <a:srgbClr val="0B4F76"/>
    </a:accent5>
    <a:accent6>
      <a:srgbClr val="BFBFBF"/>
    </a:accent6>
    <a:hlink>
      <a:srgbClr val="D10E0C"/>
    </a:hlink>
    <a:folHlink>
      <a:srgbClr val="BBB487"/>
    </a:folHlink>
  </a:clrScheme>
</a:themeOverride>
</file>

<file path=ppt/theme/themeOverride25.xml><?xml version="1.0" encoding="utf-8"?>
<a:themeOverride xmlns:a="http://schemas.openxmlformats.org/drawingml/2006/main">
  <a:clrScheme name="自定义 178">
    <a:dk1>
      <a:srgbClr val="000000"/>
    </a:dk1>
    <a:lt1>
      <a:srgbClr val="FFFFFF"/>
    </a:lt1>
    <a:dk2>
      <a:srgbClr val="0C4E7E"/>
    </a:dk2>
    <a:lt2>
      <a:srgbClr val="E2DFCC"/>
    </a:lt2>
    <a:accent1>
      <a:srgbClr val="093759"/>
    </a:accent1>
    <a:accent2>
      <a:srgbClr val="093759"/>
    </a:accent2>
    <a:accent3>
      <a:srgbClr val="093759"/>
    </a:accent3>
    <a:accent4>
      <a:srgbClr val="093759"/>
    </a:accent4>
    <a:accent5>
      <a:srgbClr val="0B4F76"/>
    </a:accent5>
    <a:accent6>
      <a:srgbClr val="BFBFBF"/>
    </a:accent6>
    <a:hlink>
      <a:srgbClr val="D10E0C"/>
    </a:hlink>
    <a:folHlink>
      <a:srgbClr val="BBB487"/>
    </a:folHlink>
  </a:clrScheme>
</a:themeOverride>
</file>

<file path=ppt/theme/themeOverride26.xml><?xml version="1.0" encoding="utf-8"?>
<a:themeOverride xmlns:a="http://schemas.openxmlformats.org/drawingml/2006/main">
  <a:clrScheme name="自定义 178">
    <a:dk1>
      <a:srgbClr val="000000"/>
    </a:dk1>
    <a:lt1>
      <a:srgbClr val="FFFFFF"/>
    </a:lt1>
    <a:dk2>
      <a:srgbClr val="0C4E7E"/>
    </a:dk2>
    <a:lt2>
      <a:srgbClr val="E2DFCC"/>
    </a:lt2>
    <a:accent1>
      <a:srgbClr val="093759"/>
    </a:accent1>
    <a:accent2>
      <a:srgbClr val="093759"/>
    </a:accent2>
    <a:accent3>
      <a:srgbClr val="093759"/>
    </a:accent3>
    <a:accent4>
      <a:srgbClr val="093759"/>
    </a:accent4>
    <a:accent5>
      <a:srgbClr val="0B4F76"/>
    </a:accent5>
    <a:accent6>
      <a:srgbClr val="BFBFBF"/>
    </a:accent6>
    <a:hlink>
      <a:srgbClr val="D10E0C"/>
    </a:hlink>
    <a:folHlink>
      <a:srgbClr val="BBB487"/>
    </a:folHlink>
  </a:clrScheme>
</a:themeOverride>
</file>

<file path=ppt/theme/themeOverride27.xml><?xml version="1.0" encoding="utf-8"?>
<a:themeOverride xmlns:a="http://schemas.openxmlformats.org/drawingml/2006/main">
  <a:clrScheme name="自定义 178">
    <a:dk1>
      <a:srgbClr val="000000"/>
    </a:dk1>
    <a:lt1>
      <a:srgbClr val="FFFFFF"/>
    </a:lt1>
    <a:dk2>
      <a:srgbClr val="0C4E7E"/>
    </a:dk2>
    <a:lt2>
      <a:srgbClr val="E2DFCC"/>
    </a:lt2>
    <a:accent1>
      <a:srgbClr val="093759"/>
    </a:accent1>
    <a:accent2>
      <a:srgbClr val="093759"/>
    </a:accent2>
    <a:accent3>
      <a:srgbClr val="093759"/>
    </a:accent3>
    <a:accent4>
      <a:srgbClr val="093759"/>
    </a:accent4>
    <a:accent5>
      <a:srgbClr val="0B4F76"/>
    </a:accent5>
    <a:accent6>
      <a:srgbClr val="BFBFBF"/>
    </a:accent6>
    <a:hlink>
      <a:srgbClr val="D10E0C"/>
    </a:hlink>
    <a:folHlink>
      <a:srgbClr val="BBB487"/>
    </a:folHlink>
  </a:clrScheme>
</a:themeOverride>
</file>

<file path=ppt/theme/themeOverride28.xml><?xml version="1.0" encoding="utf-8"?>
<a:themeOverride xmlns:a="http://schemas.openxmlformats.org/drawingml/2006/main">
  <a:clrScheme name="自定义 178">
    <a:dk1>
      <a:srgbClr val="000000"/>
    </a:dk1>
    <a:lt1>
      <a:srgbClr val="FFFFFF"/>
    </a:lt1>
    <a:dk2>
      <a:srgbClr val="0C4E7E"/>
    </a:dk2>
    <a:lt2>
      <a:srgbClr val="E2DFCC"/>
    </a:lt2>
    <a:accent1>
      <a:srgbClr val="093759"/>
    </a:accent1>
    <a:accent2>
      <a:srgbClr val="093759"/>
    </a:accent2>
    <a:accent3>
      <a:srgbClr val="093759"/>
    </a:accent3>
    <a:accent4>
      <a:srgbClr val="093759"/>
    </a:accent4>
    <a:accent5>
      <a:srgbClr val="0B4F76"/>
    </a:accent5>
    <a:accent6>
      <a:srgbClr val="BFBFBF"/>
    </a:accent6>
    <a:hlink>
      <a:srgbClr val="D10E0C"/>
    </a:hlink>
    <a:folHlink>
      <a:srgbClr val="BBB487"/>
    </a:folHlink>
  </a:clrScheme>
</a:themeOverride>
</file>

<file path=ppt/theme/themeOverride29.xml><?xml version="1.0" encoding="utf-8"?>
<a:themeOverride xmlns:a="http://schemas.openxmlformats.org/drawingml/2006/main">
  <a:clrScheme name="自定义 178">
    <a:dk1>
      <a:srgbClr val="000000"/>
    </a:dk1>
    <a:lt1>
      <a:srgbClr val="FFFFFF"/>
    </a:lt1>
    <a:dk2>
      <a:srgbClr val="0C4E7E"/>
    </a:dk2>
    <a:lt2>
      <a:srgbClr val="E2DFCC"/>
    </a:lt2>
    <a:accent1>
      <a:srgbClr val="093759"/>
    </a:accent1>
    <a:accent2>
      <a:srgbClr val="093759"/>
    </a:accent2>
    <a:accent3>
      <a:srgbClr val="093759"/>
    </a:accent3>
    <a:accent4>
      <a:srgbClr val="093759"/>
    </a:accent4>
    <a:accent5>
      <a:srgbClr val="0B4F76"/>
    </a:accent5>
    <a:accent6>
      <a:srgbClr val="BFBFBF"/>
    </a:accent6>
    <a:hlink>
      <a:srgbClr val="D10E0C"/>
    </a:hlink>
    <a:folHlink>
      <a:srgbClr val="BBB487"/>
    </a:folHlink>
  </a:clrScheme>
</a:themeOverride>
</file>

<file path=ppt/theme/themeOverride3.xml><?xml version="1.0" encoding="utf-8"?>
<a:themeOverride xmlns:a="http://schemas.openxmlformats.org/drawingml/2006/main">
  <a:clrScheme name="自定义 178">
    <a:dk1>
      <a:srgbClr val="000000"/>
    </a:dk1>
    <a:lt1>
      <a:srgbClr val="FFFFFF"/>
    </a:lt1>
    <a:dk2>
      <a:srgbClr val="0C4E7E"/>
    </a:dk2>
    <a:lt2>
      <a:srgbClr val="E2DFCC"/>
    </a:lt2>
    <a:accent1>
      <a:srgbClr val="093759"/>
    </a:accent1>
    <a:accent2>
      <a:srgbClr val="093759"/>
    </a:accent2>
    <a:accent3>
      <a:srgbClr val="093759"/>
    </a:accent3>
    <a:accent4>
      <a:srgbClr val="093759"/>
    </a:accent4>
    <a:accent5>
      <a:srgbClr val="0B4F76"/>
    </a:accent5>
    <a:accent6>
      <a:srgbClr val="BFBFBF"/>
    </a:accent6>
    <a:hlink>
      <a:srgbClr val="D10E0C"/>
    </a:hlink>
    <a:folHlink>
      <a:srgbClr val="BBB487"/>
    </a:folHlink>
  </a:clrScheme>
</a:themeOverride>
</file>

<file path=ppt/theme/themeOverride30.xml><?xml version="1.0" encoding="utf-8"?>
<a:themeOverride xmlns:a="http://schemas.openxmlformats.org/drawingml/2006/main">
  <a:clrScheme name="自定义 178">
    <a:dk1>
      <a:srgbClr val="000000"/>
    </a:dk1>
    <a:lt1>
      <a:srgbClr val="FFFFFF"/>
    </a:lt1>
    <a:dk2>
      <a:srgbClr val="0C4E7E"/>
    </a:dk2>
    <a:lt2>
      <a:srgbClr val="E2DFCC"/>
    </a:lt2>
    <a:accent1>
      <a:srgbClr val="093759"/>
    </a:accent1>
    <a:accent2>
      <a:srgbClr val="093759"/>
    </a:accent2>
    <a:accent3>
      <a:srgbClr val="093759"/>
    </a:accent3>
    <a:accent4>
      <a:srgbClr val="093759"/>
    </a:accent4>
    <a:accent5>
      <a:srgbClr val="0B4F76"/>
    </a:accent5>
    <a:accent6>
      <a:srgbClr val="BFBFBF"/>
    </a:accent6>
    <a:hlink>
      <a:srgbClr val="D10E0C"/>
    </a:hlink>
    <a:folHlink>
      <a:srgbClr val="BBB487"/>
    </a:folHlink>
  </a:clrScheme>
</a:themeOverride>
</file>

<file path=ppt/theme/themeOverride31.xml><?xml version="1.0" encoding="utf-8"?>
<a:themeOverride xmlns:a="http://schemas.openxmlformats.org/drawingml/2006/main">
  <a:clrScheme name="自定义 178">
    <a:dk1>
      <a:srgbClr val="000000"/>
    </a:dk1>
    <a:lt1>
      <a:srgbClr val="FFFFFF"/>
    </a:lt1>
    <a:dk2>
      <a:srgbClr val="0C4E7E"/>
    </a:dk2>
    <a:lt2>
      <a:srgbClr val="E2DFCC"/>
    </a:lt2>
    <a:accent1>
      <a:srgbClr val="093759"/>
    </a:accent1>
    <a:accent2>
      <a:srgbClr val="093759"/>
    </a:accent2>
    <a:accent3>
      <a:srgbClr val="093759"/>
    </a:accent3>
    <a:accent4>
      <a:srgbClr val="093759"/>
    </a:accent4>
    <a:accent5>
      <a:srgbClr val="0B4F76"/>
    </a:accent5>
    <a:accent6>
      <a:srgbClr val="BFBFBF"/>
    </a:accent6>
    <a:hlink>
      <a:srgbClr val="D10E0C"/>
    </a:hlink>
    <a:folHlink>
      <a:srgbClr val="BBB487"/>
    </a:folHlink>
  </a:clrScheme>
</a:themeOverride>
</file>

<file path=ppt/theme/themeOverride32.xml><?xml version="1.0" encoding="utf-8"?>
<a:themeOverride xmlns:a="http://schemas.openxmlformats.org/drawingml/2006/main">
  <a:clrScheme name="自定义 178">
    <a:dk1>
      <a:srgbClr val="000000"/>
    </a:dk1>
    <a:lt1>
      <a:srgbClr val="FFFFFF"/>
    </a:lt1>
    <a:dk2>
      <a:srgbClr val="0C4E7E"/>
    </a:dk2>
    <a:lt2>
      <a:srgbClr val="E2DFCC"/>
    </a:lt2>
    <a:accent1>
      <a:srgbClr val="093759"/>
    </a:accent1>
    <a:accent2>
      <a:srgbClr val="093759"/>
    </a:accent2>
    <a:accent3>
      <a:srgbClr val="093759"/>
    </a:accent3>
    <a:accent4>
      <a:srgbClr val="093759"/>
    </a:accent4>
    <a:accent5>
      <a:srgbClr val="0B4F76"/>
    </a:accent5>
    <a:accent6>
      <a:srgbClr val="BFBFBF"/>
    </a:accent6>
    <a:hlink>
      <a:srgbClr val="D10E0C"/>
    </a:hlink>
    <a:folHlink>
      <a:srgbClr val="BBB487"/>
    </a:folHlink>
  </a:clrScheme>
</a:themeOverride>
</file>

<file path=ppt/theme/themeOverride33.xml><?xml version="1.0" encoding="utf-8"?>
<a:themeOverride xmlns:a="http://schemas.openxmlformats.org/drawingml/2006/main">
  <a:clrScheme name="自定义 178">
    <a:dk1>
      <a:srgbClr val="000000"/>
    </a:dk1>
    <a:lt1>
      <a:srgbClr val="FFFFFF"/>
    </a:lt1>
    <a:dk2>
      <a:srgbClr val="0C4E7E"/>
    </a:dk2>
    <a:lt2>
      <a:srgbClr val="E2DFCC"/>
    </a:lt2>
    <a:accent1>
      <a:srgbClr val="093759"/>
    </a:accent1>
    <a:accent2>
      <a:srgbClr val="093759"/>
    </a:accent2>
    <a:accent3>
      <a:srgbClr val="093759"/>
    </a:accent3>
    <a:accent4>
      <a:srgbClr val="093759"/>
    </a:accent4>
    <a:accent5>
      <a:srgbClr val="0B4F76"/>
    </a:accent5>
    <a:accent6>
      <a:srgbClr val="BFBFBF"/>
    </a:accent6>
    <a:hlink>
      <a:srgbClr val="D10E0C"/>
    </a:hlink>
    <a:folHlink>
      <a:srgbClr val="BBB487"/>
    </a:folHlink>
  </a:clrScheme>
</a:themeOverride>
</file>

<file path=ppt/theme/themeOverride34.xml><?xml version="1.0" encoding="utf-8"?>
<a:themeOverride xmlns:a="http://schemas.openxmlformats.org/drawingml/2006/main">
  <a:clrScheme name="自定义 178">
    <a:dk1>
      <a:srgbClr val="000000"/>
    </a:dk1>
    <a:lt1>
      <a:srgbClr val="FFFFFF"/>
    </a:lt1>
    <a:dk2>
      <a:srgbClr val="0C4E7E"/>
    </a:dk2>
    <a:lt2>
      <a:srgbClr val="E2DFCC"/>
    </a:lt2>
    <a:accent1>
      <a:srgbClr val="093759"/>
    </a:accent1>
    <a:accent2>
      <a:srgbClr val="093759"/>
    </a:accent2>
    <a:accent3>
      <a:srgbClr val="093759"/>
    </a:accent3>
    <a:accent4>
      <a:srgbClr val="093759"/>
    </a:accent4>
    <a:accent5>
      <a:srgbClr val="0B4F76"/>
    </a:accent5>
    <a:accent6>
      <a:srgbClr val="BFBFBF"/>
    </a:accent6>
    <a:hlink>
      <a:srgbClr val="D10E0C"/>
    </a:hlink>
    <a:folHlink>
      <a:srgbClr val="BBB487"/>
    </a:folHlink>
  </a:clrScheme>
</a:themeOverride>
</file>

<file path=ppt/theme/themeOverride35.xml><?xml version="1.0" encoding="utf-8"?>
<a:themeOverride xmlns:a="http://schemas.openxmlformats.org/drawingml/2006/main">
  <a:clrScheme name="自定义 178">
    <a:dk1>
      <a:srgbClr val="000000"/>
    </a:dk1>
    <a:lt1>
      <a:srgbClr val="FFFFFF"/>
    </a:lt1>
    <a:dk2>
      <a:srgbClr val="0C4E7E"/>
    </a:dk2>
    <a:lt2>
      <a:srgbClr val="E2DFCC"/>
    </a:lt2>
    <a:accent1>
      <a:srgbClr val="093759"/>
    </a:accent1>
    <a:accent2>
      <a:srgbClr val="093759"/>
    </a:accent2>
    <a:accent3>
      <a:srgbClr val="093759"/>
    </a:accent3>
    <a:accent4>
      <a:srgbClr val="093759"/>
    </a:accent4>
    <a:accent5>
      <a:srgbClr val="0B4F76"/>
    </a:accent5>
    <a:accent6>
      <a:srgbClr val="BFBFBF"/>
    </a:accent6>
    <a:hlink>
      <a:srgbClr val="D10E0C"/>
    </a:hlink>
    <a:folHlink>
      <a:srgbClr val="BBB487"/>
    </a:folHlink>
  </a:clrScheme>
</a:themeOverride>
</file>

<file path=ppt/theme/themeOverride4.xml><?xml version="1.0" encoding="utf-8"?>
<a:themeOverride xmlns:a="http://schemas.openxmlformats.org/drawingml/2006/main">
  <a:clrScheme name="自定义 178">
    <a:dk1>
      <a:srgbClr val="000000"/>
    </a:dk1>
    <a:lt1>
      <a:srgbClr val="FFFFFF"/>
    </a:lt1>
    <a:dk2>
      <a:srgbClr val="0C4E7E"/>
    </a:dk2>
    <a:lt2>
      <a:srgbClr val="E2DFCC"/>
    </a:lt2>
    <a:accent1>
      <a:srgbClr val="093759"/>
    </a:accent1>
    <a:accent2>
      <a:srgbClr val="093759"/>
    </a:accent2>
    <a:accent3>
      <a:srgbClr val="093759"/>
    </a:accent3>
    <a:accent4>
      <a:srgbClr val="093759"/>
    </a:accent4>
    <a:accent5>
      <a:srgbClr val="0B4F76"/>
    </a:accent5>
    <a:accent6>
      <a:srgbClr val="BFBFBF"/>
    </a:accent6>
    <a:hlink>
      <a:srgbClr val="D10E0C"/>
    </a:hlink>
    <a:folHlink>
      <a:srgbClr val="BBB487"/>
    </a:folHlink>
  </a:clrScheme>
</a:themeOverride>
</file>

<file path=ppt/theme/themeOverride5.xml><?xml version="1.0" encoding="utf-8"?>
<a:themeOverride xmlns:a="http://schemas.openxmlformats.org/drawingml/2006/main">
  <a:clrScheme name="自定义 178">
    <a:dk1>
      <a:srgbClr val="000000"/>
    </a:dk1>
    <a:lt1>
      <a:srgbClr val="FFFFFF"/>
    </a:lt1>
    <a:dk2>
      <a:srgbClr val="0C4E7E"/>
    </a:dk2>
    <a:lt2>
      <a:srgbClr val="E2DFCC"/>
    </a:lt2>
    <a:accent1>
      <a:srgbClr val="093759"/>
    </a:accent1>
    <a:accent2>
      <a:srgbClr val="093759"/>
    </a:accent2>
    <a:accent3>
      <a:srgbClr val="093759"/>
    </a:accent3>
    <a:accent4>
      <a:srgbClr val="093759"/>
    </a:accent4>
    <a:accent5>
      <a:srgbClr val="0B4F76"/>
    </a:accent5>
    <a:accent6>
      <a:srgbClr val="BFBFBF"/>
    </a:accent6>
    <a:hlink>
      <a:srgbClr val="D10E0C"/>
    </a:hlink>
    <a:folHlink>
      <a:srgbClr val="BBB487"/>
    </a:folHlink>
  </a:clrScheme>
</a:themeOverride>
</file>

<file path=ppt/theme/themeOverride6.xml><?xml version="1.0" encoding="utf-8"?>
<a:themeOverride xmlns:a="http://schemas.openxmlformats.org/drawingml/2006/main">
  <a:clrScheme name="自定义 178">
    <a:dk1>
      <a:srgbClr val="000000"/>
    </a:dk1>
    <a:lt1>
      <a:srgbClr val="FFFFFF"/>
    </a:lt1>
    <a:dk2>
      <a:srgbClr val="0C4E7E"/>
    </a:dk2>
    <a:lt2>
      <a:srgbClr val="E2DFCC"/>
    </a:lt2>
    <a:accent1>
      <a:srgbClr val="093759"/>
    </a:accent1>
    <a:accent2>
      <a:srgbClr val="093759"/>
    </a:accent2>
    <a:accent3>
      <a:srgbClr val="093759"/>
    </a:accent3>
    <a:accent4>
      <a:srgbClr val="093759"/>
    </a:accent4>
    <a:accent5>
      <a:srgbClr val="0B4F76"/>
    </a:accent5>
    <a:accent6>
      <a:srgbClr val="BFBFBF"/>
    </a:accent6>
    <a:hlink>
      <a:srgbClr val="D10E0C"/>
    </a:hlink>
    <a:folHlink>
      <a:srgbClr val="BBB487"/>
    </a:folHlink>
  </a:clrScheme>
</a:themeOverride>
</file>

<file path=ppt/theme/themeOverride7.xml><?xml version="1.0" encoding="utf-8"?>
<a:themeOverride xmlns:a="http://schemas.openxmlformats.org/drawingml/2006/main">
  <a:clrScheme name="自定义 178">
    <a:dk1>
      <a:srgbClr val="000000"/>
    </a:dk1>
    <a:lt1>
      <a:srgbClr val="FFFFFF"/>
    </a:lt1>
    <a:dk2>
      <a:srgbClr val="0C4E7E"/>
    </a:dk2>
    <a:lt2>
      <a:srgbClr val="E2DFCC"/>
    </a:lt2>
    <a:accent1>
      <a:srgbClr val="093759"/>
    </a:accent1>
    <a:accent2>
      <a:srgbClr val="093759"/>
    </a:accent2>
    <a:accent3>
      <a:srgbClr val="093759"/>
    </a:accent3>
    <a:accent4>
      <a:srgbClr val="093759"/>
    </a:accent4>
    <a:accent5>
      <a:srgbClr val="0B4F76"/>
    </a:accent5>
    <a:accent6>
      <a:srgbClr val="BFBFBF"/>
    </a:accent6>
    <a:hlink>
      <a:srgbClr val="D10E0C"/>
    </a:hlink>
    <a:folHlink>
      <a:srgbClr val="BBB487"/>
    </a:folHlink>
  </a:clrScheme>
</a:themeOverride>
</file>

<file path=ppt/theme/themeOverride8.xml><?xml version="1.0" encoding="utf-8"?>
<a:themeOverride xmlns:a="http://schemas.openxmlformats.org/drawingml/2006/main">
  <a:clrScheme name="自定义 178">
    <a:dk1>
      <a:srgbClr val="000000"/>
    </a:dk1>
    <a:lt1>
      <a:srgbClr val="FFFFFF"/>
    </a:lt1>
    <a:dk2>
      <a:srgbClr val="0C4E7E"/>
    </a:dk2>
    <a:lt2>
      <a:srgbClr val="E2DFCC"/>
    </a:lt2>
    <a:accent1>
      <a:srgbClr val="093759"/>
    </a:accent1>
    <a:accent2>
      <a:srgbClr val="093759"/>
    </a:accent2>
    <a:accent3>
      <a:srgbClr val="093759"/>
    </a:accent3>
    <a:accent4>
      <a:srgbClr val="093759"/>
    </a:accent4>
    <a:accent5>
      <a:srgbClr val="0B4F76"/>
    </a:accent5>
    <a:accent6>
      <a:srgbClr val="BFBFBF"/>
    </a:accent6>
    <a:hlink>
      <a:srgbClr val="D10E0C"/>
    </a:hlink>
    <a:folHlink>
      <a:srgbClr val="BBB487"/>
    </a:folHlink>
  </a:clrScheme>
</a:themeOverride>
</file>

<file path=ppt/theme/themeOverride9.xml><?xml version="1.0" encoding="utf-8"?>
<a:themeOverride xmlns:a="http://schemas.openxmlformats.org/drawingml/2006/main">
  <a:clrScheme name="自定义 178">
    <a:dk1>
      <a:srgbClr val="000000"/>
    </a:dk1>
    <a:lt1>
      <a:srgbClr val="FFFFFF"/>
    </a:lt1>
    <a:dk2>
      <a:srgbClr val="0C4E7E"/>
    </a:dk2>
    <a:lt2>
      <a:srgbClr val="E2DFCC"/>
    </a:lt2>
    <a:accent1>
      <a:srgbClr val="093759"/>
    </a:accent1>
    <a:accent2>
      <a:srgbClr val="093759"/>
    </a:accent2>
    <a:accent3>
      <a:srgbClr val="093759"/>
    </a:accent3>
    <a:accent4>
      <a:srgbClr val="093759"/>
    </a:accent4>
    <a:accent5>
      <a:srgbClr val="0B4F76"/>
    </a:accent5>
    <a:accent6>
      <a:srgbClr val="BFBFBF"/>
    </a:accent6>
    <a:hlink>
      <a:srgbClr val="D10E0C"/>
    </a:hlink>
    <a:folHlink>
      <a:srgbClr val="BBB487"/>
    </a:folHlink>
  </a:clrScheme>
</a:themeOverride>
</file>

<file path=docProps/app.xml><?xml version="1.0" encoding="utf-8"?>
<Properties xmlns="http://schemas.openxmlformats.org/officeDocument/2006/extended-properties" xmlns:vt="http://schemas.openxmlformats.org/officeDocument/2006/docPropsVTypes">
  <Template/>
  <TotalTime>8316</TotalTime>
  <Words>2759</Words>
  <Application>Microsoft Office PowerPoint</Application>
  <PresentationFormat>全屏显示(16:9)</PresentationFormat>
  <Paragraphs>415</Paragraphs>
  <Slides>39</Slides>
  <Notes>39</Notes>
  <HiddenSlides>0</HiddenSlides>
  <MMClips>1</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39</vt:i4>
      </vt:variant>
    </vt:vector>
  </HeadingPairs>
  <TitlesOfParts>
    <vt:vector size="43" baseType="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气常规微立体工作报告（新首页）</dc:title>
  <dc:creator>kingpub</dc:creator>
  <cp:keywords>plus206</cp:keywords>
  <cp:lastModifiedBy>Administrator</cp:lastModifiedBy>
  <cp:revision>993</cp:revision>
  <dcterms:created xsi:type="dcterms:W3CDTF">2015-04-24T01:01:13Z</dcterms:created>
  <dcterms:modified xsi:type="dcterms:W3CDTF">2019-07-23T06:54:48Z</dcterms:modified>
  <cp:category>plus206</cp:category>
</cp:coreProperties>
</file>