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62" r:id="rId5"/>
    <p:sldId id="263" r:id="rId6"/>
    <p:sldId id="264" r:id="rId7"/>
    <p:sldId id="265" r:id="rId8"/>
    <p:sldId id="280" r:id="rId9"/>
    <p:sldId id="266" r:id="rId10"/>
    <p:sldId id="267" r:id="rId11"/>
    <p:sldId id="268" r:id="rId12"/>
    <p:sldId id="269" r:id="rId13"/>
    <p:sldId id="281" r:id="rId14"/>
    <p:sldId id="270" r:id="rId15"/>
    <p:sldId id="271" r:id="rId16"/>
    <p:sldId id="272" r:id="rId17"/>
    <p:sldId id="273" r:id="rId18"/>
    <p:sldId id="282" r:id="rId19"/>
    <p:sldId id="274" r:id="rId20"/>
    <p:sldId id="275" r:id="rId21"/>
    <p:sldId id="276" r:id="rId22"/>
    <p:sldId id="277" r:id="rId23"/>
    <p:sldId id="283" r:id="rId24"/>
  </p:sldIdLst>
  <p:sldSz cx="12192000" cy="6858000"/>
  <p:notesSz cx="6858000" cy="9144000"/>
  <p:custDataLst>
    <p:tags r:id="rId26"/>
  </p:custDataLst>
  <p:defaultTextStyle>
    <a:defPPr>
      <a:defRPr lang="zh-CN"/>
    </a:defPPr>
    <a:lvl1pPr algn="l" rtl="0" eaLnBrk="0" fontAlgn="base" hangingPunct="0">
      <a:spcBef>
        <a:spcPct val="0"/>
      </a:spcBef>
      <a:spcAft>
        <a:spcPct val="0"/>
      </a:spcAft>
      <a:defRPr kern="1200">
        <a:solidFill>
          <a:schemeClr val="tx1"/>
        </a:solidFill>
        <a:latin typeface="微软雅黑" pitchFamily="34" charset="-122"/>
        <a:ea typeface="微软雅黑" pitchFamily="34" charset="-122"/>
        <a:cs typeface="+mn-cs"/>
      </a:defRPr>
    </a:lvl1pPr>
    <a:lvl2pPr marL="457200" algn="l" rtl="0" eaLnBrk="0" fontAlgn="base" hangingPunct="0">
      <a:spcBef>
        <a:spcPct val="0"/>
      </a:spcBef>
      <a:spcAft>
        <a:spcPct val="0"/>
      </a:spcAft>
      <a:defRPr kern="1200">
        <a:solidFill>
          <a:schemeClr val="tx1"/>
        </a:solidFill>
        <a:latin typeface="微软雅黑" pitchFamily="34" charset="-122"/>
        <a:ea typeface="微软雅黑" pitchFamily="34" charset="-122"/>
        <a:cs typeface="+mn-cs"/>
      </a:defRPr>
    </a:lvl2pPr>
    <a:lvl3pPr marL="914400" algn="l" rtl="0" eaLnBrk="0" fontAlgn="base" hangingPunct="0">
      <a:spcBef>
        <a:spcPct val="0"/>
      </a:spcBef>
      <a:spcAft>
        <a:spcPct val="0"/>
      </a:spcAft>
      <a:defRPr kern="1200">
        <a:solidFill>
          <a:schemeClr val="tx1"/>
        </a:solidFill>
        <a:latin typeface="微软雅黑" pitchFamily="34" charset="-122"/>
        <a:ea typeface="微软雅黑" pitchFamily="34" charset="-122"/>
        <a:cs typeface="+mn-cs"/>
      </a:defRPr>
    </a:lvl3pPr>
    <a:lvl4pPr marL="1371600" algn="l" rtl="0" eaLnBrk="0" fontAlgn="base" hangingPunct="0">
      <a:spcBef>
        <a:spcPct val="0"/>
      </a:spcBef>
      <a:spcAft>
        <a:spcPct val="0"/>
      </a:spcAft>
      <a:defRPr kern="1200">
        <a:solidFill>
          <a:schemeClr val="tx1"/>
        </a:solidFill>
        <a:latin typeface="微软雅黑" pitchFamily="34" charset="-122"/>
        <a:ea typeface="微软雅黑" pitchFamily="34" charset="-122"/>
        <a:cs typeface="+mn-cs"/>
      </a:defRPr>
    </a:lvl4pPr>
    <a:lvl5pPr marL="1828800" algn="l" rtl="0" eaLnBrk="0" fontAlgn="base" hangingPunct="0">
      <a:spcBef>
        <a:spcPct val="0"/>
      </a:spcBef>
      <a:spcAft>
        <a:spcPct val="0"/>
      </a:spcAft>
      <a:defRPr kern="1200">
        <a:solidFill>
          <a:schemeClr val="tx1"/>
        </a:solidFill>
        <a:latin typeface="微软雅黑" pitchFamily="34" charset="-122"/>
        <a:ea typeface="微软雅黑" pitchFamily="34" charset="-122"/>
        <a:cs typeface="+mn-cs"/>
      </a:defRPr>
    </a:lvl5pPr>
    <a:lvl6pPr marL="2286000" algn="l" defTabSz="914400" rtl="0" eaLnBrk="1" latinLnBrk="0" hangingPunct="1">
      <a:defRPr kern="1200">
        <a:solidFill>
          <a:schemeClr val="tx1"/>
        </a:solidFill>
        <a:latin typeface="微软雅黑" pitchFamily="34" charset="-122"/>
        <a:ea typeface="微软雅黑" pitchFamily="34" charset="-122"/>
        <a:cs typeface="+mn-cs"/>
      </a:defRPr>
    </a:lvl6pPr>
    <a:lvl7pPr marL="2743200" algn="l" defTabSz="914400" rtl="0" eaLnBrk="1" latinLnBrk="0" hangingPunct="1">
      <a:defRPr kern="1200">
        <a:solidFill>
          <a:schemeClr val="tx1"/>
        </a:solidFill>
        <a:latin typeface="微软雅黑" pitchFamily="34" charset="-122"/>
        <a:ea typeface="微软雅黑" pitchFamily="34" charset="-122"/>
        <a:cs typeface="+mn-cs"/>
      </a:defRPr>
    </a:lvl7pPr>
    <a:lvl8pPr marL="3200400" algn="l" defTabSz="914400" rtl="0" eaLnBrk="1" latinLnBrk="0" hangingPunct="1">
      <a:defRPr kern="1200">
        <a:solidFill>
          <a:schemeClr val="tx1"/>
        </a:solidFill>
        <a:latin typeface="微软雅黑" pitchFamily="34" charset="-122"/>
        <a:ea typeface="微软雅黑" pitchFamily="34" charset="-122"/>
        <a:cs typeface="+mn-cs"/>
      </a:defRPr>
    </a:lvl8pPr>
    <a:lvl9pPr marL="3657600" algn="l" defTabSz="914400" rtl="0" eaLnBrk="1" latinLnBrk="0" hangingPunct="1">
      <a:defRPr kern="1200">
        <a:solidFill>
          <a:schemeClr val="tx1"/>
        </a:solidFill>
        <a:latin typeface="微软雅黑" pitchFamily="34" charset="-122"/>
        <a:ea typeface="微软雅黑"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snapToGrid="0">
      <p:cViewPr varScale="1">
        <p:scale>
          <a:sx n="108" d="100"/>
          <a:sy n="108" d="100"/>
        </p:scale>
        <p:origin x="672" y="78"/>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BEB1AE57-91D8-4108-8A5C-7B63D632B2B6}" type="datetimeFigureOut">
              <a:rPr lang="zh-CN" altLang="en-US"/>
              <a:pPr>
                <a:defRPr/>
              </a:pPr>
              <a:t>2019/7/23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58E94DB7-6BD0-41E8-B4E6-DA4C8BA169DB}" type="slidenum">
              <a:rPr lang="zh-CN" altLang="en-US"/>
              <a:pPr>
                <a:defRPr/>
              </a:pPr>
              <a:t>‹#›</a:t>
            </a:fld>
            <a:endParaRPr lang="zh-CN" altLang="en-US"/>
          </a:p>
        </p:txBody>
      </p:sp>
    </p:spTree>
    <p:extLst>
      <p:ext uri="{BB962C8B-B14F-4D97-AF65-F5344CB8AC3E}">
        <p14:creationId xmlns:p14="http://schemas.microsoft.com/office/powerpoint/2010/main" val="20669195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276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8EBE660E-5CC2-4A50-916A-880C808B748D}" type="slidenum">
              <a:rPr lang="zh-CN" altLang="en-US"/>
              <a:pPr/>
              <a:t>1</a:t>
            </a:fld>
            <a:endParaRPr lang="zh-CN" altLang="en-US"/>
          </a:p>
        </p:txBody>
      </p:sp>
    </p:spTree>
    <p:extLst>
      <p:ext uri="{BB962C8B-B14F-4D97-AF65-F5344CB8AC3E}">
        <p14:creationId xmlns:p14="http://schemas.microsoft.com/office/powerpoint/2010/main" val="1761313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3686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07891BCF-800F-46FD-8CA5-1598BA866E17}" type="slidenum">
              <a:rPr lang="zh-CN" altLang="en-US"/>
              <a:pPr/>
              <a:t>10</a:t>
            </a:fld>
            <a:endParaRPr lang="zh-CN" altLang="en-US"/>
          </a:p>
        </p:txBody>
      </p:sp>
    </p:spTree>
    <p:extLst>
      <p:ext uri="{BB962C8B-B14F-4D97-AF65-F5344CB8AC3E}">
        <p14:creationId xmlns:p14="http://schemas.microsoft.com/office/powerpoint/2010/main" val="4233379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378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00B9CFF8-1837-4E29-BF6D-3FB64673FBC7}" type="slidenum">
              <a:rPr lang="zh-CN" altLang="en-US"/>
              <a:pPr/>
              <a:t>11</a:t>
            </a:fld>
            <a:endParaRPr lang="zh-CN" altLang="en-US"/>
          </a:p>
        </p:txBody>
      </p:sp>
    </p:spTree>
    <p:extLst>
      <p:ext uri="{BB962C8B-B14F-4D97-AF65-F5344CB8AC3E}">
        <p14:creationId xmlns:p14="http://schemas.microsoft.com/office/powerpoint/2010/main" val="3942787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3891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F543F2CE-7324-4BA6-9ECF-8D76C7CB6D1C}" type="slidenum">
              <a:rPr lang="zh-CN" altLang="en-US"/>
              <a:pPr/>
              <a:t>12</a:t>
            </a:fld>
            <a:endParaRPr lang="zh-CN" altLang="en-US"/>
          </a:p>
        </p:txBody>
      </p:sp>
    </p:spTree>
    <p:extLst>
      <p:ext uri="{BB962C8B-B14F-4D97-AF65-F5344CB8AC3E}">
        <p14:creationId xmlns:p14="http://schemas.microsoft.com/office/powerpoint/2010/main" val="779968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297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BC3D94CA-D132-47A6-9678-D1034ECFFD2C}" type="slidenum">
              <a:rPr lang="zh-CN" altLang="en-US"/>
              <a:pPr/>
              <a:t>13</a:t>
            </a:fld>
            <a:endParaRPr lang="zh-CN" altLang="en-US"/>
          </a:p>
        </p:txBody>
      </p:sp>
    </p:spTree>
    <p:extLst>
      <p:ext uri="{BB962C8B-B14F-4D97-AF65-F5344CB8AC3E}">
        <p14:creationId xmlns:p14="http://schemas.microsoft.com/office/powerpoint/2010/main" val="2062208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096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772FDB60-7BAD-4F38-B9D2-CDF940FD1183}" type="slidenum">
              <a:rPr lang="zh-CN" altLang="en-US"/>
              <a:pPr/>
              <a:t>14</a:t>
            </a:fld>
            <a:endParaRPr lang="zh-CN" altLang="en-US"/>
          </a:p>
        </p:txBody>
      </p:sp>
    </p:spTree>
    <p:extLst>
      <p:ext uri="{BB962C8B-B14F-4D97-AF65-F5344CB8AC3E}">
        <p14:creationId xmlns:p14="http://schemas.microsoft.com/office/powerpoint/2010/main" val="2518534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19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4F611151-45D9-49C2-AB0D-4D62C8677D9D}" type="slidenum">
              <a:rPr lang="zh-CN" altLang="en-US"/>
              <a:pPr/>
              <a:t>15</a:t>
            </a:fld>
            <a:endParaRPr lang="zh-CN" altLang="en-US"/>
          </a:p>
        </p:txBody>
      </p:sp>
    </p:spTree>
    <p:extLst>
      <p:ext uri="{BB962C8B-B14F-4D97-AF65-F5344CB8AC3E}">
        <p14:creationId xmlns:p14="http://schemas.microsoft.com/office/powerpoint/2010/main" val="2161332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FDD95256-B5BC-4A00-9481-F0620CD62567}" type="slidenum">
              <a:rPr lang="zh-CN" altLang="en-US"/>
              <a:pPr/>
              <a:t>16</a:t>
            </a:fld>
            <a:endParaRPr lang="zh-CN" altLang="en-US"/>
          </a:p>
        </p:txBody>
      </p:sp>
    </p:spTree>
    <p:extLst>
      <p:ext uri="{BB962C8B-B14F-4D97-AF65-F5344CB8AC3E}">
        <p14:creationId xmlns:p14="http://schemas.microsoft.com/office/powerpoint/2010/main" val="6725162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403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4E53AAB0-509A-4792-ACC4-5409227DB8F4}" type="slidenum">
              <a:rPr lang="zh-CN" altLang="en-US"/>
              <a:pPr/>
              <a:t>17</a:t>
            </a:fld>
            <a:endParaRPr lang="zh-CN" altLang="en-US"/>
          </a:p>
        </p:txBody>
      </p:sp>
    </p:spTree>
    <p:extLst>
      <p:ext uri="{BB962C8B-B14F-4D97-AF65-F5344CB8AC3E}">
        <p14:creationId xmlns:p14="http://schemas.microsoft.com/office/powerpoint/2010/main" val="1684971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297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BC3D94CA-D132-47A6-9678-D1034ECFFD2C}" type="slidenum">
              <a:rPr lang="zh-CN" altLang="en-US"/>
              <a:pPr/>
              <a:t>18</a:t>
            </a:fld>
            <a:endParaRPr lang="zh-CN" altLang="en-US"/>
          </a:p>
        </p:txBody>
      </p:sp>
    </p:spTree>
    <p:extLst>
      <p:ext uri="{BB962C8B-B14F-4D97-AF65-F5344CB8AC3E}">
        <p14:creationId xmlns:p14="http://schemas.microsoft.com/office/powerpoint/2010/main" val="3171319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60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A24B91E4-E922-49C2-B4FA-EFB7F70BDE1F}" type="slidenum">
              <a:rPr lang="zh-CN" altLang="en-US"/>
              <a:pPr/>
              <a:t>19</a:t>
            </a:fld>
            <a:endParaRPr lang="zh-CN" altLang="en-US"/>
          </a:p>
        </p:txBody>
      </p:sp>
    </p:spTree>
    <p:extLst>
      <p:ext uri="{BB962C8B-B14F-4D97-AF65-F5344CB8AC3E}">
        <p14:creationId xmlns:p14="http://schemas.microsoft.com/office/powerpoint/2010/main" val="2484723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2867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E7B0550E-F892-4E8B-9E0E-B645F761473C}" type="slidenum">
              <a:rPr lang="zh-CN" altLang="en-US"/>
              <a:pPr/>
              <a:t>2</a:t>
            </a:fld>
            <a:endParaRPr lang="zh-CN" altLang="en-US"/>
          </a:p>
        </p:txBody>
      </p:sp>
    </p:spTree>
    <p:extLst>
      <p:ext uri="{BB962C8B-B14F-4D97-AF65-F5344CB8AC3E}">
        <p14:creationId xmlns:p14="http://schemas.microsoft.com/office/powerpoint/2010/main" val="9001680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710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BFFDFDD6-BCCC-4B34-BBED-066219D2ACDC}" type="slidenum">
              <a:rPr lang="zh-CN" altLang="en-US"/>
              <a:pPr/>
              <a:t>20</a:t>
            </a:fld>
            <a:endParaRPr lang="zh-CN" altLang="en-US"/>
          </a:p>
        </p:txBody>
      </p:sp>
    </p:spTree>
    <p:extLst>
      <p:ext uri="{BB962C8B-B14F-4D97-AF65-F5344CB8AC3E}">
        <p14:creationId xmlns:p14="http://schemas.microsoft.com/office/powerpoint/2010/main" val="14090182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813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3B5A3A78-B990-4AD9-BBF2-2587F8DFBDA4}" type="slidenum">
              <a:rPr lang="zh-CN" altLang="en-US"/>
              <a:pPr/>
              <a:t>21</a:t>
            </a:fld>
            <a:endParaRPr lang="zh-CN" altLang="en-US"/>
          </a:p>
        </p:txBody>
      </p:sp>
    </p:spTree>
    <p:extLst>
      <p:ext uri="{BB962C8B-B14F-4D97-AF65-F5344CB8AC3E}">
        <p14:creationId xmlns:p14="http://schemas.microsoft.com/office/powerpoint/2010/main" val="3636202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4915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895187B5-2EE0-4E13-89E9-F96328DB193A}" type="slidenum">
              <a:rPr lang="zh-CN" altLang="en-US"/>
              <a:pPr/>
              <a:t>22</a:t>
            </a:fld>
            <a:endParaRPr lang="zh-CN" altLang="en-US"/>
          </a:p>
        </p:txBody>
      </p:sp>
    </p:spTree>
    <p:extLst>
      <p:ext uri="{BB962C8B-B14F-4D97-AF65-F5344CB8AC3E}">
        <p14:creationId xmlns:p14="http://schemas.microsoft.com/office/powerpoint/2010/main" val="17269224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276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8EBE660E-5CC2-4A50-916A-880C808B748D}" type="slidenum">
              <a:rPr lang="zh-CN" altLang="en-US"/>
              <a:pPr/>
              <a:t>23</a:t>
            </a:fld>
            <a:endParaRPr lang="zh-CN" altLang="en-US"/>
          </a:p>
        </p:txBody>
      </p:sp>
    </p:spTree>
    <p:extLst>
      <p:ext uri="{BB962C8B-B14F-4D97-AF65-F5344CB8AC3E}">
        <p14:creationId xmlns:p14="http://schemas.microsoft.com/office/powerpoint/2010/main" val="2160531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297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BC3D94CA-D132-47A6-9678-D1034ECFFD2C}" type="slidenum">
              <a:rPr lang="zh-CN" altLang="en-US"/>
              <a:pPr/>
              <a:t>3</a:t>
            </a:fld>
            <a:endParaRPr lang="zh-CN" altLang="en-US"/>
          </a:p>
        </p:txBody>
      </p:sp>
    </p:spTree>
    <p:extLst>
      <p:ext uri="{BB962C8B-B14F-4D97-AF65-F5344CB8AC3E}">
        <p14:creationId xmlns:p14="http://schemas.microsoft.com/office/powerpoint/2010/main" val="708618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3072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4C934FFF-2116-4850-9AF1-AFEAB3617030}" type="slidenum">
              <a:rPr lang="zh-CN" altLang="en-US"/>
              <a:pPr/>
              <a:t>4</a:t>
            </a:fld>
            <a:endParaRPr lang="zh-CN" altLang="en-US"/>
          </a:p>
        </p:txBody>
      </p:sp>
    </p:spTree>
    <p:extLst>
      <p:ext uri="{BB962C8B-B14F-4D97-AF65-F5344CB8AC3E}">
        <p14:creationId xmlns:p14="http://schemas.microsoft.com/office/powerpoint/2010/main" val="3444509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317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528F421A-25A8-45D8-8E60-A68912ACF238}" type="slidenum">
              <a:rPr lang="zh-CN" altLang="en-US"/>
              <a:pPr/>
              <a:t>5</a:t>
            </a:fld>
            <a:endParaRPr lang="zh-CN" altLang="en-US"/>
          </a:p>
        </p:txBody>
      </p:sp>
    </p:spTree>
    <p:extLst>
      <p:ext uri="{BB962C8B-B14F-4D97-AF65-F5344CB8AC3E}">
        <p14:creationId xmlns:p14="http://schemas.microsoft.com/office/powerpoint/2010/main" val="2316567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327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2E7177CA-30A5-4479-9967-2B22484A45D3}" type="slidenum">
              <a:rPr lang="zh-CN" altLang="en-US"/>
              <a:pPr/>
              <a:t>6</a:t>
            </a:fld>
            <a:endParaRPr lang="zh-CN" altLang="en-US"/>
          </a:p>
        </p:txBody>
      </p:sp>
    </p:spTree>
    <p:extLst>
      <p:ext uri="{BB962C8B-B14F-4D97-AF65-F5344CB8AC3E}">
        <p14:creationId xmlns:p14="http://schemas.microsoft.com/office/powerpoint/2010/main" val="586536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E308F055-A891-4E99-8268-75EF6B3E05D1}" type="slidenum">
              <a:rPr lang="zh-CN" altLang="en-US"/>
              <a:pPr/>
              <a:t>7</a:t>
            </a:fld>
            <a:endParaRPr lang="zh-CN" altLang="en-US"/>
          </a:p>
        </p:txBody>
      </p:sp>
    </p:spTree>
    <p:extLst>
      <p:ext uri="{BB962C8B-B14F-4D97-AF65-F5344CB8AC3E}">
        <p14:creationId xmlns:p14="http://schemas.microsoft.com/office/powerpoint/2010/main" val="1205135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297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BC3D94CA-D132-47A6-9678-D1034ECFFD2C}" type="slidenum">
              <a:rPr lang="zh-CN" altLang="en-US"/>
              <a:pPr/>
              <a:t>8</a:t>
            </a:fld>
            <a:endParaRPr lang="zh-CN" altLang="en-US"/>
          </a:p>
        </p:txBody>
      </p:sp>
    </p:spTree>
    <p:extLst>
      <p:ext uri="{BB962C8B-B14F-4D97-AF65-F5344CB8AC3E}">
        <p14:creationId xmlns:p14="http://schemas.microsoft.com/office/powerpoint/2010/main" val="666747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CN" altLang="en-US"/>
          </a:p>
        </p:txBody>
      </p:sp>
      <p:sp>
        <p:nvSpPr>
          <p:cNvPr id="3584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fld id="{C3A27BE4-E213-4765-8B20-721ABF28A1CA}" type="slidenum">
              <a:rPr lang="zh-CN" altLang="en-US"/>
              <a:pPr/>
              <a:t>9</a:t>
            </a:fld>
            <a:endParaRPr lang="zh-CN" altLang="en-US"/>
          </a:p>
        </p:txBody>
      </p:sp>
    </p:spTree>
    <p:extLst>
      <p:ext uri="{BB962C8B-B14F-4D97-AF65-F5344CB8AC3E}">
        <p14:creationId xmlns:p14="http://schemas.microsoft.com/office/powerpoint/2010/main" val="3410670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FC3C57FE-0B00-41DD-8BB8-DC9015551E41}" type="datetimeFigureOut">
              <a:rPr lang="zh-CN" altLang="en-US"/>
              <a:pPr>
                <a:defRPr/>
              </a:pPr>
              <a:t>2019/7/23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18B1309-31AA-4F3E-8CCA-6505E1846DA1}" type="slidenum">
              <a:rPr lang="zh-CN" altLang="en-US"/>
              <a:pPr>
                <a:defRPr/>
              </a:pPr>
              <a:t>‹#›</a:t>
            </a:fld>
            <a:endParaRPr lang="zh-CN" altLang="en-US"/>
          </a:p>
        </p:txBody>
      </p:sp>
    </p:spTree>
    <p:extLst>
      <p:ext uri="{BB962C8B-B14F-4D97-AF65-F5344CB8AC3E}">
        <p14:creationId xmlns:p14="http://schemas.microsoft.com/office/powerpoint/2010/main" val="564929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9773CE71-AEC9-4E28-8BFD-E8186BAE989F}" type="datetimeFigureOut">
              <a:rPr lang="zh-CN" altLang="en-US"/>
              <a:pPr>
                <a:defRPr/>
              </a:pPr>
              <a:t>2019/7/23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DAD665F-CB32-4A95-9AC1-32D6262CBB01}" type="slidenum">
              <a:rPr lang="zh-CN" altLang="en-US"/>
              <a:pPr>
                <a:defRPr/>
              </a:pPr>
              <a:t>‹#›</a:t>
            </a:fld>
            <a:endParaRPr lang="zh-CN" altLang="en-US"/>
          </a:p>
        </p:txBody>
      </p:sp>
    </p:spTree>
    <p:extLst>
      <p:ext uri="{BB962C8B-B14F-4D97-AF65-F5344CB8AC3E}">
        <p14:creationId xmlns:p14="http://schemas.microsoft.com/office/powerpoint/2010/main" val="162265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08509023-F3C5-4A76-8FDB-FE997FBBDE8D}" type="datetimeFigureOut">
              <a:rPr lang="zh-CN" altLang="en-US"/>
              <a:pPr>
                <a:defRPr/>
              </a:pPr>
              <a:t>2019/7/23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77735C4-3E52-486E-95B3-6CDE361A54C7}" type="slidenum">
              <a:rPr lang="zh-CN" altLang="en-US"/>
              <a:pPr>
                <a:defRPr/>
              </a:pPr>
              <a:t>‹#›</a:t>
            </a:fld>
            <a:endParaRPr lang="zh-CN" altLang="en-US"/>
          </a:p>
        </p:txBody>
      </p:sp>
    </p:spTree>
    <p:extLst>
      <p:ext uri="{BB962C8B-B14F-4D97-AF65-F5344CB8AC3E}">
        <p14:creationId xmlns:p14="http://schemas.microsoft.com/office/powerpoint/2010/main" val="3177439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05C6C729-B9E7-4244-BED7-E70D95CBF40D}" type="datetimeFigureOut">
              <a:rPr lang="zh-CN" altLang="en-US"/>
              <a:pPr>
                <a:defRPr/>
              </a:pPr>
              <a:t>2019/7/23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E50EB83-23C4-4622-A2AE-890A415962B4}" type="slidenum">
              <a:rPr lang="zh-CN" altLang="en-US"/>
              <a:pPr>
                <a:defRPr/>
              </a:pPr>
              <a:t>‹#›</a:t>
            </a:fld>
            <a:endParaRPr lang="zh-CN" altLang="en-US"/>
          </a:p>
        </p:txBody>
      </p:sp>
    </p:spTree>
    <p:extLst>
      <p:ext uri="{BB962C8B-B14F-4D97-AF65-F5344CB8AC3E}">
        <p14:creationId xmlns:p14="http://schemas.microsoft.com/office/powerpoint/2010/main" val="4039718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0"/>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58DC8146-D1DC-4DED-B63D-76542CF30917}" type="datetimeFigureOut">
              <a:rPr lang="zh-CN" altLang="en-US"/>
              <a:pPr>
                <a:defRPr/>
              </a:pPr>
              <a:t>2019/7/23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D2077C0-FC75-4F16-A90B-6E6EDBD1DAF9}" type="slidenum">
              <a:rPr lang="zh-CN" altLang="en-US"/>
              <a:pPr>
                <a:defRPr/>
              </a:pPr>
              <a:t>‹#›</a:t>
            </a:fld>
            <a:endParaRPr lang="zh-CN" altLang="en-US"/>
          </a:p>
        </p:txBody>
      </p:sp>
    </p:spTree>
    <p:extLst>
      <p:ext uri="{BB962C8B-B14F-4D97-AF65-F5344CB8AC3E}">
        <p14:creationId xmlns:p14="http://schemas.microsoft.com/office/powerpoint/2010/main" val="1140568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122D5654-6B37-4F86-B180-159DB4A823A1}" type="datetimeFigureOut">
              <a:rPr lang="zh-CN" altLang="en-US"/>
              <a:pPr>
                <a:defRPr/>
              </a:pPr>
              <a:t>2019/7/23</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5E43C71-E027-4627-A592-A03D82803159}" type="slidenum">
              <a:rPr lang="zh-CN" altLang="en-US"/>
              <a:pPr>
                <a:defRPr/>
              </a:pPr>
              <a:t>‹#›</a:t>
            </a:fld>
            <a:endParaRPr lang="zh-CN" altLang="en-US"/>
          </a:p>
        </p:txBody>
      </p:sp>
    </p:spTree>
    <p:extLst>
      <p:ext uri="{BB962C8B-B14F-4D97-AF65-F5344CB8AC3E}">
        <p14:creationId xmlns:p14="http://schemas.microsoft.com/office/powerpoint/2010/main" val="3817685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A8EBCEE4-E541-4944-99C8-0B0691F00BA8}" type="datetimeFigureOut">
              <a:rPr lang="zh-CN" altLang="en-US"/>
              <a:pPr>
                <a:defRPr/>
              </a:pPr>
              <a:t>2019/7/23</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C0FBC343-4BA7-4B0B-8296-CC2F34592126}" type="slidenum">
              <a:rPr lang="zh-CN" altLang="en-US"/>
              <a:pPr>
                <a:defRPr/>
              </a:pPr>
              <a:t>‹#›</a:t>
            </a:fld>
            <a:endParaRPr lang="zh-CN" altLang="en-US"/>
          </a:p>
        </p:txBody>
      </p:sp>
    </p:spTree>
    <p:extLst>
      <p:ext uri="{BB962C8B-B14F-4D97-AF65-F5344CB8AC3E}">
        <p14:creationId xmlns:p14="http://schemas.microsoft.com/office/powerpoint/2010/main" val="2356662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E3F67B85-C061-4765-BA3F-C1B9199E0B92}" type="datetimeFigureOut">
              <a:rPr lang="zh-CN" altLang="en-US"/>
              <a:pPr>
                <a:defRPr/>
              </a:pPr>
              <a:t>2019/7/23</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2539AA7-A25D-4C1B-82D1-99C62E775037}" type="slidenum">
              <a:rPr lang="zh-CN" altLang="en-US"/>
              <a:pPr>
                <a:defRPr/>
              </a:pPr>
              <a:t>‹#›</a:t>
            </a:fld>
            <a:endParaRPr lang="zh-CN" altLang="en-US"/>
          </a:p>
        </p:txBody>
      </p:sp>
    </p:spTree>
    <p:extLst>
      <p:ext uri="{BB962C8B-B14F-4D97-AF65-F5344CB8AC3E}">
        <p14:creationId xmlns:p14="http://schemas.microsoft.com/office/powerpoint/2010/main" val="3201752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日期占位符 1"/>
          <p:cNvSpPr>
            <a:spLocks noGrp="1"/>
          </p:cNvSpPr>
          <p:nvPr>
            <p:ph type="dt" sz="half" idx="10"/>
          </p:nvPr>
        </p:nvSpPr>
        <p:spPr/>
        <p:txBody>
          <a:bodyPr/>
          <a:lstStyle>
            <a:lvl1pPr>
              <a:defRPr/>
            </a:lvl1pPr>
          </a:lstStyle>
          <a:p>
            <a:pPr>
              <a:defRPr/>
            </a:pPr>
            <a:fld id="{D8D291AE-F191-439D-AE01-73CEA9098CFE}" type="datetimeFigureOut">
              <a:rPr lang="zh-CN" altLang="en-US"/>
              <a:pPr>
                <a:defRPr/>
              </a:pPr>
              <a:t>2019/7/23</a:t>
            </a:fld>
            <a:endParaRPr lang="zh-CN" altLang="en-US"/>
          </a:p>
        </p:txBody>
      </p:sp>
      <p:sp>
        <p:nvSpPr>
          <p:cNvPr id="4" name="页脚占位符 2"/>
          <p:cNvSpPr>
            <a:spLocks noGrp="1"/>
          </p:cNvSpPr>
          <p:nvPr>
            <p:ph type="ftr" sz="quarter" idx="11"/>
          </p:nvPr>
        </p:nvSpPr>
        <p:spPr/>
        <p:txBody>
          <a:bodyPr/>
          <a:lstStyle>
            <a:lvl1pPr>
              <a:defRPr/>
            </a:lvl1pPr>
          </a:lstStyle>
          <a:p>
            <a:pPr>
              <a:defRPr/>
            </a:pPr>
            <a:endParaRPr lang="zh-CN" altLang="en-US"/>
          </a:p>
        </p:txBody>
      </p:sp>
      <p:sp>
        <p:nvSpPr>
          <p:cNvPr id="5" name="灯片编号占位符 3"/>
          <p:cNvSpPr>
            <a:spLocks noGrp="1"/>
          </p:cNvSpPr>
          <p:nvPr>
            <p:ph type="sldNum" sz="quarter" idx="12"/>
          </p:nvPr>
        </p:nvSpPr>
        <p:spPr/>
        <p:txBody>
          <a:bodyPr/>
          <a:lstStyle>
            <a:lvl1pPr>
              <a:defRPr/>
            </a:lvl1pPr>
          </a:lstStyle>
          <a:p>
            <a:pPr>
              <a:defRPr/>
            </a:pPr>
            <a:fld id="{8A1D640E-1F7F-4FAA-924A-5E2B1AB2F7D7}" type="slidenum">
              <a:rPr lang="zh-CN" altLang="en-US"/>
              <a:pPr>
                <a:defRPr/>
              </a:pPr>
              <a:t>‹#›</a:t>
            </a:fld>
            <a:endParaRPr lang="zh-CN" altLang="en-US"/>
          </a:p>
        </p:txBody>
      </p:sp>
    </p:spTree>
    <p:extLst>
      <p:ext uri="{BB962C8B-B14F-4D97-AF65-F5344CB8AC3E}">
        <p14:creationId xmlns:p14="http://schemas.microsoft.com/office/powerpoint/2010/main" val="1767991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6F5F305D-187E-4B3E-BD86-E5F582DEE9C3}" type="datetimeFigureOut">
              <a:rPr lang="zh-CN" altLang="en-US"/>
              <a:pPr>
                <a:defRPr/>
              </a:pPr>
              <a:t>2019/7/23</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AD0CE00-62D0-4288-8EB9-4E8B6D798DFF}" type="slidenum">
              <a:rPr lang="zh-CN" altLang="en-US"/>
              <a:pPr>
                <a:defRPr/>
              </a:pPr>
              <a:t>‹#›</a:t>
            </a:fld>
            <a:endParaRPr lang="zh-CN" altLang="en-US"/>
          </a:p>
        </p:txBody>
      </p:sp>
    </p:spTree>
    <p:extLst>
      <p:ext uri="{BB962C8B-B14F-4D97-AF65-F5344CB8AC3E}">
        <p14:creationId xmlns:p14="http://schemas.microsoft.com/office/powerpoint/2010/main" val="2961213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2690B91-5F45-4156-B2DF-99025C90BA9C}" type="datetimeFigureOut">
              <a:rPr lang="zh-CN" altLang="en-US"/>
              <a:pPr>
                <a:defRPr/>
              </a:pPr>
              <a:t>2019/7/23</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EB9F8EE-5028-4CC8-AA92-B3E6F8FFA84C}" type="slidenum">
              <a:rPr lang="zh-CN" altLang="en-US"/>
              <a:pPr>
                <a:defRPr/>
              </a:pPr>
              <a:t>‹#›</a:t>
            </a:fld>
            <a:endParaRPr lang="zh-CN" altLang="en-US"/>
          </a:p>
        </p:txBody>
      </p:sp>
    </p:spTree>
    <p:extLst>
      <p:ext uri="{BB962C8B-B14F-4D97-AF65-F5344CB8AC3E}">
        <p14:creationId xmlns:p14="http://schemas.microsoft.com/office/powerpoint/2010/main" val="44025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7"/>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AFF2CE33-D8BF-48AD-8F1E-41CC613CD6C7}" type="datetimeFigureOut">
              <a:rPr lang="zh-CN" altLang="en-US"/>
              <a:pPr>
                <a:defRPr/>
              </a:pPr>
              <a:t>2019/7/23</a:t>
            </a:fld>
            <a:endParaRPr lang="zh-CN" altLang="en-US"/>
          </a:p>
        </p:txBody>
      </p:sp>
      <p:sp>
        <p:nvSpPr>
          <p:cNvPr id="5" name="页脚占位符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577A37AB-A622-43A2-A57D-19EBA34EFC1A}"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5" r:id="rId7"/>
    <p:sldLayoutId id="2147483691" r:id="rId8"/>
    <p:sldLayoutId id="2147483692" r:id="rId9"/>
    <p:sldLayoutId id="2147483693" r:id="rId10"/>
    <p:sldLayoutId id="2147483694"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微软雅黑" pitchFamily="34" charset="-122"/>
          <a:ea typeface="微软雅黑" pitchFamily="34" charset="-122"/>
        </a:defRPr>
      </a:lvl2pPr>
      <a:lvl3pPr algn="l" rtl="0" eaLnBrk="0" fontAlgn="base" hangingPunct="0">
        <a:lnSpc>
          <a:spcPct val="90000"/>
        </a:lnSpc>
        <a:spcBef>
          <a:spcPct val="0"/>
        </a:spcBef>
        <a:spcAft>
          <a:spcPct val="0"/>
        </a:spcAft>
        <a:defRPr sz="4400">
          <a:solidFill>
            <a:schemeClr val="tx1"/>
          </a:solidFill>
          <a:latin typeface="微软雅黑" pitchFamily="34" charset="-122"/>
          <a:ea typeface="微软雅黑" pitchFamily="34" charset="-122"/>
        </a:defRPr>
      </a:lvl3pPr>
      <a:lvl4pPr algn="l" rtl="0" eaLnBrk="0" fontAlgn="base" hangingPunct="0">
        <a:lnSpc>
          <a:spcPct val="90000"/>
        </a:lnSpc>
        <a:spcBef>
          <a:spcPct val="0"/>
        </a:spcBef>
        <a:spcAft>
          <a:spcPct val="0"/>
        </a:spcAft>
        <a:defRPr sz="4400">
          <a:solidFill>
            <a:schemeClr val="tx1"/>
          </a:solidFill>
          <a:latin typeface="微软雅黑" pitchFamily="34" charset="-122"/>
          <a:ea typeface="微软雅黑" pitchFamily="34" charset="-122"/>
        </a:defRPr>
      </a:lvl4pPr>
      <a:lvl5pPr algn="l" rtl="0" eaLnBrk="0" fontAlgn="base" hangingPunct="0">
        <a:lnSpc>
          <a:spcPct val="90000"/>
        </a:lnSpc>
        <a:spcBef>
          <a:spcPct val="0"/>
        </a:spcBef>
        <a:spcAft>
          <a:spcPct val="0"/>
        </a:spcAft>
        <a:defRPr sz="4400">
          <a:solidFill>
            <a:schemeClr val="tx1"/>
          </a:solidFill>
          <a:latin typeface="微软雅黑" pitchFamily="34" charset="-122"/>
          <a:ea typeface="微软雅黑" pitchFamily="34" charset="-122"/>
        </a:defRPr>
      </a:lvl5pPr>
      <a:lvl6pPr marL="457200" algn="l" rtl="0" fontAlgn="base">
        <a:lnSpc>
          <a:spcPct val="90000"/>
        </a:lnSpc>
        <a:spcBef>
          <a:spcPct val="0"/>
        </a:spcBef>
        <a:spcAft>
          <a:spcPct val="0"/>
        </a:spcAft>
        <a:defRPr sz="4400">
          <a:solidFill>
            <a:schemeClr val="tx1"/>
          </a:solidFill>
          <a:latin typeface="微软雅黑" pitchFamily="34" charset="-122"/>
          <a:ea typeface="微软雅黑" pitchFamily="34" charset="-122"/>
        </a:defRPr>
      </a:lvl6pPr>
      <a:lvl7pPr marL="914400" algn="l" rtl="0" fontAlgn="base">
        <a:lnSpc>
          <a:spcPct val="90000"/>
        </a:lnSpc>
        <a:spcBef>
          <a:spcPct val="0"/>
        </a:spcBef>
        <a:spcAft>
          <a:spcPct val="0"/>
        </a:spcAft>
        <a:defRPr sz="4400">
          <a:solidFill>
            <a:schemeClr val="tx1"/>
          </a:solidFill>
          <a:latin typeface="微软雅黑" pitchFamily="34" charset="-122"/>
          <a:ea typeface="微软雅黑" pitchFamily="34" charset="-122"/>
        </a:defRPr>
      </a:lvl7pPr>
      <a:lvl8pPr marL="1371600" algn="l" rtl="0" fontAlgn="base">
        <a:lnSpc>
          <a:spcPct val="90000"/>
        </a:lnSpc>
        <a:spcBef>
          <a:spcPct val="0"/>
        </a:spcBef>
        <a:spcAft>
          <a:spcPct val="0"/>
        </a:spcAft>
        <a:defRPr sz="4400">
          <a:solidFill>
            <a:schemeClr val="tx1"/>
          </a:solidFill>
          <a:latin typeface="微软雅黑" pitchFamily="34" charset="-122"/>
          <a:ea typeface="微软雅黑" pitchFamily="34" charset="-122"/>
        </a:defRPr>
      </a:lvl8pPr>
      <a:lvl9pPr marL="1828800" algn="l" rtl="0" fontAlgn="base">
        <a:lnSpc>
          <a:spcPct val="90000"/>
        </a:lnSpc>
        <a:spcBef>
          <a:spcPct val="0"/>
        </a:spcBef>
        <a:spcAft>
          <a:spcPct val="0"/>
        </a:spcAft>
        <a:defRPr sz="4400">
          <a:solidFill>
            <a:schemeClr val="tx1"/>
          </a:solidFill>
          <a:latin typeface="微软雅黑" pitchFamily="34" charset="-122"/>
          <a:ea typeface="微软雅黑" pitchFamily="34" charset="-122"/>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7.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783117" y="952115"/>
            <a:ext cx="4951451" cy="4951450"/>
            <a:chOff x="4165600" y="1852139"/>
            <a:chExt cx="2902858" cy="2902858"/>
          </a:xfrm>
        </p:grpSpPr>
        <p:sp>
          <p:nvSpPr>
            <p:cNvPr id="28" name="圆角矩形 27"/>
            <p:cNvSpPr/>
            <p:nvPr/>
          </p:nvSpPr>
          <p:spPr>
            <a:xfrm>
              <a:off x="4165600" y="1852139"/>
              <a:ext cx="2902858" cy="2902858"/>
            </a:xfrm>
            <a:prstGeom prst="roundRect">
              <a:avLst>
                <a:gd name="adj" fmla="val 18269"/>
              </a:avLst>
            </a:prstGeom>
            <a:gradFill>
              <a:gsLst>
                <a:gs pos="100000">
                  <a:schemeClr val="bg1"/>
                </a:gs>
                <a:gs pos="0">
                  <a:schemeClr val="bg1">
                    <a:lumMod val="85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469900" dist="1524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32"/>
            <p:cNvSpPr/>
            <p:nvPr/>
          </p:nvSpPr>
          <p:spPr>
            <a:xfrm>
              <a:off x="4321814" y="2008353"/>
              <a:ext cx="2590430" cy="2590430"/>
            </a:xfrm>
            <a:prstGeom prst="roundRect">
              <a:avLst>
                <a:gd name="adj" fmla="val 18269"/>
              </a:avLst>
            </a:prstGeom>
            <a:gradFill>
              <a:gsLst>
                <a:gs pos="100000">
                  <a:schemeClr val="bg1"/>
                </a:gs>
                <a:gs pos="0">
                  <a:schemeClr val="bg1">
                    <a:lumMod val="85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圆角矩形 34"/>
          <p:cNvSpPr/>
          <p:nvPr/>
        </p:nvSpPr>
        <p:spPr>
          <a:xfrm>
            <a:off x="5060575" y="316971"/>
            <a:ext cx="990611" cy="901603"/>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p:nvSpPr>
        <p:spPr>
          <a:xfrm>
            <a:off x="731553" y="1150472"/>
            <a:ext cx="990611" cy="901603"/>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37"/>
          <p:cNvSpPr/>
          <p:nvPr/>
        </p:nvSpPr>
        <p:spPr>
          <a:xfrm>
            <a:off x="1449275" y="4849336"/>
            <a:ext cx="990611" cy="901603"/>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38"/>
          <p:cNvSpPr/>
          <p:nvPr/>
        </p:nvSpPr>
        <p:spPr>
          <a:xfrm>
            <a:off x="8862468" y="3831286"/>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圆角矩形 39"/>
          <p:cNvSpPr/>
          <p:nvPr/>
        </p:nvSpPr>
        <p:spPr>
          <a:xfrm>
            <a:off x="6439415" y="5462132"/>
            <a:ext cx="441613" cy="401934"/>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圆角矩形 40"/>
          <p:cNvSpPr/>
          <p:nvPr/>
        </p:nvSpPr>
        <p:spPr>
          <a:xfrm>
            <a:off x="8429631" y="4683241"/>
            <a:ext cx="441613" cy="401934"/>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圆角矩形 41"/>
          <p:cNvSpPr/>
          <p:nvPr/>
        </p:nvSpPr>
        <p:spPr>
          <a:xfrm>
            <a:off x="7934327" y="5580947"/>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圆角矩形 42"/>
          <p:cNvSpPr/>
          <p:nvPr/>
        </p:nvSpPr>
        <p:spPr>
          <a:xfrm>
            <a:off x="9533531" y="4884208"/>
            <a:ext cx="441613" cy="401934"/>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圆角矩形 43"/>
          <p:cNvSpPr/>
          <p:nvPr/>
        </p:nvSpPr>
        <p:spPr>
          <a:xfrm>
            <a:off x="3554271" y="3761356"/>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圆角矩形 44"/>
          <p:cNvSpPr/>
          <p:nvPr/>
        </p:nvSpPr>
        <p:spPr>
          <a:xfrm>
            <a:off x="9772111" y="3237937"/>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圆角矩形 45"/>
          <p:cNvSpPr/>
          <p:nvPr/>
        </p:nvSpPr>
        <p:spPr>
          <a:xfrm>
            <a:off x="8922412" y="6152088"/>
            <a:ext cx="724117" cy="659055"/>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圆角矩形 46"/>
          <p:cNvSpPr/>
          <p:nvPr/>
        </p:nvSpPr>
        <p:spPr>
          <a:xfrm>
            <a:off x="5060576" y="5533779"/>
            <a:ext cx="724117" cy="659055"/>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圆角矩形 47"/>
          <p:cNvSpPr/>
          <p:nvPr/>
        </p:nvSpPr>
        <p:spPr>
          <a:xfrm>
            <a:off x="2890696" y="2616901"/>
            <a:ext cx="441613" cy="401934"/>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904935" y="1997285"/>
            <a:ext cx="2650084" cy="1323439"/>
          </a:xfrm>
          <a:prstGeom prst="rect">
            <a:avLst/>
          </a:prstGeom>
          <a:noFill/>
        </p:spPr>
        <p:txBody>
          <a:bodyPr wrap="none" rtlCol="0">
            <a:spAutoFit/>
          </a:bodyPr>
          <a:lstStyle/>
          <a:p>
            <a:r>
              <a:rPr lang="en-US" altLang="zh-CN" sz="8000" dirty="0">
                <a:solidFill>
                  <a:schemeClr val="accent2">
                    <a:lumMod val="75000"/>
                  </a:schemeClr>
                </a:solidFill>
              </a:rPr>
              <a:t>201X</a:t>
            </a:r>
            <a:endParaRPr lang="zh-CN" altLang="en-US" sz="8000" dirty="0">
              <a:solidFill>
                <a:schemeClr val="accent2">
                  <a:lumMod val="75000"/>
                </a:schemeClr>
              </a:solidFill>
            </a:endParaRPr>
          </a:p>
        </p:txBody>
      </p:sp>
      <p:sp>
        <p:nvSpPr>
          <p:cNvPr id="49" name="文本框 48"/>
          <p:cNvSpPr txBox="1"/>
          <p:nvPr/>
        </p:nvSpPr>
        <p:spPr>
          <a:xfrm>
            <a:off x="4100857" y="3090258"/>
            <a:ext cx="4288353" cy="1323439"/>
          </a:xfrm>
          <a:prstGeom prst="rect">
            <a:avLst/>
          </a:prstGeom>
          <a:noFill/>
        </p:spPr>
        <p:txBody>
          <a:bodyPr wrap="none" rtlCol="0">
            <a:spAutoFit/>
          </a:bodyPr>
          <a:lstStyle/>
          <a:p>
            <a:r>
              <a:rPr lang="zh-CN" altLang="en-US" sz="8000" b="1" dirty="0">
                <a:solidFill>
                  <a:schemeClr val="accent2">
                    <a:lumMod val="75000"/>
                  </a:schemeClr>
                </a:solidFill>
              </a:rPr>
              <a:t>工作汇报</a:t>
            </a: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ircle(in)">
                                          <p:cBhvr>
                                            <p:cTn id="7" dur="125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grpId="0" nodeType="clickEffect" p14:presetBounceEnd="52000">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14:bounceEnd="52000">
                                          <p:cBhvr additive="base">
                                            <p:cTn id="12" dur="750" fill="hold"/>
                                            <p:tgtEl>
                                              <p:spTgt spid="37"/>
                                            </p:tgtEl>
                                            <p:attrNameLst>
                                              <p:attrName>ppt_x</p:attrName>
                                            </p:attrNameLst>
                                          </p:cBhvr>
                                          <p:tavLst>
                                            <p:tav tm="0">
                                              <p:val>
                                                <p:strVal val="0-#ppt_w/2"/>
                                              </p:val>
                                            </p:tav>
                                            <p:tav tm="100000">
                                              <p:val>
                                                <p:strVal val="#ppt_x"/>
                                              </p:val>
                                            </p:tav>
                                          </p:tavLst>
                                        </p:anim>
                                        <p:anim calcmode="lin" valueType="num" p14:bounceEnd="52000">
                                          <p:cBhvr additive="base">
                                            <p:cTn id="13" dur="750" fill="hold"/>
                                            <p:tgtEl>
                                              <p:spTgt spid="37"/>
                                            </p:tgtEl>
                                            <p:attrNameLst>
                                              <p:attrName>ppt_y</p:attrName>
                                            </p:attrNameLst>
                                          </p:cBhvr>
                                          <p:tavLst>
                                            <p:tav tm="0">
                                              <p:val>
                                                <p:strVal val="0-#ppt_h/2"/>
                                              </p:val>
                                            </p:tav>
                                            <p:tav tm="100000">
                                              <p:val>
                                                <p:strVal val="#ppt_y"/>
                                              </p:val>
                                            </p:tav>
                                          </p:tavLst>
                                        </p:anim>
                                      </p:childTnLst>
                                    </p:cTn>
                                  </p:par>
                                  <p:par>
                                    <p:cTn id="14" presetID="2" presetClass="entr" presetSubtype="9" fill="hold" grpId="0" nodeType="withEffect" p14:presetBounceEnd="52000">
                                      <p:stCondLst>
                                        <p:cond delay="0"/>
                                      </p:stCondLst>
                                      <p:childTnLst>
                                        <p:set>
                                          <p:cBhvr>
                                            <p:cTn id="15" dur="1" fill="hold">
                                              <p:stCondLst>
                                                <p:cond delay="0"/>
                                              </p:stCondLst>
                                            </p:cTn>
                                            <p:tgtEl>
                                              <p:spTgt spid="38"/>
                                            </p:tgtEl>
                                            <p:attrNameLst>
                                              <p:attrName>style.visibility</p:attrName>
                                            </p:attrNameLst>
                                          </p:cBhvr>
                                          <p:to>
                                            <p:strVal val="visible"/>
                                          </p:to>
                                        </p:set>
                                        <p:anim calcmode="lin" valueType="num" p14:bounceEnd="52000">
                                          <p:cBhvr additive="base">
                                            <p:cTn id="16" dur="750" fill="hold"/>
                                            <p:tgtEl>
                                              <p:spTgt spid="38"/>
                                            </p:tgtEl>
                                            <p:attrNameLst>
                                              <p:attrName>ppt_x</p:attrName>
                                            </p:attrNameLst>
                                          </p:cBhvr>
                                          <p:tavLst>
                                            <p:tav tm="0">
                                              <p:val>
                                                <p:strVal val="0-#ppt_w/2"/>
                                              </p:val>
                                            </p:tav>
                                            <p:tav tm="100000">
                                              <p:val>
                                                <p:strVal val="#ppt_x"/>
                                              </p:val>
                                            </p:tav>
                                          </p:tavLst>
                                        </p:anim>
                                        <p:anim calcmode="lin" valueType="num" p14:bounceEnd="52000">
                                          <p:cBhvr additive="base">
                                            <p:cTn id="17" dur="750" fill="hold"/>
                                            <p:tgtEl>
                                              <p:spTgt spid="38"/>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14:presetBounceEnd="52000">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14:bounceEnd="52000">
                                          <p:cBhvr additive="base">
                                            <p:cTn id="20" dur="750" fill="hold"/>
                                            <p:tgtEl>
                                              <p:spTgt spid="35"/>
                                            </p:tgtEl>
                                            <p:attrNameLst>
                                              <p:attrName>ppt_x</p:attrName>
                                            </p:attrNameLst>
                                          </p:cBhvr>
                                          <p:tavLst>
                                            <p:tav tm="0">
                                              <p:val>
                                                <p:strVal val="1+#ppt_w/2"/>
                                              </p:val>
                                            </p:tav>
                                            <p:tav tm="100000">
                                              <p:val>
                                                <p:strVal val="#ppt_x"/>
                                              </p:val>
                                            </p:tav>
                                          </p:tavLst>
                                        </p:anim>
                                        <p:anim calcmode="lin" valueType="num" p14:bounceEnd="52000">
                                          <p:cBhvr additive="base">
                                            <p:cTn id="21" dur="750" fill="hold"/>
                                            <p:tgtEl>
                                              <p:spTgt spid="35"/>
                                            </p:tgtEl>
                                            <p:attrNameLst>
                                              <p:attrName>ppt_y</p:attrName>
                                            </p:attrNameLst>
                                          </p:cBhvr>
                                          <p:tavLst>
                                            <p:tav tm="0">
                                              <p:val>
                                                <p:strVal val="0-#ppt_h/2"/>
                                              </p:val>
                                            </p:tav>
                                            <p:tav tm="100000">
                                              <p:val>
                                                <p:strVal val="#ppt_y"/>
                                              </p:val>
                                            </p:tav>
                                          </p:tavLst>
                                        </p:anim>
                                      </p:childTnLst>
                                    </p:cTn>
                                  </p:par>
                                  <p:par>
                                    <p:cTn id="22" presetID="2" presetClass="entr" presetSubtype="9" fill="hold" grpId="0" nodeType="withEffect" p14:presetBounceEnd="52000">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14:bounceEnd="52000">
                                          <p:cBhvr additive="base">
                                            <p:cTn id="24" dur="750" fill="hold"/>
                                            <p:tgtEl>
                                              <p:spTgt spid="44"/>
                                            </p:tgtEl>
                                            <p:attrNameLst>
                                              <p:attrName>ppt_x</p:attrName>
                                            </p:attrNameLst>
                                          </p:cBhvr>
                                          <p:tavLst>
                                            <p:tav tm="0">
                                              <p:val>
                                                <p:strVal val="0-#ppt_w/2"/>
                                              </p:val>
                                            </p:tav>
                                            <p:tav tm="100000">
                                              <p:val>
                                                <p:strVal val="#ppt_x"/>
                                              </p:val>
                                            </p:tav>
                                          </p:tavLst>
                                        </p:anim>
                                        <p:anim calcmode="lin" valueType="num" p14:bounceEnd="52000">
                                          <p:cBhvr additive="base">
                                            <p:cTn id="25" dur="750" fill="hold"/>
                                            <p:tgtEl>
                                              <p:spTgt spid="44"/>
                                            </p:tgtEl>
                                            <p:attrNameLst>
                                              <p:attrName>ppt_y</p:attrName>
                                            </p:attrNameLst>
                                          </p:cBhvr>
                                          <p:tavLst>
                                            <p:tav tm="0">
                                              <p:val>
                                                <p:strVal val="0-#ppt_h/2"/>
                                              </p:val>
                                            </p:tav>
                                            <p:tav tm="100000">
                                              <p:val>
                                                <p:strVal val="#ppt_y"/>
                                              </p:val>
                                            </p:tav>
                                          </p:tavLst>
                                        </p:anim>
                                      </p:childTnLst>
                                    </p:cTn>
                                  </p:par>
                                  <p:par>
                                    <p:cTn id="26" presetID="2" presetClass="entr" presetSubtype="9" fill="hold" grpId="0" nodeType="withEffect" p14:presetBounceEnd="52000">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14:bounceEnd="52000">
                                          <p:cBhvr additive="base">
                                            <p:cTn id="28" dur="750" fill="hold"/>
                                            <p:tgtEl>
                                              <p:spTgt spid="47"/>
                                            </p:tgtEl>
                                            <p:attrNameLst>
                                              <p:attrName>ppt_x</p:attrName>
                                            </p:attrNameLst>
                                          </p:cBhvr>
                                          <p:tavLst>
                                            <p:tav tm="0">
                                              <p:val>
                                                <p:strVal val="0-#ppt_w/2"/>
                                              </p:val>
                                            </p:tav>
                                            <p:tav tm="100000">
                                              <p:val>
                                                <p:strVal val="#ppt_x"/>
                                              </p:val>
                                            </p:tav>
                                          </p:tavLst>
                                        </p:anim>
                                        <p:anim calcmode="lin" valueType="num" p14:bounceEnd="52000">
                                          <p:cBhvr additive="base">
                                            <p:cTn id="29" dur="750" fill="hold"/>
                                            <p:tgtEl>
                                              <p:spTgt spid="47"/>
                                            </p:tgtEl>
                                            <p:attrNameLst>
                                              <p:attrName>ppt_y</p:attrName>
                                            </p:attrNameLst>
                                          </p:cBhvr>
                                          <p:tavLst>
                                            <p:tav tm="0">
                                              <p:val>
                                                <p:strVal val="0-#ppt_h/2"/>
                                              </p:val>
                                            </p:tav>
                                            <p:tav tm="100000">
                                              <p:val>
                                                <p:strVal val="#ppt_y"/>
                                              </p:val>
                                            </p:tav>
                                          </p:tavLst>
                                        </p:anim>
                                      </p:childTnLst>
                                    </p:cTn>
                                  </p:par>
                                  <p:par>
                                    <p:cTn id="30" presetID="2" presetClass="entr" presetSubtype="9" fill="hold" grpId="0" nodeType="withEffect" p14:presetBounceEnd="52000">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14:bounceEnd="52000">
                                          <p:cBhvr additive="base">
                                            <p:cTn id="32" dur="750" fill="hold"/>
                                            <p:tgtEl>
                                              <p:spTgt spid="40"/>
                                            </p:tgtEl>
                                            <p:attrNameLst>
                                              <p:attrName>ppt_x</p:attrName>
                                            </p:attrNameLst>
                                          </p:cBhvr>
                                          <p:tavLst>
                                            <p:tav tm="0">
                                              <p:val>
                                                <p:strVal val="0-#ppt_w/2"/>
                                              </p:val>
                                            </p:tav>
                                            <p:tav tm="100000">
                                              <p:val>
                                                <p:strVal val="#ppt_x"/>
                                              </p:val>
                                            </p:tav>
                                          </p:tavLst>
                                        </p:anim>
                                        <p:anim calcmode="lin" valueType="num" p14:bounceEnd="52000">
                                          <p:cBhvr additive="base">
                                            <p:cTn id="33" dur="750" fill="hold"/>
                                            <p:tgtEl>
                                              <p:spTgt spid="40"/>
                                            </p:tgtEl>
                                            <p:attrNameLst>
                                              <p:attrName>ppt_y</p:attrName>
                                            </p:attrNameLst>
                                          </p:cBhvr>
                                          <p:tavLst>
                                            <p:tav tm="0">
                                              <p:val>
                                                <p:strVal val="0-#ppt_h/2"/>
                                              </p:val>
                                            </p:tav>
                                            <p:tav tm="100000">
                                              <p:val>
                                                <p:strVal val="#ppt_y"/>
                                              </p:val>
                                            </p:tav>
                                          </p:tavLst>
                                        </p:anim>
                                      </p:childTnLst>
                                    </p:cTn>
                                  </p:par>
                                  <p:par>
                                    <p:cTn id="34" presetID="2" presetClass="entr" presetSubtype="3" fill="hold" grpId="0" nodeType="withEffect" p14:presetBounceEnd="52000">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14:bounceEnd="52000">
                                          <p:cBhvr additive="base">
                                            <p:cTn id="36" dur="750" fill="hold"/>
                                            <p:tgtEl>
                                              <p:spTgt spid="42"/>
                                            </p:tgtEl>
                                            <p:attrNameLst>
                                              <p:attrName>ppt_x</p:attrName>
                                            </p:attrNameLst>
                                          </p:cBhvr>
                                          <p:tavLst>
                                            <p:tav tm="0">
                                              <p:val>
                                                <p:strVal val="1+#ppt_w/2"/>
                                              </p:val>
                                            </p:tav>
                                            <p:tav tm="100000">
                                              <p:val>
                                                <p:strVal val="#ppt_x"/>
                                              </p:val>
                                            </p:tav>
                                          </p:tavLst>
                                        </p:anim>
                                        <p:anim calcmode="lin" valueType="num" p14:bounceEnd="52000">
                                          <p:cBhvr additive="base">
                                            <p:cTn id="37" dur="750" fill="hold"/>
                                            <p:tgtEl>
                                              <p:spTgt spid="42"/>
                                            </p:tgtEl>
                                            <p:attrNameLst>
                                              <p:attrName>ppt_y</p:attrName>
                                            </p:attrNameLst>
                                          </p:cBhvr>
                                          <p:tavLst>
                                            <p:tav tm="0">
                                              <p:val>
                                                <p:strVal val="0-#ppt_h/2"/>
                                              </p:val>
                                            </p:tav>
                                            <p:tav tm="100000">
                                              <p:val>
                                                <p:strVal val="#ppt_y"/>
                                              </p:val>
                                            </p:tav>
                                          </p:tavLst>
                                        </p:anim>
                                      </p:childTnLst>
                                    </p:cTn>
                                  </p:par>
                                  <p:par>
                                    <p:cTn id="38" presetID="2" presetClass="entr" presetSubtype="3" fill="hold" grpId="0" nodeType="withEffect" p14:presetBounceEnd="52000">
                                      <p:stCondLst>
                                        <p:cond delay="0"/>
                                      </p:stCondLst>
                                      <p:childTnLst>
                                        <p:set>
                                          <p:cBhvr>
                                            <p:cTn id="39" dur="1" fill="hold">
                                              <p:stCondLst>
                                                <p:cond delay="0"/>
                                              </p:stCondLst>
                                            </p:cTn>
                                            <p:tgtEl>
                                              <p:spTgt spid="46"/>
                                            </p:tgtEl>
                                            <p:attrNameLst>
                                              <p:attrName>style.visibility</p:attrName>
                                            </p:attrNameLst>
                                          </p:cBhvr>
                                          <p:to>
                                            <p:strVal val="visible"/>
                                          </p:to>
                                        </p:set>
                                        <p:anim calcmode="lin" valueType="num" p14:bounceEnd="52000">
                                          <p:cBhvr additive="base">
                                            <p:cTn id="40" dur="750" fill="hold"/>
                                            <p:tgtEl>
                                              <p:spTgt spid="46"/>
                                            </p:tgtEl>
                                            <p:attrNameLst>
                                              <p:attrName>ppt_x</p:attrName>
                                            </p:attrNameLst>
                                          </p:cBhvr>
                                          <p:tavLst>
                                            <p:tav tm="0">
                                              <p:val>
                                                <p:strVal val="1+#ppt_w/2"/>
                                              </p:val>
                                            </p:tav>
                                            <p:tav tm="100000">
                                              <p:val>
                                                <p:strVal val="#ppt_x"/>
                                              </p:val>
                                            </p:tav>
                                          </p:tavLst>
                                        </p:anim>
                                        <p:anim calcmode="lin" valueType="num" p14:bounceEnd="52000">
                                          <p:cBhvr additive="base">
                                            <p:cTn id="41" dur="750" fill="hold"/>
                                            <p:tgtEl>
                                              <p:spTgt spid="46"/>
                                            </p:tgtEl>
                                            <p:attrNameLst>
                                              <p:attrName>ppt_y</p:attrName>
                                            </p:attrNameLst>
                                          </p:cBhvr>
                                          <p:tavLst>
                                            <p:tav tm="0">
                                              <p:val>
                                                <p:strVal val="0-#ppt_h/2"/>
                                              </p:val>
                                            </p:tav>
                                            <p:tav tm="100000">
                                              <p:val>
                                                <p:strVal val="#ppt_y"/>
                                              </p:val>
                                            </p:tav>
                                          </p:tavLst>
                                        </p:anim>
                                      </p:childTnLst>
                                    </p:cTn>
                                  </p:par>
                                  <p:par>
                                    <p:cTn id="42" presetID="2" presetClass="entr" presetSubtype="3" fill="hold" grpId="0" nodeType="withEffect" p14:presetBounceEnd="52000">
                                      <p:stCondLst>
                                        <p:cond delay="0"/>
                                      </p:stCondLst>
                                      <p:childTnLst>
                                        <p:set>
                                          <p:cBhvr>
                                            <p:cTn id="43" dur="1" fill="hold">
                                              <p:stCondLst>
                                                <p:cond delay="0"/>
                                              </p:stCondLst>
                                            </p:cTn>
                                            <p:tgtEl>
                                              <p:spTgt spid="43"/>
                                            </p:tgtEl>
                                            <p:attrNameLst>
                                              <p:attrName>style.visibility</p:attrName>
                                            </p:attrNameLst>
                                          </p:cBhvr>
                                          <p:to>
                                            <p:strVal val="visible"/>
                                          </p:to>
                                        </p:set>
                                        <p:anim calcmode="lin" valueType="num" p14:bounceEnd="52000">
                                          <p:cBhvr additive="base">
                                            <p:cTn id="44" dur="750" fill="hold"/>
                                            <p:tgtEl>
                                              <p:spTgt spid="43"/>
                                            </p:tgtEl>
                                            <p:attrNameLst>
                                              <p:attrName>ppt_x</p:attrName>
                                            </p:attrNameLst>
                                          </p:cBhvr>
                                          <p:tavLst>
                                            <p:tav tm="0">
                                              <p:val>
                                                <p:strVal val="1+#ppt_w/2"/>
                                              </p:val>
                                            </p:tav>
                                            <p:tav tm="100000">
                                              <p:val>
                                                <p:strVal val="#ppt_x"/>
                                              </p:val>
                                            </p:tav>
                                          </p:tavLst>
                                        </p:anim>
                                        <p:anim calcmode="lin" valueType="num" p14:bounceEnd="52000">
                                          <p:cBhvr additive="base">
                                            <p:cTn id="45" dur="750" fill="hold"/>
                                            <p:tgtEl>
                                              <p:spTgt spid="43"/>
                                            </p:tgtEl>
                                            <p:attrNameLst>
                                              <p:attrName>ppt_y</p:attrName>
                                            </p:attrNameLst>
                                          </p:cBhvr>
                                          <p:tavLst>
                                            <p:tav tm="0">
                                              <p:val>
                                                <p:strVal val="0-#ppt_h/2"/>
                                              </p:val>
                                            </p:tav>
                                            <p:tav tm="100000">
                                              <p:val>
                                                <p:strVal val="#ppt_y"/>
                                              </p:val>
                                            </p:tav>
                                          </p:tavLst>
                                        </p:anim>
                                      </p:childTnLst>
                                    </p:cTn>
                                  </p:par>
                                  <p:par>
                                    <p:cTn id="46" presetID="2" presetClass="entr" presetSubtype="3" fill="hold" grpId="0" nodeType="withEffect" p14:presetBounceEnd="52000">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14:bounceEnd="52000">
                                          <p:cBhvr additive="base">
                                            <p:cTn id="48" dur="750" fill="hold"/>
                                            <p:tgtEl>
                                              <p:spTgt spid="39"/>
                                            </p:tgtEl>
                                            <p:attrNameLst>
                                              <p:attrName>ppt_x</p:attrName>
                                            </p:attrNameLst>
                                          </p:cBhvr>
                                          <p:tavLst>
                                            <p:tav tm="0">
                                              <p:val>
                                                <p:strVal val="1+#ppt_w/2"/>
                                              </p:val>
                                            </p:tav>
                                            <p:tav tm="100000">
                                              <p:val>
                                                <p:strVal val="#ppt_x"/>
                                              </p:val>
                                            </p:tav>
                                          </p:tavLst>
                                        </p:anim>
                                        <p:anim calcmode="lin" valueType="num" p14:bounceEnd="52000">
                                          <p:cBhvr additive="base">
                                            <p:cTn id="49" dur="750" fill="hold"/>
                                            <p:tgtEl>
                                              <p:spTgt spid="39"/>
                                            </p:tgtEl>
                                            <p:attrNameLst>
                                              <p:attrName>ppt_y</p:attrName>
                                            </p:attrNameLst>
                                          </p:cBhvr>
                                          <p:tavLst>
                                            <p:tav tm="0">
                                              <p:val>
                                                <p:strVal val="0-#ppt_h/2"/>
                                              </p:val>
                                            </p:tav>
                                            <p:tav tm="100000">
                                              <p:val>
                                                <p:strVal val="#ppt_y"/>
                                              </p:val>
                                            </p:tav>
                                          </p:tavLst>
                                        </p:anim>
                                      </p:childTnLst>
                                    </p:cTn>
                                  </p:par>
                                  <p:par>
                                    <p:cTn id="50" presetID="2" presetClass="entr" presetSubtype="3" fill="hold" grpId="0" nodeType="withEffect" p14:presetBounceEnd="52000">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14:bounceEnd="52000">
                                          <p:cBhvr additive="base">
                                            <p:cTn id="52" dur="750" fill="hold"/>
                                            <p:tgtEl>
                                              <p:spTgt spid="45"/>
                                            </p:tgtEl>
                                            <p:attrNameLst>
                                              <p:attrName>ppt_x</p:attrName>
                                            </p:attrNameLst>
                                          </p:cBhvr>
                                          <p:tavLst>
                                            <p:tav tm="0">
                                              <p:val>
                                                <p:strVal val="1+#ppt_w/2"/>
                                              </p:val>
                                            </p:tav>
                                            <p:tav tm="100000">
                                              <p:val>
                                                <p:strVal val="#ppt_x"/>
                                              </p:val>
                                            </p:tav>
                                          </p:tavLst>
                                        </p:anim>
                                        <p:anim calcmode="lin" valueType="num" p14:bounceEnd="52000">
                                          <p:cBhvr additive="base">
                                            <p:cTn id="53" dur="750" fill="hold"/>
                                            <p:tgtEl>
                                              <p:spTgt spid="45"/>
                                            </p:tgtEl>
                                            <p:attrNameLst>
                                              <p:attrName>ppt_y</p:attrName>
                                            </p:attrNameLst>
                                          </p:cBhvr>
                                          <p:tavLst>
                                            <p:tav tm="0">
                                              <p:val>
                                                <p:strVal val="0-#ppt_h/2"/>
                                              </p:val>
                                            </p:tav>
                                            <p:tav tm="100000">
                                              <p:val>
                                                <p:strVal val="#ppt_y"/>
                                              </p:val>
                                            </p:tav>
                                          </p:tavLst>
                                        </p:anim>
                                      </p:childTnLst>
                                    </p:cTn>
                                  </p:par>
                                  <p:par>
                                    <p:cTn id="54" presetID="2" presetClass="entr" presetSubtype="3" fill="hold" grpId="0" nodeType="withEffect" p14:presetBounceEnd="52000">
                                      <p:stCondLst>
                                        <p:cond delay="0"/>
                                      </p:stCondLst>
                                      <p:childTnLst>
                                        <p:set>
                                          <p:cBhvr>
                                            <p:cTn id="55" dur="1" fill="hold">
                                              <p:stCondLst>
                                                <p:cond delay="0"/>
                                              </p:stCondLst>
                                            </p:cTn>
                                            <p:tgtEl>
                                              <p:spTgt spid="41"/>
                                            </p:tgtEl>
                                            <p:attrNameLst>
                                              <p:attrName>style.visibility</p:attrName>
                                            </p:attrNameLst>
                                          </p:cBhvr>
                                          <p:to>
                                            <p:strVal val="visible"/>
                                          </p:to>
                                        </p:set>
                                        <p:anim calcmode="lin" valueType="num" p14:bounceEnd="52000">
                                          <p:cBhvr additive="base">
                                            <p:cTn id="56" dur="750" fill="hold"/>
                                            <p:tgtEl>
                                              <p:spTgt spid="41"/>
                                            </p:tgtEl>
                                            <p:attrNameLst>
                                              <p:attrName>ppt_x</p:attrName>
                                            </p:attrNameLst>
                                          </p:cBhvr>
                                          <p:tavLst>
                                            <p:tav tm="0">
                                              <p:val>
                                                <p:strVal val="1+#ppt_w/2"/>
                                              </p:val>
                                            </p:tav>
                                            <p:tav tm="100000">
                                              <p:val>
                                                <p:strVal val="#ppt_x"/>
                                              </p:val>
                                            </p:tav>
                                          </p:tavLst>
                                        </p:anim>
                                        <p:anim calcmode="lin" valueType="num" p14:bounceEnd="52000">
                                          <p:cBhvr additive="base">
                                            <p:cTn id="57" dur="750" fill="hold"/>
                                            <p:tgtEl>
                                              <p:spTgt spid="41"/>
                                            </p:tgtEl>
                                            <p:attrNameLst>
                                              <p:attrName>ppt_y</p:attrName>
                                            </p:attrNameLst>
                                          </p:cBhvr>
                                          <p:tavLst>
                                            <p:tav tm="0">
                                              <p:val>
                                                <p:strVal val="0-#ppt_h/2"/>
                                              </p:val>
                                            </p:tav>
                                            <p:tav tm="100000">
                                              <p:val>
                                                <p:strVal val="#ppt_y"/>
                                              </p:val>
                                            </p:tav>
                                          </p:tavLst>
                                        </p:anim>
                                      </p:childTnLst>
                                    </p:cTn>
                                  </p:par>
                                  <p:par>
                                    <p:cTn id="58" presetID="2" presetClass="entr" presetSubtype="9" fill="hold" grpId="0" nodeType="withEffect" p14:presetBounceEnd="52000">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14:bounceEnd="52000">
                                          <p:cBhvr additive="base">
                                            <p:cTn id="60" dur="750" fill="hold"/>
                                            <p:tgtEl>
                                              <p:spTgt spid="48"/>
                                            </p:tgtEl>
                                            <p:attrNameLst>
                                              <p:attrName>ppt_x</p:attrName>
                                            </p:attrNameLst>
                                          </p:cBhvr>
                                          <p:tavLst>
                                            <p:tav tm="0">
                                              <p:val>
                                                <p:strVal val="0-#ppt_w/2"/>
                                              </p:val>
                                            </p:tav>
                                            <p:tav tm="100000">
                                              <p:val>
                                                <p:strVal val="#ppt_x"/>
                                              </p:val>
                                            </p:tav>
                                          </p:tavLst>
                                        </p:anim>
                                        <p:anim calcmode="lin" valueType="num" p14:bounceEnd="52000">
                                          <p:cBhvr additive="base">
                                            <p:cTn id="61" dur="750" fill="hold"/>
                                            <p:tgtEl>
                                              <p:spTgt spid="48"/>
                                            </p:tgtEl>
                                            <p:attrNameLst>
                                              <p:attrName>ppt_y</p:attrName>
                                            </p:attrNameLst>
                                          </p:cBhvr>
                                          <p:tavLst>
                                            <p:tav tm="0">
                                              <p:val>
                                                <p:strVal val="0-#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fade">
                                          <p:cBhvr>
                                            <p:cTn id="66" dur="1000"/>
                                            <p:tgtEl>
                                              <p:spTgt spid="2"/>
                                            </p:tgtEl>
                                          </p:cBhvr>
                                        </p:animEffect>
                                        <p:anim calcmode="lin" valueType="num">
                                          <p:cBhvr>
                                            <p:cTn id="67" dur="1000" fill="hold"/>
                                            <p:tgtEl>
                                              <p:spTgt spid="2"/>
                                            </p:tgtEl>
                                            <p:attrNameLst>
                                              <p:attrName>ppt_x</p:attrName>
                                            </p:attrNameLst>
                                          </p:cBhvr>
                                          <p:tavLst>
                                            <p:tav tm="0">
                                              <p:val>
                                                <p:strVal val="#ppt_x"/>
                                              </p:val>
                                            </p:tav>
                                            <p:tav tm="100000">
                                              <p:val>
                                                <p:strVal val="#ppt_x"/>
                                              </p:val>
                                            </p:tav>
                                          </p:tavLst>
                                        </p:anim>
                                        <p:anim calcmode="lin" valueType="num">
                                          <p:cBhvr>
                                            <p:cTn id="6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49"/>
                                            </p:tgtEl>
                                            <p:attrNameLst>
                                              <p:attrName>style.visibility</p:attrName>
                                            </p:attrNameLst>
                                          </p:cBhvr>
                                          <p:to>
                                            <p:strVal val="visible"/>
                                          </p:to>
                                        </p:set>
                                        <p:anim calcmode="lin" valueType="num">
                                          <p:cBhvr>
                                            <p:cTn id="73" dur="500" fill="hold"/>
                                            <p:tgtEl>
                                              <p:spTgt spid="49"/>
                                            </p:tgtEl>
                                            <p:attrNameLst>
                                              <p:attrName>ppt_w</p:attrName>
                                            </p:attrNameLst>
                                          </p:cBhvr>
                                          <p:tavLst>
                                            <p:tav tm="0">
                                              <p:val>
                                                <p:fltVal val="0"/>
                                              </p:val>
                                            </p:tav>
                                            <p:tav tm="100000">
                                              <p:val>
                                                <p:strVal val="#ppt_w"/>
                                              </p:val>
                                            </p:tav>
                                          </p:tavLst>
                                        </p:anim>
                                        <p:anim calcmode="lin" valueType="num">
                                          <p:cBhvr>
                                            <p:cTn id="74" dur="500" fill="hold"/>
                                            <p:tgtEl>
                                              <p:spTgt spid="49"/>
                                            </p:tgtEl>
                                            <p:attrNameLst>
                                              <p:attrName>ppt_h</p:attrName>
                                            </p:attrNameLst>
                                          </p:cBhvr>
                                          <p:tavLst>
                                            <p:tav tm="0">
                                              <p:val>
                                                <p:fltVal val="0"/>
                                              </p:val>
                                            </p:tav>
                                            <p:tav tm="100000">
                                              <p:val>
                                                <p:strVal val="#ppt_h"/>
                                              </p:val>
                                            </p:tav>
                                          </p:tavLst>
                                        </p:anim>
                                        <p:animEffect transition="in" filter="fade">
                                          <p:cBhvr>
                                            <p:cTn id="75"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2" grpId="0"/>
          <p:bldP spid="49"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ircle(in)">
                                          <p:cBhvr>
                                            <p:cTn id="7" dur="125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additive="base">
                                            <p:cTn id="12" dur="750" fill="hold"/>
                                            <p:tgtEl>
                                              <p:spTgt spid="37"/>
                                            </p:tgtEl>
                                            <p:attrNameLst>
                                              <p:attrName>ppt_x</p:attrName>
                                            </p:attrNameLst>
                                          </p:cBhvr>
                                          <p:tavLst>
                                            <p:tav tm="0">
                                              <p:val>
                                                <p:strVal val="0-#ppt_w/2"/>
                                              </p:val>
                                            </p:tav>
                                            <p:tav tm="100000">
                                              <p:val>
                                                <p:strVal val="#ppt_x"/>
                                              </p:val>
                                            </p:tav>
                                          </p:tavLst>
                                        </p:anim>
                                        <p:anim calcmode="lin" valueType="num">
                                          <p:cBhvr additive="base">
                                            <p:cTn id="13" dur="750" fill="hold"/>
                                            <p:tgtEl>
                                              <p:spTgt spid="37"/>
                                            </p:tgtEl>
                                            <p:attrNameLst>
                                              <p:attrName>ppt_y</p:attrName>
                                            </p:attrNameLst>
                                          </p:cBhvr>
                                          <p:tavLst>
                                            <p:tav tm="0">
                                              <p:val>
                                                <p:strVal val="0-#ppt_h/2"/>
                                              </p:val>
                                            </p:tav>
                                            <p:tav tm="100000">
                                              <p:val>
                                                <p:strVal val="#ppt_y"/>
                                              </p:val>
                                            </p:tav>
                                          </p:tavLst>
                                        </p:anim>
                                      </p:childTnLst>
                                    </p:cTn>
                                  </p:par>
                                  <p:par>
                                    <p:cTn id="14" presetID="2" presetClass="entr" presetSubtype="9"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 calcmode="lin" valueType="num">
                                          <p:cBhvr additive="base">
                                            <p:cTn id="16" dur="750" fill="hold"/>
                                            <p:tgtEl>
                                              <p:spTgt spid="38"/>
                                            </p:tgtEl>
                                            <p:attrNameLst>
                                              <p:attrName>ppt_x</p:attrName>
                                            </p:attrNameLst>
                                          </p:cBhvr>
                                          <p:tavLst>
                                            <p:tav tm="0">
                                              <p:val>
                                                <p:strVal val="0-#ppt_w/2"/>
                                              </p:val>
                                            </p:tav>
                                            <p:tav tm="100000">
                                              <p:val>
                                                <p:strVal val="#ppt_x"/>
                                              </p:val>
                                            </p:tav>
                                          </p:tavLst>
                                        </p:anim>
                                        <p:anim calcmode="lin" valueType="num">
                                          <p:cBhvr additive="base">
                                            <p:cTn id="17" dur="750" fill="hold"/>
                                            <p:tgtEl>
                                              <p:spTgt spid="38"/>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additive="base">
                                            <p:cTn id="20" dur="750" fill="hold"/>
                                            <p:tgtEl>
                                              <p:spTgt spid="35"/>
                                            </p:tgtEl>
                                            <p:attrNameLst>
                                              <p:attrName>ppt_x</p:attrName>
                                            </p:attrNameLst>
                                          </p:cBhvr>
                                          <p:tavLst>
                                            <p:tav tm="0">
                                              <p:val>
                                                <p:strVal val="1+#ppt_w/2"/>
                                              </p:val>
                                            </p:tav>
                                            <p:tav tm="100000">
                                              <p:val>
                                                <p:strVal val="#ppt_x"/>
                                              </p:val>
                                            </p:tav>
                                          </p:tavLst>
                                        </p:anim>
                                        <p:anim calcmode="lin" valueType="num">
                                          <p:cBhvr additive="base">
                                            <p:cTn id="21" dur="750" fill="hold"/>
                                            <p:tgtEl>
                                              <p:spTgt spid="35"/>
                                            </p:tgtEl>
                                            <p:attrNameLst>
                                              <p:attrName>ppt_y</p:attrName>
                                            </p:attrNameLst>
                                          </p:cBhvr>
                                          <p:tavLst>
                                            <p:tav tm="0">
                                              <p:val>
                                                <p:strVal val="0-#ppt_h/2"/>
                                              </p:val>
                                            </p:tav>
                                            <p:tav tm="100000">
                                              <p:val>
                                                <p:strVal val="#ppt_y"/>
                                              </p:val>
                                            </p:tav>
                                          </p:tavLst>
                                        </p:anim>
                                      </p:childTnLst>
                                    </p:cTn>
                                  </p:par>
                                  <p:par>
                                    <p:cTn id="22" presetID="2" presetClass="entr" presetSubtype="9"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750" fill="hold"/>
                                            <p:tgtEl>
                                              <p:spTgt spid="44"/>
                                            </p:tgtEl>
                                            <p:attrNameLst>
                                              <p:attrName>ppt_x</p:attrName>
                                            </p:attrNameLst>
                                          </p:cBhvr>
                                          <p:tavLst>
                                            <p:tav tm="0">
                                              <p:val>
                                                <p:strVal val="0-#ppt_w/2"/>
                                              </p:val>
                                            </p:tav>
                                            <p:tav tm="100000">
                                              <p:val>
                                                <p:strVal val="#ppt_x"/>
                                              </p:val>
                                            </p:tav>
                                          </p:tavLst>
                                        </p:anim>
                                        <p:anim calcmode="lin" valueType="num">
                                          <p:cBhvr additive="base">
                                            <p:cTn id="25" dur="750" fill="hold"/>
                                            <p:tgtEl>
                                              <p:spTgt spid="44"/>
                                            </p:tgtEl>
                                            <p:attrNameLst>
                                              <p:attrName>ppt_y</p:attrName>
                                            </p:attrNameLst>
                                          </p:cBhvr>
                                          <p:tavLst>
                                            <p:tav tm="0">
                                              <p:val>
                                                <p:strVal val="0-#ppt_h/2"/>
                                              </p:val>
                                            </p:tav>
                                            <p:tav tm="100000">
                                              <p:val>
                                                <p:strVal val="#ppt_y"/>
                                              </p:val>
                                            </p:tav>
                                          </p:tavLst>
                                        </p:anim>
                                      </p:childTnLst>
                                    </p:cTn>
                                  </p:par>
                                  <p:par>
                                    <p:cTn id="26" presetID="2" presetClass="entr" presetSubtype="9"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cBhvr additive="base">
                                            <p:cTn id="28" dur="750" fill="hold"/>
                                            <p:tgtEl>
                                              <p:spTgt spid="47"/>
                                            </p:tgtEl>
                                            <p:attrNameLst>
                                              <p:attrName>ppt_x</p:attrName>
                                            </p:attrNameLst>
                                          </p:cBhvr>
                                          <p:tavLst>
                                            <p:tav tm="0">
                                              <p:val>
                                                <p:strVal val="0-#ppt_w/2"/>
                                              </p:val>
                                            </p:tav>
                                            <p:tav tm="100000">
                                              <p:val>
                                                <p:strVal val="#ppt_x"/>
                                              </p:val>
                                            </p:tav>
                                          </p:tavLst>
                                        </p:anim>
                                        <p:anim calcmode="lin" valueType="num">
                                          <p:cBhvr additive="base">
                                            <p:cTn id="29" dur="750" fill="hold"/>
                                            <p:tgtEl>
                                              <p:spTgt spid="47"/>
                                            </p:tgtEl>
                                            <p:attrNameLst>
                                              <p:attrName>ppt_y</p:attrName>
                                            </p:attrNameLst>
                                          </p:cBhvr>
                                          <p:tavLst>
                                            <p:tav tm="0">
                                              <p:val>
                                                <p:strVal val="0-#ppt_h/2"/>
                                              </p:val>
                                            </p:tav>
                                            <p:tav tm="100000">
                                              <p:val>
                                                <p:strVal val="#ppt_y"/>
                                              </p:val>
                                            </p:tav>
                                          </p:tavLst>
                                        </p:anim>
                                      </p:childTnLst>
                                    </p:cTn>
                                  </p:par>
                                  <p:par>
                                    <p:cTn id="30" presetID="2" presetClass="entr" presetSubtype="9"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cBhvr additive="base">
                                            <p:cTn id="32" dur="750" fill="hold"/>
                                            <p:tgtEl>
                                              <p:spTgt spid="40"/>
                                            </p:tgtEl>
                                            <p:attrNameLst>
                                              <p:attrName>ppt_x</p:attrName>
                                            </p:attrNameLst>
                                          </p:cBhvr>
                                          <p:tavLst>
                                            <p:tav tm="0">
                                              <p:val>
                                                <p:strVal val="0-#ppt_w/2"/>
                                              </p:val>
                                            </p:tav>
                                            <p:tav tm="100000">
                                              <p:val>
                                                <p:strVal val="#ppt_x"/>
                                              </p:val>
                                            </p:tav>
                                          </p:tavLst>
                                        </p:anim>
                                        <p:anim calcmode="lin" valueType="num">
                                          <p:cBhvr additive="base">
                                            <p:cTn id="33" dur="750" fill="hold"/>
                                            <p:tgtEl>
                                              <p:spTgt spid="40"/>
                                            </p:tgtEl>
                                            <p:attrNameLst>
                                              <p:attrName>ppt_y</p:attrName>
                                            </p:attrNameLst>
                                          </p:cBhvr>
                                          <p:tavLst>
                                            <p:tav tm="0">
                                              <p:val>
                                                <p:strVal val="0-#ppt_h/2"/>
                                              </p:val>
                                            </p:tav>
                                            <p:tav tm="100000">
                                              <p:val>
                                                <p:strVal val="#ppt_y"/>
                                              </p:val>
                                            </p:tav>
                                          </p:tavLst>
                                        </p:anim>
                                      </p:childTnLst>
                                    </p:cTn>
                                  </p:par>
                                  <p:par>
                                    <p:cTn id="34" presetID="2" presetClass="entr" presetSubtype="3" fill="hold" grpId="0" nodeType="with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additive="base">
                                            <p:cTn id="36" dur="750" fill="hold"/>
                                            <p:tgtEl>
                                              <p:spTgt spid="42"/>
                                            </p:tgtEl>
                                            <p:attrNameLst>
                                              <p:attrName>ppt_x</p:attrName>
                                            </p:attrNameLst>
                                          </p:cBhvr>
                                          <p:tavLst>
                                            <p:tav tm="0">
                                              <p:val>
                                                <p:strVal val="1+#ppt_w/2"/>
                                              </p:val>
                                            </p:tav>
                                            <p:tav tm="100000">
                                              <p:val>
                                                <p:strVal val="#ppt_x"/>
                                              </p:val>
                                            </p:tav>
                                          </p:tavLst>
                                        </p:anim>
                                        <p:anim calcmode="lin" valueType="num">
                                          <p:cBhvr additive="base">
                                            <p:cTn id="37" dur="750" fill="hold"/>
                                            <p:tgtEl>
                                              <p:spTgt spid="42"/>
                                            </p:tgtEl>
                                            <p:attrNameLst>
                                              <p:attrName>ppt_y</p:attrName>
                                            </p:attrNameLst>
                                          </p:cBhvr>
                                          <p:tavLst>
                                            <p:tav tm="0">
                                              <p:val>
                                                <p:strVal val="0-#ppt_h/2"/>
                                              </p:val>
                                            </p:tav>
                                            <p:tav tm="100000">
                                              <p:val>
                                                <p:strVal val="#ppt_y"/>
                                              </p:val>
                                            </p:tav>
                                          </p:tavLst>
                                        </p:anim>
                                      </p:childTnLst>
                                    </p:cTn>
                                  </p:par>
                                  <p:par>
                                    <p:cTn id="38" presetID="2" presetClass="entr" presetSubtype="3" fill="hold" grpId="0" nodeType="withEffect">
                                      <p:stCondLst>
                                        <p:cond delay="0"/>
                                      </p:stCondLst>
                                      <p:childTnLst>
                                        <p:set>
                                          <p:cBhvr>
                                            <p:cTn id="39" dur="1" fill="hold">
                                              <p:stCondLst>
                                                <p:cond delay="0"/>
                                              </p:stCondLst>
                                            </p:cTn>
                                            <p:tgtEl>
                                              <p:spTgt spid="46"/>
                                            </p:tgtEl>
                                            <p:attrNameLst>
                                              <p:attrName>style.visibility</p:attrName>
                                            </p:attrNameLst>
                                          </p:cBhvr>
                                          <p:to>
                                            <p:strVal val="visible"/>
                                          </p:to>
                                        </p:set>
                                        <p:anim calcmode="lin" valueType="num">
                                          <p:cBhvr additive="base">
                                            <p:cTn id="40" dur="750" fill="hold"/>
                                            <p:tgtEl>
                                              <p:spTgt spid="46"/>
                                            </p:tgtEl>
                                            <p:attrNameLst>
                                              <p:attrName>ppt_x</p:attrName>
                                            </p:attrNameLst>
                                          </p:cBhvr>
                                          <p:tavLst>
                                            <p:tav tm="0">
                                              <p:val>
                                                <p:strVal val="1+#ppt_w/2"/>
                                              </p:val>
                                            </p:tav>
                                            <p:tav tm="100000">
                                              <p:val>
                                                <p:strVal val="#ppt_x"/>
                                              </p:val>
                                            </p:tav>
                                          </p:tavLst>
                                        </p:anim>
                                        <p:anim calcmode="lin" valueType="num">
                                          <p:cBhvr additive="base">
                                            <p:cTn id="41" dur="750" fill="hold"/>
                                            <p:tgtEl>
                                              <p:spTgt spid="46"/>
                                            </p:tgtEl>
                                            <p:attrNameLst>
                                              <p:attrName>ppt_y</p:attrName>
                                            </p:attrNameLst>
                                          </p:cBhvr>
                                          <p:tavLst>
                                            <p:tav tm="0">
                                              <p:val>
                                                <p:strVal val="0-#ppt_h/2"/>
                                              </p:val>
                                            </p:tav>
                                            <p:tav tm="100000">
                                              <p:val>
                                                <p:strVal val="#ppt_y"/>
                                              </p:val>
                                            </p:tav>
                                          </p:tavLst>
                                        </p:anim>
                                      </p:childTnLst>
                                    </p:cTn>
                                  </p:par>
                                  <p:par>
                                    <p:cTn id="42" presetID="2" presetClass="entr" presetSubtype="3" fill="hold" grpId="0" nodeType="withEffect">
                                      <p:stCondLst>
                                        <p:cond delay="0"/>
                                      </p:stCondLst>
                                      <p:childTnLst>
                                        <p:set>
                                          <p:cBhvr>
                                            <p:cTn id="43" dur="1" fill="hold">
                                              <p:stCondLst>
                                                <p:cond delay="0"/>
                                              </p:stCondLst>
                                            </p:cTn>
                                            <p:tgtEl>
                                              <p:spTgt spid="43"/>
                                            </p:tgtEl>
                                            <p:attrNameLst>
                                              <p:attrName>style.visibility</p:attrName>
                                            </p:attrNameLst>
                                          </p:cBhvr>
                                          <p:to>
                                            <p:strVal val="visible"/>
                                          </p:to>
                                        </p:set>
                                        <p:anim calcmode="lin" valueType="num">
                                          <p:cBhvr additive="base">
                                            <p:cTn id="44" dur="750" fill="hold"/>
                                            <p:tgtEl>
                                              <p:spTgt spid="43"/>
                                            </p:tgtEl>
                                            <p:attrNameLst>
                                              <p:attrName>ppt_x</p:attrName>
                                            </p:attrNameLst>
                                          </p:cBhvr>
                                          <p:tavLst>
                                            <p:tav tm="0">
                                              <p:val>
                                                <p:strVal val="1+#ppt_w/2"/>
                                              </p:val>
                                            </p:tav>
                                            <p:tav tm="100000">
                                              <p:val>
                                                <p:strVal val="#ppt_x"/>
                                              </p:val>
                                            </p:tav>
                                          </p:tavLst>
                                        </p:anim>
                                        <p:anim calcmode="lin" valueType="num">
                                          <p:cBhvr additive="base">
                                            <p:cTn id="45" dur="750" fill="hold"/>
                                            <p:tgtEl>
                                              <p:spTgt spid="43"/>
                                            </p:tgtEl>
                                            <p:attrNameLst>
                                              <p:attrName>ppt_y</p:attrName>
                                            </p:attrNameLst>
                                          </p:cBhvr>
                                          <p:tavLst>
                                            <p:tav tm="0">
                                              <p:val>
                                                <p:strVal val="0-#ppt_h/2"/>
                                              </p:val>
                                            </p:tav>
                                            <p:tav tm="100000">
                                              <p:val>
                                                <p:strVal val="#ppt_y"/>
                                              </p:val>
                                            </p:tav>
                                          </p:tavLst>
                                        </p:anim>
                                      </p:childTnLst>
                                    </p:cTn>
                                  </p:par>
                                  <p:par>
                                    <p:cTn id="46" presetID="2" presetClass="entr" presetSubtype="3"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cBhvr additive="base">
                                            <p:cTn id="48" dur="750" fill="hold"/>
                                            <p:tgtEl>
                                              <p:spTgt spid="39"/>
                                            </p:tgtEl>
                                            <p:attrNameLst>
                                              <p:attrName>ppt_x</p:attrName>
                                            </p:attrNameLst>
                                          </p:cBhvr>
                                          <p:tavLst>
                                            <p:tav tm="0">
                                              <p:val>
                                                <p:strVal val="1+#ppt_w/2"/>
                                              </p:val>
                                            </p:tav>
                                            <p:tav tm="100000">
                                              <p:val>
                                                <p:strVal val="#ppt_x"/>
                                              </p:val>
                                            </p:tav>
                                          </p:tavLst>
                                        </p:anim>
                                        <p:anim calcmode="lin" valueType="num">
                                          <p:cBhvr additive="base">
                                            <p:cTn id="49" dur="750" fill="hold"/>
                                            <p:tgtEl>
                                              <p:spTgt spid="39"/>
                                            </p:tgtEl>
                                            <p:attrNameLst>
                                              <p:attrName>ppt_y</p:attrName>
                                            </p:attrNameLst>
                                          </p:cBhvr>
                                          <p:tavLst>
                                            <p:tav tm="0">
                                              <p:val>
                                                <p:strVal val="0-#ppt_h/2"/>
                                              </p:val>
                                            </p:tav>
                                            <p:tav tm="100000">
                                              <p:val>
                                                <p:strVal val="#ppt_y"/>
                                              </p:val>
                                            </p:tav>
                                          </p:tavLst>
                                        </p:anim>
                                      </p:childTnLst>
                                    </p:cTn>
                                  </p:par>
                                  <p:par>
                                    <p:cTn id="50" presetID="2" presetClass="entr" presetSubtype="3" fill="hold" grpId="0" nodeType="with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additive="base">
                                            <p:cTn id="52" dur="750" fill="hold"/>
                                            <p:tgtEl>
                                              <p:spTgt spid="45"/>
                                            </p:tgtEl>
                                            <p:attrNameLst>
                                              <p:attrName>ppt_x</p:attrName>
                                            </p:attrNameLst>
                                          </p:cBhvr>
                                          <p:tavLst>
                                            <p:tav tm="0">
                                              <p:val>
                                                <p:strVal val="1+#ppt_w/2"/>
                                              </p:val>
                                            </p:tav>
                                            <p:tav tm="100000">
                                              <p:val>
                                                <p:strVal val="#ppt_x"/>
                                              </p:val>
                                            </p:tav>
                                          </p:tavLst>
                                        </p:anim>
                                        <p:anim calcmode="lin" valueType="num">
                                          <p:cBhvr additive="base">
                                            <p:cTn id="53" dur="750" fill="hold"/>
                                            <p:tgtEl>
                                              <p:spTgt spid="45"/>
                                            </p:tgtEl>
                                            <p:attrNameLst>
                                              <p:attrName>ppt_y</p:attrName>
                                            </p:attrNameLst>
                                          </p:cBhvr>
                                          <p:tavLst>
                                            <p:tav tm="0">
                                              <p:val>
                                                <p:strVal val="0-#ppt_h/2"/>
                                              </p:val>
                                            </p:tav>
                                            <p:tav tm="100000">
                                              <p:val>
                                                <p:strVal val="#ppt_y"/>
                                              </p:val>
                                            </p:tav>
                                          </p:tavLst>
                                        </p:anim>
                                      </p:childTnLst>
                                    </p:cTn>
                                  </p:par>
                                  <p:par>
                                    <p:cTn id="54" presetID="2" presetClass="entr" presetSubtype="3" fill="hold" grpId="0" nodeType="withEffect">
                                      <p:stCondLst>
                                        <p:cond delay="0"/>
                                      </p:stCondLst>
                                      <p:childTnLst>
                                        <p:set>
                                          <p:cBhvr>
                                            <p:cTn id="55" dur="1" fill="hold">
                                              <p:stCondLst>
                                                <p:cond delay="0"/>
                                              </p:stCondLst>
                                            </p:cTn>
                                            <p:tgtEl>
                                              <p:spTgt spid="41"/>
                                            </p:tgtEl>
                                            <p:attrNameLst>
                                              <p:attrName>style.visibility</p:attrName>
                                            </p:attrNameLst>
                                          </p:cBhvr>
                                          <p:to>
                                            <p:strVal val="visible"/>
                                          </p:to>
                                        </p:set>
                                        <p:anim calcmode="lin" valueType="num">
                                          <p:cBhvr additive="base">
                                            <p:cTn id="56" dur="750" fill="hold"/>
                                            <p:tgtEl>
                                              <p:spTgt spid="41"/>
                                            </p:tgtEl>
                                            <p:attrNameLst>
                                              <p:attrName>ppt_x</p:attrName>
                                            </p:attrNameLst>
                                          </p:cBhvr>
                                          <p:tavLst>
                                            <p:tav tm="0">
                                              <p:val>
                                                <p:strVal val="1+#ppt_w/2"/>
                                              </p:val>
                                            </p:tav>
                                            <p:tav tm="100000">
                                              <p:val>
                                                <p:strVal val="#ppt_x"/>
                                              </p:val>
                                            </p:tav>
                                          </p:tavLst>
                                        </p:anim>
                                        <p:anim calcmode="lin" valueType="num">
                                          <p:cBhvr additive="base">
                                            <p:cTn id="57" dur="750" fill="hold"/>
                                            <p:tgtEl>
                                              <p:spTgt spid="41"/>
                                            </p:tgtEl>
                                            <p:attrNameLst>
                                              <p:attrName>ppt_y</p:attrName>
                                            </p:attrNameLst>
                                          </p:cBhvr>
                                          <p:tavLst>
                                            <p:tav tm="0">
                                              <p:val>
                                                <p:strVal val="0-#ppt_h/2"/>
                                              </p:val>
                                            </p:tav>
                                            <p:tav tm="100000">
                                              <p:val>
                                                <p:strVal val="#ppt_y"/>
                                              </p:val>
                                            </p:tav>
                                          </p:tavLst>
                                        </p:anim>
                                      </p:childTnLst>
                                    </p:cTn>
                                  </p:par>
                                  <p:par>
                                    <p:cTn id="58" presetID="2" presetClass="entr" presetSubtype="9"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additive="base">
                                            <p:cTn id="60" dur="750" fill="hold"/>
                                            <p:tgtEl>
                                              <p:spTgt spid="48"/>
                                            </p:tgtEl>
                                            <p:attrNameLst>
                                              <p:attrName>ppt_x</p:attrName>
                                            </p:attrNameLst>
                                          </p:cBhvr>
                                          <p:tavLst>
                                            <p:tav tm="0">
                                              <p:val>
                                                <p:strVal val="0-#ppt_w/2"/>
                                              </p:val>
                                            </p:tav>
                                            <p:tav tm="100000">
                                              <p:val>
                                                <p:strVal val="#ppt_x"/>
                                              </p:val>
                                            </p:tav>
                                          </p:tavLst>
                                        </p:anim>
                                        <p:anim calcmode="lin" valueType="num">
                                          <p:cBhvr additive="base">
                                            <p:cTn id="61" dur="750" fill="hold"/>
                                            <p:tgtEl>
                                              <p:spTgt spid="48"/>
                                            </p:tgtEl>
                                            <p:attrNameLst>
                                              <p:attrName>ppt_y</p:attrName>
                                            </p:attrNameLst>
                                          </p:cBhvr>
                                          <p:tavLst>
                                            <p:tav tm="0">
                                              <p:val>
                                                <p:strVal val="0-#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fade">
                                          <p:cBhvr>
                                            <p:cTn id="66" dur="1000"/>
                                            <p:tgtEl>
                                              <p:spTgt spid="2"/>
                                            </p:tgtEl>
                                          </p:cBhvr>
                                        </p:animEffect>
                                        <p:anim calcmode="lin" valueType="num">
                                          <p:cBhvr>
                                            <p:cTn id="67" dur="1000" fill="hold"/>
                                            <p:tgtEl>
                                              <p:spTgt spid="2"/>
                                            </p:tgtEl>
                                            <p:attrNameLst>
                                              <p:attrName>ppt_x</p:attrName>
                                            </p:attrNameLst>
                                          </p:cBhvr>
                                          <p:tavLst>
                                            <p:tav tm="0">
                                              <p:val>
                                                <p:strVal val="#ppt_x"/>
                                              </p:val>
                                            </p:tav>
                                            <p:tav tm="100000">
                                              <p:val>
                                                <p:strVal val="#ppt_x"/>
                                              </p:val>
                                            </p:tav>
                                          </p:tavLst>
                                        </p:anim>
                                        <p:anim calcmode="lin" valueType="num">
                                          <p:cBhvr>
                                            <p:cTn id="6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49"/>
                                            </p:tgtEl>
                                            <p:attrNameLst>
                                              <p:attrName>style.visibility</p:attrName>
                                            </p:attrNameLst>
                                          </p:cBhvr>
                                          <p:to>
                                            <p:strVal val="visible"/>
                                          </p:to>
                                        </p:set>
                                        <p:anim calcmode="lin" valueType="num">
                                          <p:cBhvr>
                                            <p:cTn id="73" dur="500" fill="hold"/>
                                            <p:tgtEl>
                                              <p:spTgt spid="49"/>
                                            </p:tgtEl>
                                            <p:attrNameLst>
                                              <p:attrName>ppt_w</p:attrName>
                                            </p:attrNameLst>
                                          </p:cBhvr>
                                          <p:tavLst>
                                            <p:tav tm="0">
                                              <p:val>
                                                <p:fltVal val="0"/>
                                              </p:val>
                                            </p:tav>
                                            <p:tav tm="100000">
                                              <p:val>
                                                <p:strVal val="#ppt_w"/>
                                              </p:val>
                                            </p:tav>
                                          </p:tavLst>
                                        </p:anim>
                                        <p:anim calcmode="lin" valueType="num">
                                          <p:cBhvr>
                                            <p:cTn id="74" dur="500" fill="hold"/>
                                            <p:tgtEl>
                                              <p:spTgt spid="49"/>
                                            </p:tgtEl>
                                            <p:attrNameLst>
                                              <p:attrName>ppt_h</p:attrName>
                                            </p:attrNameLst>
                                          </p:cBhvr>
                                          <p:tavLst>
                                            <p:tav tm="0">
                                              <p:val>
                                                <p:fltVal val="0"/>
                                              </p:val>
                                            </p:tav>
                                            <p:tav tm="100000">
                                              <p:val>
                                                <p:strVal val="#ppt_h"/>
                                              </p:val>
                                            </p:tav>
                                          </p:tavLst>
                                        </p:anim>
                                        <p:animEffect transition="in" filter="fade">
                                          <p:cBhvr>
                                            <p:cTn id="75"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2" grpId="0"/>
          <p:bldP spid="49" grpId="0"/>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12291"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2</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sp>
        <p:nvSpPr>
          <p:cNvPr id="9" name="Rectangle 43"/>
          <p:cNvSpPr/>
          <p:nvPr/>
        </p:nvSpPr>
        <p:spPr>
          <a:xfrm>
            <a:off x="400051" y="3887790"/>
            <a:ext cx="11371263" cy="46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grpSp>
        <p:nvGrpSpPr>
          <p:cNvPr id="10" name="Group 22"/>
          <p:cNvGrpSpPr>
            <a:grpSpLocks/>
          </p:cNvGrpSpPr>
          <p:nvPr/>
        </p:nvGrpSpPr>
        <p:grpSpPr bwMode="auto">
          <a:xfrm>
            <a:off x="1490663" y="3573463"/>
            <a:ext cx="646112" cy="647700"/>
            <a:chOff x="2495600" y="3102417"/>
            <a:chExt cx="646764" cy="648072"/>
          </a:xfrm>
        </p:grpSpPr>
        <p:grpSp>
          <p:nvGrpSpPr>
            <p:cNvPr id="12339" name="组合 79"/>
            <p:cNvGrpSpPr>
              <a:grpSpLocks/>
            </p:cNvGrpSpPr>
            <p:nvPr/>
          </p:nvGrpSpPr>
          <p:grpSpPr bwMode="auto">
            <a:xfrm>
              <a:off x="2495600" y="3102417"/>
              <a:ext cx="646764" cy="648072"/>
              <a:chOff x="6379729" y="2488774"/>
              <a:chExt cx="2513016" cy="2513016"/>
            </a:xfrm>
          </p:grpSpPr>
          <p:sp>
            <p:nvSpPr>
              <p:cNvPr id="13"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4" name="任意多边形 83"/>
              <p:cNvSpPr/>
              <p:nvPr/>
            </p:nvSpPr>
            <p:spPr>
              <a:xfrm rot="16377237">
                <a:off x="6397834" y="2506880"/>
                <a:ext cx="2476803" cy="247680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2" name="椭圆 80"/>
            <p:cNvSpPr/>
            <p:nvPr/>
          </p:nvSpPr>
          <p:spPr bwMode="auto">
            <a:xfrm>
              <a:off x="2631544" y="3238636"/>
              <a:ext cx="374874" cy="375634"/>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15" name="Group 23"/>
          <p:cNvGrpSpPr>
            <a:grpSpLocks/>
          </p:cNvGrpSpPr>
          <p:nvPr/>
        </p:nvGrpSpPr>
        <p:grpSpPr bwMode="auto">
          <a:xfrm>
            <a:off x="4230688" y="3573463"/>
            <a:ext cx="646112" cy="647700"/>
            <a:chOff x="2495600" y="3102417"/>
            <a:chExt cx="646764" cy="648072"/>
          </a:xfrm>
        </p:grpSpPr>
        <p:grpSp>
          <p:nvGrpSpPr>
            <p:cNvPr id="12331" name="组合 79"/>
            <p:cNvGrpSpPr>
              <a:grpSpLocks/>
            </p:cNvGrpSpPr>
            <p:nvPr/>
          </p:nvGrpSpPr>
          <p:grpSpPr bwMode="auto">
            <a:xfrm>
              <a:off x="2495600" y="3102417"/>
              <a:ext cx="646764" cy="648072"/>
              <a:chOff x="6379729" y="2488774"/>
              <a:chExt cx="2513016" cy="2513016"/>
            </a:xfrm>
          </p:grpSpPr>
          <p:sp>
            <p:nvSpPr>
              <p:cNvPr id="1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9" name="任意多边形 83"/>
              <p:cNvSpPr/>
              <p:nvPr/>
            </p:nvSpPr>
            <p:spPr>
              <a:xfrm rot="16377237">
                <a:off x="6397834" y="2506880"/>
                <a:ext cx="2476803" cy="247680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7" name="椭圆 80"/>
            <p:cNvSpPr/>
            <p:nvPr/>
          </p:nvSpPr>
          <p:spPr bwMode="auto">
            <a:xfrm>
              <a:off x="2631544" y="3238636"/>
              <a:ext cx="374874" cy="375634"/>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20" name="Group 28"/>
          <p:cNvGrpSpPr>
            <a:grpSpLocks/>
          </p:cNvGrpSpPr>
          <p:nvPr/>
        </p:nvGrpSpPr>
        <p:grpSpPr bwMode="auto">
          <a:xfrm>
            <a:off x="7208839" y="3562350"/>
            <a:ext cx="647700" cy="647700"/>
            <a:chOff x="2495600" y="3102417"/>
            <a:chExt cx="646764" cy="648072"/>
          </a:xfrm>
        </p:grpSpPr>
        <p:grpSp>
          <p:nvGrpSpPr>
            <p:cNvPr id="12323" name="组合 79"/>
            <p:cNvGrpSpPr>
              <a:grpSpLocks/>
            </p:cNvGrpSpPr>
            <p:nvPr/>
          </p:nvGrpSpPr>
          <p:grpSpPr bwMode="auto">
            <a:xfrm>
              <a:off x="2495600" y="3102417"/>
              <a:ext cx="646764" cy="648072"/>
              <a:chOff x="6379729" y="2488774"/>
              <a:chExt cx="2513016" cy="2513016"/>
            </a:xfrm>
          </p:grpSpPr>
          <p:sp>
            <p:nvSpPr>
              <p:cNvPr id="23"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24" name="任意多边形 83"/>
              <p:cNvSpPr/>
              <p:nvPr/>
            </p:nvSpPr>
            <p:spPr>
              <a:xfrm rot="16377237">
                <a:off x="6397834" y="2506880"/>
                <a:ext cx="2476803" cy="247680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22" name="椭圆 80"/>
            <p:cNvSpPr/>
            <p:nvPr/>
          </p:nvSpPr>
          <p:spPr bwMode="auto">
            <a:xfrm>
              <a:off x="2631544" y="3238636"/>
              <a:ext cx="374874" cy="375634"/>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25" name="Group 33"/>
          <p:cNvGrpSpPr>
            <a:grpSpLocks/>
          </p:cNvGrpSpPr>
          <p:nvPr/>
        </p:nvGrpSpPr>
        <p:grpSpPr bwMode="auto">
          <a:xfrm>
            <a:off x="10120313" y="3549650"/>
            <a:ext cx="646112" cy="649288"/>
            <a:chOff x="2495600" y="3102417"/>
            <a:chExt cx="646764" cy="648072"/>
          </a:xfrm>
        </p:grpSpPr>
        <p:grpSp>
          <p:nvGrpSpPr>
            <p:cNvPr id="12315" name="组合 79"/>
            <p:cNvGrpSpPr>
              <a:grpSpLocks/>
            </p:cNvGrpSpPr>
            <p:nvPr/>
          </p:nvGrpSpPr>
          <p:grpSpPr bwMode="auto">
            <a:xfrm>
              <a:off x="2495600" y="3102417"/>
              <a:ext cx="646764" cy="648072"/>
              <a:chOff x="6379729" y="2488774"/>
              <a:chExt cx="2513016" cy="2513016"/>
            </a:xfrm>
          </p:grpSpPr>
          <p:sp>
            <p:nvSpPr>
              <p:cNvPr id="2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29" name="任意多边形 83"/>
              <p:cNvSpPr/>
              <p:nvPr/>
            </p:nvSpPr>
            <p:spPr>
              <a:xfrm rot="16377237">
                <a:off x="6397834" y="2506880"/>
                <a:ext cx="2476803" cy="247680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27" name="椭圆 80"/>
            <p:cNvSpPr/>
            <p:nvPr/>
          </p:nvSpPr>
          <p:spPr bwMode="auto">
            <a:xfrm>
              <a:off x="2631544" y="3238636"/>
              <a:ext cx="374874" cy="375634"/>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30" name="Teardrop 44"/>
          <p:cNvSpPr/>
          <p:nvPr/>
        </p:nvSpPr>
        <p:spPr>
          <a:xfrm rot="8228570">
            <a:off x="1244601" y="2093915"/>
            <a:ext cx="1138239" cy="1176337"/>
          </a:xfrm>
          <a:prstGeom prst="teardrop">
            <a:avLst/>
          </a:prstGeom>
          <a:solidFill>
            <a:srgbClr val="F2F2F2"/>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31" name="Teardrop 45"/>
          <p:cNvSpPr/>
          <p:nvPr/>
        </p:nvSpPr>
        <p:spPr>
          <a:xfrm rot="8228570">
            <a:off x="3984626" y="2093915"/>
            <a:ext cx="1138239" cy="1176337"/>
          </a:xfrm>
          <a:prstGeom prst="teardrop">
            <a:avLst/>
          </a:prstGeom>
          <a:solidFill>
            <a:srgbClr val="F2F2F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32" name="Teardrop 46"/>
          <p:cNvSpPr/>
          <p:nvPr/>
        </p:nvSpPr>
        <p:spPr>
          <a:xfrm rot="8228570">
            <a:off x="6962777" y="2092325"/>
            <a:ext cx="1139825" cy="1176338"/>
          </a:xfrm>
          <a:prstGeom prst="teardrop">
            <a:avLst/>
          </a:prstGeom>
          <a:solidFill>
            <a:srgbClr val="F2F2F2"/>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33" name="Teardrop 47"/>
          <p:cNvSpPr/>
          <p:nvPr/>
        </p:nvSpPr>
        <p:spPr>
          <a:xfrm rot="8228570">
            <a:off x="9874252" y="2093915"/>
            <a:ext cx="1139825" cy="1176337"/>
          </a:xfrm>
          <a:prstGeom prst="teardrop">
            <a:avLst/>
          </a:prstGeom>
          <a:solidFill>
            <a:srgbClr val="F2F2F2"/>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34" name="TextBox 51"/>
          <p:cNvSpPr txBox="1"/>
          <p:nvPr/>
        </p:nvSpPr>
        <p:spPr>
          <a:xfrm>
            <a:off x="1462089" y="2511425"/>
            <a:ext cx="876843" cy="369332"/>
          </a:xfrm>
          <a:prstGeom prst="rect">
            <a:avLst/>
          </a:prstGeom>
          <a:noFill/>
        </p:spPr>
        <p:txBody>
          <a:bodyPr wrap="none">
            <a:spAutoFit/>
          </a:bodyPr>
          <a:lstStyle/>
          <a:p>
            <a:pPr eaLnBrk="1" fontAlgn="auto" hangingPunct="1">
              <a:spcBef>
                <a:spcPts val="0"/>
              </a:spcBef>
              <a:spcAft>
                <a:spcPts val="0"/>
              </a:spcAft>
              <a:defRPr/>
            </a:pPr>
            <a:r>
              <a:rPr lang="en-US">
                <a:solidFill>
                  <a:schemeClr val="tx1">
                    <a:lumMod val="50000"/>
                    <a:lumOff val="50000"/>
                  </a:schemeClr>
                </a:solidFill>
                <a:latin typeface="+mn-lt"/>
                <a:ea typeface="+mn-ea"/>
                <a:cs typeface="Arial" panose="020B0604020202020204" pitchFamily="34" charset="0"/>
              </a:rPr>
              <a:t>Step 1</a:t>
            </a:r>
            <a:endParaRPr lang="vi-VN">
              <a:solidFill>
                <a:schemeClr val="tx1">
                  <a:lumMod val="50000"/>
                  <a:lumOff val="50000"/>
                </a:schemeClr>
              </a:solidFill>
              <a:latin typeface="+mn-lt"/>
              <a:ea typeface="+mn-ea"/>
              <a:cs typeface="Arial" panose="020B0604020202020204" pitchFamily="34" charset="0"/>
            </a:endParaRPr>
          </a:p>
        </p:txBody>
      </p:sp>
      <p:sp>
        <p:nvSpPr>
          <p:cNvPr id="35" name="TextBox 52"/>
          <p:cNvSpPr txBox="1"/>
          <p:nvPr/>
        </p:nvSpPr>
        <p:spPr>
          <a:xfrm>
            <a:off x="4159251" y="2501900"/>
            <a:ext cx="876843" cy="369332"/>
          </a:xfrm>
          <a:prstGeom prst="rect">
            <a:avLst/>
          </a:prstGeom>
          <a:noFill/>
        </p:spPr>
        <p:txBody>
          <a:bodyPr wrap="none">
            <a:spAutoFit/>
          </a:bodyPr>
          <a:lstStyle/>
          <a:p>
            <a:pPr eaLnBrk="1" fontAlgn="auto" hangingPunct="1">
              <a:spcBef>
                <a:spcPts val="0"/>
              </a:spcBef>
              <a:spcAft>
                <a:spcPts val="0"/>
              </a:spcAft>
              <a:defRPr/>
            </a:pPr>
            <a:r>
              <a:rPr lang="en-US">
                <a:solidFill>
                  <a:schemeClr val="tx1">
                    <a:lumMod val="50000"/>
                    <a:lumOff val="50000"/>
                  </a:schemeClr>
                </a:solidFill>
                <a:latin typeface="+mn-lt"/>
                <a:ea typeface="+mn-ea"/>
                <a:cs typeface="Arial" panose="020B0604020202020204" pitchFamily="34" charset="0"/>
              </a:rPr>
              <a:t>Step 2</a:t>
            </a:r>
            <a:endParaRPr lang="vi-VN">
              <a:solidFill>
                <a:schemeClr val="tx1">
                  <a:lumMod val="50000"/>
                  <a:lumOff val="50000"/>
                </a:schemeClr>
              </a:solidFill>
              <a:latin typeface="+mn-lt"/>
              <a:ea typeface="+mn-ea"/>
              <a:cs typeface="Arial" panose="020B0604020202020204" pitchFamily="34" charset="0"/>
            </a:endParaRPr>
          </a:p>
        </p:txBody>
      </p:sp>
      <p:sp>
        <p:nvSpPr>
          <p:cNvPr id="36" name="TextBox 53"/>
          <p:cNvSpPr txBox="1"/>
          <p:nvPr/>
        </p:nvSpPr>
        <p:spPr>
          <a:xfrm>
            <a:off x="7146926" y="2513014"/>
            <a:ext cx="876843" cy="369332"/>
          </a:xfrm>
          <a:prstGeom prst="rect">
            <a:avLst/>
          </a:prstGeom>
          <a:noFill/>
        </p:spPr>
        <p:txBody>
          <a:bodyPr wrap="none">
            <a:spAutoFit/>
          </a:bodyPr>
          <a:lstStyle/>
          <a:p>
            <a:pPr eaLnBrk="1" fontAlgn="auto" hangingPunct="1">
              <a:spcBef>
                <a:spcPts val="0"/>
              </a:spcBef>
              <a:spcAft>
                <a:spcPts val="0"/>
              </a:spcAft>
              <a:defRPr/>
            </a:pPr>
            <a:r>
              <a:rPr lang="en-US">
                <a:solidFill>
                  <a:schemeClr val="tx1">
                    <a:lumMod val="50000"/>
                    <a:lumOff val="50000"/>
                  </a:schemeClr>
                </a:solidFill>
                <a:latin typeface="+mn-lt"/>
                <a:ea typeface="+mn-ea"/>
                <a:cs typeface="Arial" panose="020B0604020202020204" pitchFamily="34" charset="0"/>
              </a:rPr>
              <a:t>Step 3</a:t>
            </a:r>
            <a:endParaRPr lang="vi-VN">
              <a:solidFill>
                <a:schemeClr val="tx1">
                  <a:lumMod val="50000"/>
                  <a:lumOff val="50000"/>
                </a:schemeClr>
              </a:solidFill>
              <a:latin typeface="+mn-lt"/>
              <a:ea typeface="+mn-ea"/>
              <a:cs typeface="Arial" panose="020B0604020202020204" pitchFamily="34" charset="0"/>
            </a:endParaRPr>
          </a:p>
        </p:txBody>
      </p:sp>
      <p:sp>
        <p:nvSpPr>
          <p:cNvPr id="37" name="TextBox 54"/>
          <p:cNvSpPr txBox="1"/>
          <p:nvPr/>
        </p:nvSpPr>
        <p:spPr>
          <a:xfrm>
            <a:off x="10071101" y="2503489"/>
            <a:ext cx="876843" cy="369332"/>
          </a:xfrm>
          <a:prstGeom prst="rect">
            <a:avLst/>
          </a:prstGeom>
          <a:noFill/>
        </p:spPr>
        <p:txBody>
          <a:bodyPr wrap="none">
            <a:spAutoFit/>
          </a:bodyPr>
          <a:lstStyle/>
          <a:p>
            <a:pPr eaLnBrk="1" fontAlgn="auto" hangingPunct="1">
              <a:spcBef>
                <a:spcPts val="0"/>
              </a:spcBef>
              <a:spcAft>
                <a:spcPts val="0"/>
              </a:spcAft>
              <a:defRPr/>
            </a:pPr>
            <a:r>
              <a:rPr lang="en-US">
                <a:solidFill>
                  <a:schemeClr val="tx1">
                    <a:lumMod val="50000"/>
                    <a:lumOff val="50000"/>
                  </a:schemeClr>
                </a:solidFill>
                <a:latin typeface="+mn-lt"/>
                <a:ea typeface="+mn-ea"/>
                <a:cs typeface="Arial" panose="020B0604020202020204" pitchFamily="34" charset="0"/>
              </a:rPr>
              <a:t>Step 4</a:t>
            </a:r>
            <a:endParaRPr lang="vi-VN">
              <a:solidFill>
                <a:schemeClr val="tx1">
                  <a:lumMod val="50000"/>
                  <a:lumOff val="50000"/>
                </a:schemeClr>
              </a:solidFill>
              <a:latin typeface="+mn-lt"/>
              <a:ea typeface="+mn-ea"/>
              <a:cs typeface="Arial" panose="020B0604020202020204" pitchFamily="34" charset="0"/>
            </a:endParaRPr>
          </a:p>
        </p:txBody>
      </p:sp>
      <p:sp>
        <p:nvSpPr>
          <p:cNvPr id="38" name="TextBox 55"/>
          <p:cNvSpPr txBox="1"/>
          <p:nvPr/>
        </p:nvSpPr>
        <p:spPr>
          <a:xfrm>
            <a:off x="1104901" y="4348163"/>
            <a:ext cx="1417639" cy="707886"/>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Photoshop </a:t>
            </a:r>
          </a:p>
        </p:txBody>
      </p:sp>
      <p:sp>
        <p:nvSpPr>
          <p:cNvPr id="39" name="TextBox 56"/>
          <p:cNvSpPr txBox="1"/>
          <p:nvPr/>
        </p:nvSpPr>
        <p:spPr>
          <a:xfrm>
            <a:off x="3776663" y="4348163"/>
            <a:ext cx="1536700" cy="707886"/>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Adobe muse</a:t>
            </a:r>
          </a:p>
        </p:txBody>
      </p:sp>
      <p:sp>
        <p:nvSpPr>
          <p:cNvPr id="40" name="TextBox 57"/>
          <p:cNvSpPr txBox="1"/>
          <p:nvPr/>
        </p:nvSpPr>
        <p:spPr>
          <a:xfrm>
            <a:off x="6932614" y="4351338"/>
            <a:ext cx="1417637" cy="400110"/>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Illustrator </a:t>
            </a:r>
          </a:p>
        </p:txBody>
      </p:sp>
      <p:sp>
        <p:nvSpPr>
          <p:cNvPr id="41" name="TextBox 58"/>
          <p:cNvSpPr txBox="1"/>
          <p:nvPr/>
        </p:nvSpPr>
        <p:spPr>
          <a:xfrm>
            <a:off x="9921875" y="4348163"/>
            <a:ext cx="1417639" cy="400110"/>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Indesign </a:t>
            </a:r>
          </a:p>
        </p:txBody>
      </p:sp>
      <p:sp>
        <p:nvSpPr>
          <p:cNvPr id="42" name="Content Placeholder 2"/>
          <p:cNvSpPr txBox="1">
            <a:spLocks/>
          </p:cNvSpPr>
          <p:nvPr/>
        </p:nvSpPr>
        <p:spPr>
          <a:xfrm>
            <a:off x="407989" y="4760913"/>
            <a:ext cx="2654300" cy="730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
        <p:nvSpPr>
          <p:cNvPr id="43" name="Content Placeholder 2"/>
          <p:cNvSpPr txBox="1">
            <a:spLocks/>
          </p:cNvSpPr>
          <p:nvPr/>
        </p:nvSpPr>
        <p:spPr>
          <a:xfrm>
            <a:off x="3216275" y="4756152"/>
            <a:ext cx="2654300" cy="7286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
        <p:nvSpPr>
          <p:cNvPr id="44" name="Content Placeholder 2"/>
          <p:cNvSpPr txBox="1">
            <a:spLocks/>
          </p:cNvSpPr>
          <p:nvPr/>
        </p:nvSpPr>
        <p:spPr>
          <a:xfrm>
            <a:off x="6248400" y="4756152"/>
            <a:ext cx="2655888" cy="7286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
        <p:nvSpPr>
          <p:cNvPr id="45" name="Content Placeholder 2"/>
          <p:cNvSpPr txBox="1">
            <a:spLocks/>
          </p:cNvSpPr>
          <p:nvPr/>
        </p:nvSpPr>
        <p:spPr>
          <a:xfrm>
            <a:off x="9129714" y="4756152"/>
            <a:ext cx="2654300" cy="7286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16" fill="hold"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par>
                                <p:cTn id="15" presetID="53" presetClass="entr" presetSubtype="16"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ppt_w</p:attrName>
                                        </p:attrNameLst>
                                      </p:cBhvr>
                                      <p:tavLst>
                                        <p:tav tm="0">
                                          <p:val>
                                            <p:fltVal val="0"/>
                                          </p:val>
                                        </p:tav>
                                        <p:tav tm="100000">
                                          <p:val>
                                            <p:strVal val="#ppt_w"/>
                                          </p:val>
                                        </p:tav>
                                      </p:tavLst>
                                    </p:anim>
                                    <p:anim calcmode="lin" valueType="num">
                                      <p:cBhvr>
                                        <p:cTn id="18" dur="500" fill="hold"/>
                                        <p:tgtEl>
                                          <p:spTgt spid="20"/>
                                        </p:tgtEl>
                                        <p:attrNameLst>
                                          <p:attrName>ppt_h</p:attrName>
                                        </p:attrNameLst>
                                      </p:cBhvr>
                                      <p:tavLst>
                                        <p:tav tm="0">
                                          <p:val>
                                            <p:fltVal val="0"/>
                                          </p:val>
                                        </p:tav>
                                        <p:tav tm="100000">
                                          <p:val>
                                            <p:strVal val="#ppt_h"/>
                                          </p:val>
                                        </p:tav>
                                      </p:tavLst>
                                    </p:anim>
                                    <p:animEffect transition="in" filter="fade">
                                      <p:cBhvr>
                                        <p:cTn id="19" dur="500"/>
                                        <p:tgtEl>
                                          <p:spTgt spid="20"/>
                                        </p:tgtEl>
                                      </p:cBhvr>
                                    </p:animEffect>
                                  </p:childTnLst>
                                </p:cTn>
                              </p:par>
                              <p:par>
                                <p:cTn id="20" presetID="53" presetClass="entr" presetSubtype="16"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p:cTn id="22" dur="500" fill="hold"/>
                                        <p:tgtEl>
                                          <p:spTgt spid="25"/>
                                        </p:tgtEl>
                                        <p:attrNameLst>
                                          <p:attrName>ppt_w</p:attrName>
                                        </p:attrNameLst>
                                      </p:cBhvr>
                                      <p:tavLst>
                                        <p:tav tm="0">
                                          <p:val>
                                            <p:fltVal val="0"/>
                                          </p:val>
                                        </p:tav>
                                        <p:tav tm="100000">
                                          <p:val>
                                            <p:strVal val="#ppt_w"/>
                                          </p:val>
                                        </p:tav>
                                      </p:tavLst>
                                    </p:anim>
                                    <p:anim calcmode="lin" valueType="num">
                                      <p:cBhvr>
                                        <p:cTn id="23" dur="500" fill="hold"/>
                                        <p:tgtEl>
                                          <p:spTgt spid="25"/>
                                        </p:tgtEl>
                                        <p:attrNameLst>
                                          <p:attrName>ppt_h</p:attrName>
                                        </p:attrNameLst>
                                      </p:cBhvr>
                                      <p:tavLst>
                                        <p:tav tm="0">
                                          <p:val>
                                            <p:fltVal val="0"/>
                                          </p:val>
                                        </p:tav>
                                        <p:tav tm="100000">
                                          <p:val>
                                            <p:strVal val="#ppt_h"/>
                                          </p:val>
                                        </p:tav>
                                      </p:tavLst>
                                    </p:anim>
                                    <p:animEffect transition="in" filter="fade">
                                      <p:cBhvr>
                                        <p:cTn id="24" dur="500"/>
                                        <p:tgtEl>
                                          <p:spTgt spid="2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p:cTn id="27" dur="500" fill="hold"/>
                                        <p:tgtEl>
                                          <p:spTgt spid="38"/>
                                        </p:tgtEl>
                                        <p:attrNameLst>
                                          <p:attrName>ppt_w</p:attrName>
                                        </p:attrNameLst>
                                      </p:cBhvr>
                                      <p:tavLst>
                                        <p:tav tm="0">
                                          <p:val>
                                            <p:fltVal val="0"/>
                                          </p:val>
                                        </p:tav>
                                        <p:tav tm="100000">
                                          <p:val>
                                            <p:strVal val="#ppt_w"/>
                                          </p:val>
                                        </p:tav>
                                      </p:tavLst>
                                    </p:anim>
                                    <p:anim calcmode="lin" valueType="num">
                                      <p:cBhvr>
                                        <p:cTn id="28" dur="500" fill="hold"/>
                                        <p:tgtEl>
                                          <p:spTgt spid="38"/>
                                        </p:tgtEl>
                                        <p:attrNameLst>
                                          <p:attrName>ppt_h</p:attrName>
                                        </p:attrNameLst>
                                      </p:cBhvr>
                                      <p:tavLst>
                                        <p:tav tm="0">
                                          <p:val>
                                            <p:fltVal val="0"/>
                                          </p:val>
                                        </p:tav>
                                        <p:tav tm="100000">
                                          <p:val>
                                            <p:strVal val="#ppt_h"/>
                                          </p:val>
                                        </p:tav>
                                      </p:tavLst>
                                    </p:anim>
                                    <p:animEffect transition="in" filter="fade">
                                      <p:cBhvr>
                                        <p:cTn id="29" dur="500"/>
                                        <p:tgtEl>
                                          <p:spTgt spid="3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p:cTn id="32" dur="500" fill="hold"/>
                                        <p:tgtEl>
                                          <p:spTgt spid="39"/>
                                        </p:tgtEl>
                                        <p:attrNameLst>
                                          <p:attrName>ppt_w</p:attrName>
                                        </p:attrNameLst>
                                      </p:cBhvr>
                                      <p:tavLst>
                                        <p:tav tm="0">
                                          <p:val>
                                            <p:fltVal val="0"/>
                                          </p:val>
                                        </p:tav>
                                        <p:tav tm="100000">
                                          <p:val>
                                            <p:strVal val="#ppt_w"/>
                                          </p:val>
                                        </p:tav>
                                      </p:tavLst>
                                    </p:anim>
                                    <p:anim calcmode="lin" valueType="num">
                                      <p:cBhvr>
                                        <p:cTn id="33" dur="500" fill="hold"/>
                                        <p:tgtEl>
                                          <p:spTgt spid="39"/>
                                        </p:tgtEl>
                                        <p:attrNameLst>
                                          <p:attrName>ppt_h</p:attrName>
                                        </p:attrNameLst>
                                      </p:cBhvr>
                                      <p:tavLst>
                                        <p:tav tm="0">
                                          <p:val>
                                            <p:fltVal val="0"/>
                                          </p:val>
                                        </p:tav>
                                        <p:tav tm="100000">
                                          <p:val>
                                            <p:strVal val="#ppt_h"/>
                                          </p:val>
                                        </p:tav>
                                      </p:tavLst>
                                    </p:anim>
                                    <p:animEffect transition="in" filter="fade">
                                      <p:cBhvr>
                                        <p:cTn id="34" dur="500"/>
                                        <p:tgtEl>
                                          <p:spTgt spid="39"/>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500" fill="hold"/>
                                        <p:tgtEl>
                                          <p:spTgt spid="41"/>
                                        </p:tgtEl>
                                        <p:attrNameLst>
                                          <p:attrName>ppt_w</p:attrName>
                                        </p:attrNameLst>
                                      </p:cBhvr>
                                      <p:tavLst>
                                        <p:tav tm="0">
                                          <p:val>
                                            <p:fltVal val="0"/>
                                          </p:val>
                                        </p:tav>
                                        <p:tav tm="100000">
                                          <p:val>
                                            <p:strVal val="#ppt_w"/>
                                          </p:val>
                                        </p:tav>
                                      </p:tavLst>
                                    </p:anim>
                                    <p:anim calcmode="lin" valueType="num">
                                      <p:cBhvr>
                                        <p:cTn id="43" dur="500" fill="hold"/>
                                        <p:tgtEl>
                                          <p:spTgt spid="41"/>
                                        </p:tgtEl>
                                        <p:attrNameLst>
                                          <p:attrName>ppt_h</p:attrName>
                                        </p:attrNameLst>
                                      </p:cBhvr>
                                      <p:tavLst>
                                        <p:tav tm="0">
                                          <p:val>
                                            <p:fltVal val="0"/>
                                          </p:val>
                                        </p:tav>
                                        <p:tav tm="100000">
                                          <p:val>
                                            <p:strVal val="#ppt_h"/>
                                          </p:val>
                                        </p:tav>
                                      </p:tavLst>
                                    </p:anim>
                                    <p:animEffect transition="in" filter="fade">
                                      <p:cBhvr>
                                        <p:cTn id="44" dur="500"/>
                                        <p:tgtEl>
                                          <p:spTgt spid="41"/>
                                        </p:tgtEl>
                                      </p:cBhvr>
                                    </p:animEffect>
                                  </p:childTnLst>
                                </p:cTn>
                              </p:par>
                            </p:childTnLst>
                          </p:cTn>
                        </p:par>
                        <p:par>
                          <p:cTn id="45" fill="hold" nodeType="afterGroup">
                            <p:stCondLst>
                              <p:cond delay="500"/>
                            </p:stCondLst>
                            <p:childTnLst>
                              <p:par>
                                <p:cTn id="46" presetID="22" presetClass="entr" presetSubtype="8"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left)">
                                      <p:cBhvr>
                                        <p:cTn id="48" dur="500"/>
                                        <p:tgtEl>
                                          <p:spTgt spid="9"/>
                                        </p:tgtEl>
                                      </p:cBhvr>
                                    </p:animEffect>
                                  </p:childTnLst>
                                </p:cTn>
                              </p:par>
                            </p:childTnLst>
                          </p:cTn>
                        </p:par>
                        <p:par>
                          <p:cTn id="49" fill="hold" nodeType="afterGroup">
                            <p:stCondLst>
                              <p:cond delay="1000"/>
                            </p:stCondLst>
                            <p:childTnLst>
                              <p:par>
                                <p:cTn id="50" presetID="47" presetClass="entr" presetSubtype="0" fill="hold"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1000"/>
                                        <p:tgtEl>
                                          <p:spTgt spid="30"/>
                                        </p:tgtEl>
                                      </p:cBhvr>
                                    </p:animEffect>
                                    <p:anim calcmode="lin" valueType="num">
                                      <p:cBhvr>
                                        <p:cTn id="53" dur="1000" fill="hold"/>
                                        <p:tgtEl>
                                          <p:spTgt spid="30"/>
                                        </p:tgtEl>
                                        <p:attrNameLst>
                                          <p:attrName>ppt_x</p:attrName>
                                        </p:attrNameLst>
                                      </p:cBhvr>
                                      <p:tavLst>
                                        <p:tav tm="0">
                                          <p:val>
                                            <p:strVal val="#ppt_x"/>
                                          </p:val>
                                        </p:tav>
                                        <p:tav tm="100000">
                                          <p:val>
                                            <p:strVal val="#ppt_x"/>
                                          </p:val>
                                        </p:tav>
                                      </p:tavLst>
                                    </p:anim>
                                    <p:anim calcmode="lin" valueType="num">
                                      <p:cBhvr>
                                        <p:cTn id="54" dur="1000" fill="hold"/>
                                        <p:tgtEl>
                                          <p:spTgt spid="30"/>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1000"/>
                                        <p:tgtEl>
                                          <p:spTgt spid="31"/>
                                        </p:tgtEl>
                                      </p:cBhvr>
                                    </p:animEffect>
                                    <p:anim calcmode="lin" valueType="num">
                                      <p:cBhvr>
                                        <p:cTn id="58" dur="1000" fill="hold"/>
                                        <p:tgtEl>
                                          <p:spTgt spid="31"/>
                                        </p:tgtEl>
                                        <p:attrNameLst>
                                          <p:attrName>ppt_x</p:attrName>
                                        </p:attrNameLst>
                                      </p:cBhvr>
                                      <p:tavLst>
                                        <p:tav tm="0">
                                          <p:val>
                                            <p:strVal val="#ppt_x"/>
                                          </p:val>
                                        </p:tav>
                                        <p:tav tm="100000">
                                          <p:val>
                                            <p:strVal val="#ppt_x"/>
                                          </p:val>
                                        </p:tav>
                                      </p:tavLst>
                                    </p:anim>
                                    <p:anim calcmode="lin" valueType="num">
                                      <p:cBhvr>
                                        <p:cTn id="59" dur="1000" fill="hold"/>
                                        <p:tgtEl>
                                          <p:spTgt spid="31"/>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fade">
                                      <p:cBhvr>
                                        <p:cTn id="62" dur="1000"/>
                                        <p:tgtEl>
                                          <p:spTgt spid="32"/>
                                        </p:tgtEl>
                                      </p:cBhvr>
                                    </p:animEffect>
                                    <p:anim calcmode="lin" valueType="num">
                                      <p:cBhvr>
                                        <p:cTn id="63" dur="1000" fill="hold"/>
                                        <p:tgtEl>
                                          <p:spTgt spid="32"/>
                                        </p:tgtEl>
                                        <p:attrNameLst>
                                          <p:attrName>ppt_x</p:attrName>
                                        </p:attrNameLst>
                                      </p:cBhvr>
                                      <p:tavLst>
                                        <p:tav tm="0">
                                          <p:val>
                                            <p:strVal val="#ppt_x"/>
                                          </p:val>
                                        </p:tav>
                                        <p:tav tm="100000">
                                          <p:val>
                                            <p:strVal val="#ppt_x"/>
                                          </p:val>
                                        </p:tav>
                                      </p:tavLst>
                                    </p:anim>
                                    <p:anim calcmode="lin" valueType="num">
                                      <p:cBhvr>
                                        <p:cTn id="64" dur="1000" fill="hold"/>
                                        <p:tgtEl>
                                          <p:spTgt spid="32"/>
                                        </p:tgtEl>
                                        <p:attrNameLst>
                                          <p:attrName>ppt_y</p:attrName>
                                        </p:attrNameLst>
                                      </p:cBhvr>
                                      <p:tavLst>
                                        <p:tav tm="0">
                                          <p:val>
                                            <p:strVal val="#ppt_y-.1"/>
                                          </p:val>
                                        </p:tav>
                                        <p:tav tm="100000">
                                          <p:val>
                                            <p:strVal val="#ppt_y"/>
                                          </p:val>
                                        </p:tav>
                                      </p:tavLst>
                                    </p:anim>
                                  </p:childTnLst>
                                </p:cTn>
                              </p:par>
                              <p:par>
                                <p:cTn id="65" presetID="47" presetClass="entr" presetSubtype="0" fill="hold" nodeType="with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fade">
                                      <p:cBhvr>
                                        <p:cTn id="67" dur="1000"/>
                                        <p:tgtEl>
                                          <p:spTgt spid="33"/>
                                        </p:tgtEl>
                                      </p:cBhvr>
                                    </p:animEffect>
                                    <p:anim calcmode="lin" valueType="num">
                                      <p:cBhvr>
                                        <p:cTn id="68" dur="1000" fill="hold"/>
                                        <p:tgtEl>
                                          <p:spTgt spid="33"/>
                                        </p:tgtEl>
                                        <p:attrNameLst>
                                          <p:attrName>ppt_x</p:attrName>
                                        </p:attrNameLst>
                                      </p:cBhvr>
                                      <p:tavLst>
                                        <p:tav tm="0">
                                          <p:val>
                                            <p:strVal val="#ppt_x"/>
                                          </p:val>
                                        </p:tav>
                                        <p:tav tm="100000">
                                          <p:val>
                                            <p:strVal val="#ppt_x"/>
                                          </p:val>
                                        </p:tav>
                                      </p:tavLst>
                                    </p:anim>
                                    <p:anim calcmode="lin" valueType="num">
                                      <p:cBhvr>
                                        <p:cTn id="69" dur="1000" fill="hold"/>
                                        <p:tgtEl>
                                          <p:spTgt spid="33"/>
                                        </p:tgtEl>
                                        <p:attrNameLst>
                                          <p:attrName>ppt_y</p:attrName>
                                        </p:attrNameLst>
                                      </p:cBhvr>
                                      <p:tavLst>
                                        <p:tav tm="0">
                                          <p:val>
                                            <p:strVal val="#ppt_y-.1"/>
                                          </p:val>
                                        </p:tav>
                                        <p:tav tm="100000">
                                          <p:val>
                                            <p:strVal val="#ppt_y"/>
                                          </p:val>
                                        </p:tav>
                                      </p:tavLst>
                                    </p:anim>
                                  </p:childTnLst>
                                </p:cTn>
                              </p:par>
                            </p:childTnLst>
                          </p:cTn>
                        </p:par>
                        <p:par>
                          <p:cTn id="70" fill="hold" nodeType="afterGroup">
                            <p:stCondLst>
                              <p:cond delay="2000"/>
                            </p:stCondLst>
                            <p:childTnLst>
                              <p:par>
                                <p:cTn id="71" presetID="14" presetClass="entr" presetSubtype="1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randombar(horizontal)">
                                      <p:cBhvr>
                                        <p:cTn id="73" dur="500"/>
                                        <p:tgtEl>
                                          <p:spTgt spid="34"/>
                                        </p:tgtEl>
                                      </p:cBhvr>
                                    </p:animEffect>
                                  </p:childTnLst>
                                </p:cTn>
                              </p:par>
                              <p:par>
                                <p:cTn id="74" presetID="14" presetClass="entr" presetSubtype="10" fill="hold" grpId="0" nodeType="with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randombar(horizontal)">
                                      <p:cBhvr>
                                        <p:cTn id="76" dur="500"/>
                                        <p:tgtEl>
                                          <p:spTgt spid="35"/>
                                        </p:tgtEl>
                                      </p:cBhvr>
                                    </p:animEffect>
                                  </p:childTnLst>
                                </p:cTn>
                              </p:par>
                              <p:par>
                                <p:cTn id="77" presetID="14" presetClass="entr" presetSubtype="10" fill="hold" grpId="0" nodeType="with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randombar(horizontal)">
                                      <p:cBhvr>
                                        <p:cTn id="79" dur="500"/>
                                        <p:tgtEl>
                                          <p:spTgt spid="36"/>
                                        </p:tgtEl>
                                      </p:cBhvr>
                                    </p:animEffect>
                                  </p:childTnLst>
                                </p:cTn>
                              </p:par>
                              <p:par>
                                <p:cTn id="80" presetID="14" presetClass="entr" presetSubtype="10" fill="hold" grpId="0" nodeType="withEffect">
                                  <p:stCondLst>
                                    <p:cond delay="0"/>
                                  </p:stCondLst>
                                  <p:childTnLst>
                                    <p:set>
                                      <p:cBhvr>
                                        <p:cTn id="81" dur="1" fill="hold">
                                          <p:stCondLst>
                                            <p:cond delay="0"/>
                                          </p:stCondLst>
                                        </p:cTn>
                                        <p:tgtEl>
                                          <p:spTgt spid="37"/>
                                        </p:tgtEl>
                                        <p:attrNameLst>
                                          <p:attrName>style.visibility</p:attrName>
                                        </p:attrNameLst>
                                      </p:cBhvr>
                                      <p:to>
                                        <p:strVal val="visible"/>
                                      </p:to>
                                    </p:set>
                                    <p:animEffect transition="in" filter="randombar(horizontal)">
                                      <p:cBhvr>
                                        <p:cTn id="82" dur="500"/>
                                        <p:tgtEl>
                                          <p:spTgt spid="37"/>
                                        </p:tgtEl>
                                      </p:cBhvr>
                                    </p:animEffect>
                                  </p:childTnLst>
                                </p:cTn>
                              </p:par>
                            </p:childTnLst>
                          </p:cTn>
                        </p:par>
                        <p:par>
                          <p:cTn id="83" fill="hold" nodeType="afterGroup">
                            <p:stCondLst>
                              <p:cond delay="2500"/>
                            </p:stCondLst>
                            <p:childTnLst>
                              <p:par>
                                <p:cTn id="84" presetID="10" presetClass="entr" presetSubtype="0" fill="hold" grpId="0" nodeType="afterEffect">
                                  <p:stCondLst>
                                    <p:cond delay="0"/>
                                  </p:stCondLst>
                                  <p:childTnLst>
                                    <p:set>
                                      <p:cBhvr>
                                        <p:cTn id="85" dur="1" fill="hold">
                                          <p:stCondLst>
                                            <p:cond delay="0"/>
                                          </p:stCondLst>
                                        </p:cTn>
                                        <p:tgtEl>
                                          <p:spTgt spid="42">
                                            <p:txEl>
                                              <p:pRg st="0" end="0"/>
                                            </p:txEl>
                                          </p:spTgt>
                                        </p:tgtEl>
                                        <p:attrNameLst>
                                          <p:attrName>style.visibility</p:attrName>
                                        </p:attrNameLst>
                                      </p:cBhvr>
                                      <p:to>
                                        <p:strVal val="visible"/>
                                      </p:to>
                                    </p:set>
                                    <p:animEffect transition="in" filter="fade">
                                      <p:cBhvr>
                                        <p:cTn id="86" dur="500"/>
                                        <p:tgtEl>
                                          <p:spTgt spid="42">
                                            <p:txEl>
                                              <p:pRg st="0" end="0"/>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43">
                                            <p:txEl>
                                              <p:pRg st="0" end="0"/>
                                            </p:txEl>
                                          </p:spTgt>
                                        </p:tgtEl>
                                        <p:attrNameLst>
                                          <p:attrName>style.visibility</p:attrName>
                                        </p:attrNameLst>
                                      </p:cBhvr>
                                      <p:to>
                                        <p:strVal val="visible"/>
                                      </p:to>
                                    </p:set>
                                    <p:animEffect transition="in" filter="fade">
                                      <p:cBhvr>
                                        <p:cTn id="89" dur="500"/>
                                        <p:tgtEl>
                                          <p:spTgt spid="43">
                                            <p:txEl>
                                              <p:pRg st="0" end="0"/>
                                            </p:txEl>
                                          </p:spTgt>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44">
                                            <p:txEl>
                                              <p:pRg st="0" end="0"/>
                                            </p:txEl>
                                          </p:spTgt>
                                        </p:tgtEl>
                                        <p:attrNameLst>
                                          <p:attrName>style.visibility</p:attrName>
                                        </p:attrNameLst>
                                      </p:cBhvr>
                                      <p:to>
                                        <p:strVal val="visible"/>
                                      </p:to>
                                    </p:set>
                                    <p:animEffect transition="in" filter="fade">
                                      <p:cBhvr>
                                        <p:cTn id="92" dur="500"/>
                                        <p:tgtEl>
                                          <p:spTgt spid="44">
                                            <p:txEl>
                                              <p:pRg st="0" end="0"/>
                                            </p:tx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5">
                                            <p:txEl>
                                              <p:pRg st="0" end="0"/>
                                            </p:txEl>
                                          </p:spTgt>
                                        </p:tgtEl>
                                        <p:attrNameLst>
                                          <p:attrName>style.visibility</p:attrName>
                                        </p:attrNameLst>
                                      </p:cBhvr>
                                      <p:to>
                                        <p:strVal val="visible"/>
                                      </p:to>
                                    </p:set>
                                    <p:animEffect transition="in" filter="fade">
                                      <p:cBhvr>
                                        <p:cTn id="95" dur="500"/>
                                        <p:tgtEl>
                                          <p:spTgt spid="4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4" grpId="0"/>
      <p:bldP spid="35" grpId="0"/>
      <p:bldP spid="36" grpId="0"/>
      <p:bldP spid="37" grpId="0"/>
      <p:bldP spid="38" grpId="0"/>
      <p:bldP spid="39" grpId="0"/>
      <p:bldP spid="40" grpId="0"/>
      <p:bldP spid="41" grpId="0"/>
      <p:bldP spid="42" grpId="0" build="p"/>
      <p:bldP spid="43" grpId="0" build="p"/>
      <p:bldP spid="44" grpId="0" build="p"/>
      <p:bldP spid="4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13315"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3</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sp>
        <p:nvSpPr>
          <p:cNvPr id="9" name="Rectangle 50"/>
          <p:cNvSpPr/>
          <p:nvPr/>
        </p:nvSpPr>
        <p:spPr>
          <a:xfrm>
            <a:off x="0" y="5662615"/>
            <a:ext cx="12192000" cy="890587"/>
          </a:xfrm>
          <a:prstGeom prst="rect">
            <a:avLst/>
          </a:prstGeom>
          <a:solidFill>
            <a:schemeClr val="bg1">
              <a:lumMod val="85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grpSp>
        <p:nvGrpSpPr>
          <p:cNvPr id="10" name="Group 4"/>
          <p:cNvGrpSpPr>
            <a:grpSpLocks/>
          </p:cNvGrpSpPr>
          <p:nvPr/>
        </p:nvGrpSpPr>
        <p:grpSpPr bwMode="auto">
          <a:xfrm>
            <a:off x="736600" y="2908300"/>
            <a:ext cx="10718800" cy="2354263"/>
            <a:chOff x="736989" y="2298598"/>
            <a:chExt cx="10718021" cy="2354538"/>
          </a:xfrm>
        </p:grpSpPr>
        <p:sp>
          <p:nvSpPr>
            <p:cNvPr id="11" name="Block Arc 11"/>
            <p:cNvSpPr/>
            <p:nvPr/>
          </p:nvSpPr>
          <p:spPr>
            <a:xfrm rot="10800000">
              <a:off x="6992872" y="2298598"/>
              <a:ext cx="2376314" cy="2354538"/>
            </a:xfrm>
            <a:prstGeom prst="blockArc">
              <a:avLst>
                <a:gd name="adj1" fmla="val 10800000"/>
                <a:gd name="adj2" fmla="val 21562961"/>
                <a:gd name="adj3" fmla="val 1243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solidFill>
                  <a:schemeClr val="tx1"/>
                </a:solidFill>
              </a:endParaRPr>
            </a:p>
          </p:txBody>
        </p:sp>
        <p:sp>
          <p:nvSpPr>
            <p:cNvPr id="12" name="Block Arc 13"/>
            <p:cNvSpPr/>
            <p:nvPr/>
          </p:nvSpPr>
          <p:spPr>
            <a:xfrm>
              <a:off x="9078696" y="2298598"/>
              <a:ext cx="2376314" cy="2354538"/>
            </a:xfrm>
            <a:prstGeom prst="blockArc">
              <a:avLst>
                <a:gd name="adj1" fmla="val 10800000"/>
                <a:gd name="adj2" fmla="val 78694"/>
                <a:gd name="adj3" fmla="val 12426"/>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solidFill>
                  <a:schemeClr val="tx1"/>
                </a:solidFill>
              </a:endParaRPr>
            </a:p>
          </p:txBody>
        </p:sp>
        <p:sp>
          <p:nvSpPr>
            <p:cNvPr id="13" name="Block Arc 20"/>
            <p:cNvSpPr/>
            <p:nvPr/>
          </p:nvSpPr>
          <p:spPr>
            <a:xfrm>
              <a:off x="4908636" y="2298598"/>
              <a:ext cx="2374727" cy="2354538"/>
            </a:xfrm>
            <a:prstGeom prst="blockArc">
              <a:avLst>
                <a:gd name="adj1" fmla="val 10800000"/>
                <a:gd name="adj2" fmla="val 78694"/>
                <a:gd name="adj3" fmla="val 1242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solidFill>
                  <a:schemeClr val="tx1"/>
                </a:solidFill>
              </a:endParaRPr>
            </a:p>
          </p:txBody>
        </p:sp>
        <p:sp>
          <p:nvSpPr>
            <p:cNvPr id="14" name="Block Arc 21"/>
            <p:cNvSpPr/>
            <p:nvPr/>
          </p:nvSpPr>
          <p:spPr>
            <a:xfrm rot="10800000">
              <a:off x="2822812" y="2298598"/>
              <a:ext cx="2376315" cy="2354538"/>
            </a:xfrm>
            <a:prstGeom prst="blockArc">
              <a:avLst>
                <a:gd name="adj1" fmla="val 10800000"/>
                <a:gd name="adj2" fmla="val 21562961"/>
                <a:gd name="adj3" fmla="val 1243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solidFill>
                  <a:schemeClr val="tx1"/>
                </a:solidFill>
              </a:endParaRPr>
            </a:p>
          </p:txBody>
        </p:sp>
        <p:sp>
          <p:nvSpPr>
            <p:cNvPr id="15" name="Block Arc 22"/>
            <p:cNvSpPr/>
            <p:nvPr/>
          </p:nvSpPr>
          <p:spPr>
            <a:xfrm>
              <a:off x="736989" y="2298598"/>
              <a:ext cx="2376315" cy="2354538"/>
            </a:xfrm>
            <a:prstGeom prst="blockArc">
              <a:avLst>
                <a:gd name="adj1" fmla="val 10800000"/>
                <a:gd name="adj2" fmla="val 78694"/>
                <a:gd name="adj3" fmla="val 1242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solidFill>
                  <a:schemeClr val="tx1"/>
                </a:solidFill>
              </a:endParaRPr>
            </a:p>
          </p:txBody>
        </p:sp>
      </p:grpSp>
      <p:grpSp>
        <p:nvGrpSpPr>
          <p:cNvPr id="16" name="Group 5"/>
          <p:cNvGrpSpPr>
            <a:grpSpLocks/>
          </p:cNvGrpSpPr>
          <p:nvPr/>
        </p:nvGrpSpPr>
        <p:grpSpPr bwMode="auto">
          <a:xfrm>
            <a:off x="1654175" y="3908425"/>
            <a:ext cx="607859" cy="534988"/>
            <a:chOff x="1654212" y="3298341"/>
            <a:chExt cx="607675" cy="534846"/>
          </a:xfrm>
        </p:grpSpPr>
        <p:sp>
          <p:nvSpPr>
            <p:cNvPr id="17" name="Teardrop 38"/>
            <p:cNvSpPr/>
            <p:nvPr/>
          </p:nvSpPr>
          <p:spPr>
            <a:xfrm rot="8228570">
              <a:off x="1654212" y="3298341"/>
              <a:ext cx="534827" cy="534846"/>
            </a:xfrm>
            <a:prstGeom prst="teardrop">
              <a:avLst/>
            </a:prstGeom>
            <a:solidFill>
              <a:srgbClr val="F2F2F2"/>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18" name="TextBox 39"/>
            <p:cNvSpPr txBox="1"/>
            <p:nvPr/>
          </p:nvSpPr>
          <p:spPr>
            <a:xfrm>
              <a:off x="1654212" y="3396740"/>
              <a:ext cx="607675" cy="338464"/>
            </a:xfrm>
            <a:prstGeom prst="rect">
              <a:avLst/>
            </a:prstGeom>
            <a:noFill/>
          </p:spPr>
          <p:txBody>
            <a:bodyPr wrap="none">
              <a:spAutoFit/>
            </a:bodyPr>
            <a:lstStyle/>
            <a:p>
              <a:pPr eaLnBrk="1" fontAlgn="auto" hangingPunct="1">
                <a:spcBef>
                  <a:spcPts val="0"/>
                </a:spcBef>
                <a:spcAft>
                  <a:spcPts val="0"/>
                </a:spcAft>
                <a:defRPr/>
              </a:pPr>
              <a:r>
                <a:rPr lang="en-US" sz="1600">
                  <a:solidFill>
                    <a:schemeClr val="tx1">
                      <a:lumMod val="50000"/>
                      <a:lumOff val="50000"/>
                    </a:schemeClr>
                  </a:solidFill>
                  <a:latin typeface="+mn-lt"/>
                  <a:ea typeface="+mn-ea"/>
                  <a:cs typeface="Arial" panose="020B0604020202020204" pitchFamily="34" charset="0"/>
                </a:rPr>
                <a:t>86%</a:t>
              </a:r>
              <a:endParaRPr lang="vi-VN" sz="1600">
                <a:solidFill>
                  <a:schemeClr val="tx1">
                    <a:lumMod val="50000"/>
                    <a:lumOff val="50000"/>
                  </a:schemeClr>
                </a:solidFill>
                <a:latin typeface="+mn-lt"/>
                <a:ea typeface="+mn-ea"/>
                <a:cs typeface="Arial" panose="020B0604020202020204" pitchFamily="34" charset="0"/>
              </a:endParaRPr>
            </a:p>
          </p:txBody>
        </p:sp>
      </p:grpSp>
      <p:grpSp>
        <p:nvGrpSpPr>
          <p:cNvPr id="19" name="Group 6"/>
          <p:cNvGrpSpPr>
            <a:grpSpLocks/>
          </p:cNvGrpSpPr>
          <p:nvPr/>
        </p:nvGrpSpPr>
        <p:grpSpPr bwMode="auto">
          <a:xfrm>
            <a:off x="3792544" y="2935290"/>
            <a:ext cx="607859" cy="534987"/>
            <a:chOff x="3792960" y="2326459"/>
            <a:chExt cx="606955" cy="534846"/>
          </a:xfrm>
        </p:grpSpPr>
        <p:sp>
          <p:nvSpPr>
            <p:cNvPr id="20" name="Teardrop 34"/>
            <p:cNvSpPr/>
            <p:nvPr/>
          </p:nvSpPr>
          <p:spPr>
            <a:xfrm rot="8228570">
              <a:off x="3796130" y="2326459"/>
              <a:ext cx="534192" cy="534846"/>
            </a:xfrm>
            <a:prstGeom prst="teardrop">
              <a:avLst/>
            </a:prstGeom>
            <a:solidFill>
              <a:srgbClr val="F2F2F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21" name="TextBox 40"/>
            <p:cNvSpPr txBox="1"/>
            <p:nvPr/>
          </p:nvSpPr>
          <p:spPr>
            <a:xfrm>
              <a:off x="3792960" y="2424858"/>
              <a:ext cx="606955" cy="338465"/>
            </a:xfrm>
            <a:prstGeom prst="rect">
              <a:avLst/>
            </a:prstGeom>
            <a:noFill/>
          </p:spPr>
          <p:txBody>
            <a:bodyPr wrap="none">
              <a:spAutoFit/>
            </a:bodyPr>
            <a:lstStyle/>
            <a:p>
              <a:pPr eaLnBrk="1" fontAlgn="auto" hangingPunct="1">
                <a:spcBef>
                  <a:spcPts val="0"/>
                </a:spcBef>
                <a:spcAft>
                  <a:spcPts val="0"/>
                </a:spcAft>
                <a:defRPr/>
              </a:pPr>
              <a:r>
                <a:rPr lang="en-US" sz="1600">
                  <a:solidFill>
                    <a:schemeClr val="tx1">
                      <a:lumMod val="50000"/>
                      <a:lumOff val="50000"/>
                    </a:schemeClr>
                  </a:solidFill>
                  <a:latin typeface="+mn-lt"/>
                  <a:ea typeface="+mn-ea"/>
                  <a:cs typeface="Arial" panose="020B0604020202020204" pitchFamily="34" charset="0"/>
                </a:rPr>
                <a:t>86%</a:t>
              </a:r>
              <a:endParaRPr lang="vi-VN" sz="1600">
                <a:solidFill>
                  <a:schemeClr val="tx1">
                    <a:lumMod val="50000"/>
                    <a:lumOff val="50000"/>
                  </a:schemeClr>
                </a:solidFill>
                <a:latin typeface="+mn-lt"/>
                <a:ea typeface="+mn-ea"/>
                <a:cs typeface="Arial" panose="020B0604020202020204" pitchFamily="34" charset="0"/>
              </a:endParaRPr>
            </a:p>
          </p:txBody>
        </p:sp>
      </p:grpSp>
      <p:grpSp>
        <p:nvGrpSpPr>
          <p:cNvPr id="22" name="Group 7"/>
          <p:cNvGrpSpPr>
            <a:grpSpLocks/>
          </p:cNvGrpSpPr>
          <p:nvPr/>
        </p:nvGrpSpPr>
        <p:grpSpPr bwMode="auto">
          <a:xfrm>
            <a:off x="5826134" y="3908425"/>
            <a:ext cx="607859" cy="534988"/>
            <a:chOff x="5825733" y="3298343"/>
            <a:chExt cx="608739" cy="534846"/>
          </a:xfrm>
        </p:grpSpPr>
        <p:sp>
          <p:nvSpPr>
            <p:cNvPr id="23" name="Teardrop 37"/>
            <p:cNvSpPr/>
            <p:nvPr/>
          </p:nvSpPr>
          <p:spPr>
            <a:xfrm rot="8228570">
              <a:off x="5828913" y="3298343"/>
              <a:ext cx="534174" cy="534846"/>
            </a:xfrm>
            <a:prstGeom prst="teardrop">
              <a:avLst/>
            </a:prstGeom>
            <a:solidFill>
              <a:srgbClr val="F2F2F2"/>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24" name="TextBox 41"/>
            <p:cNvSpPr txBox="1"/>
            <p:nvPr/>
          </p:nvSpPr>
          <p:spPr>
            <a:xfrm>
              <a:off x="5825733" y="3396742"/>
              <a:ext cx="608739" cy="338464"/>
            </a:xfrm>
            <a:prstGeom prst="rect">
              <a:avLst/>
            </a:prstGeom>
            <a:noFill/>
          </p:spPr>
          <p:txBody>
            <a:bodyPr wrap="none">
              <a:spAutoFit/>
            </a:bodyPr>
            <a:lstStyle/>
            <a:p>
              <a:pPr eaLnBrk="1" fontAlgn="auto" hangingPunct="1">
                <a:spcBef>
                  <a:spcPts val="0"/>
                </a:spcBef>
                <a:spcAft>
                  <a:spcPts val="0"/>
                </a:spcAft>
                <a:defRPr/>
              </a:pPr>
              <a:r>
                <a:rPr lang="en-US" sz="1600">
                  <a:solidFill>
                    <a:schemeClr val="tx1">
                      <a:lumMod val="50000"/>
                      <a:lumOff val="50000"/>
                    </a:schemeClr>
                  </a:solidFill>
                  <a:latin typeface="+mn-lt"/>
                  <a:ea typeface="+mn-ea"/>
                  <a:cs typeface="Arial" panose="020B0604020202020204" pitchFamily="34" charset="0"/>
                </a:rPr>
                <a:t>86%</a:t>
              </a:r>
              <a:endParaRPr lang="vi-VN" sz="1600">
                <a:solidFill>
                  <a:schemeClr val="tx1">
                    <a:lumMod val="50000"/>
                    <a:lumOff val="50000"/>
                  </a:schemeClr>
                </a:solidFill>
                <a:latin typeface="+mn-lt"/>
                <a:ea typeface="+mn-ea"/>
                <a:cs typeface="Arial" panose="020B0604020202020204" pitchFamily="34" charset="0"/>
              </a:endParaRPr>
            </a:p>
          </p:txBody>
        </p:sp>
      </p:grpSp>
      <p:grpSp>
        <p:nvGrpSpPr>
          <p:cNvPr id="25" name="Group 8"/>
          <p:cNvGrpSpPr>
            <a:grpSpLocks/>
          </p:cNvGrpSpPr>
          <p:nvPr/>
        </p:nvGrpSpPr>
        <p:grpSpPr bwMode="auto">
          <a:xfrm>
            <a:off x="7910507" y="2935290"/>
            <a:ext cx="607859" cy="534987"/>
            <a:chOff x="7911172" y="2326458"/>
            <a:chExt cx="607677" cy="534846"/>
          </a:xfrm>
        </p:grpSpPr>
        <p:sp>
          <p:nvSpPr>
            <p:cNvPr id="26" name="Teardrop 35"/>
            <p:cNvSpPr/>
            <p:nvPr/>
          </p:nvSpPr>
          <p:spPr>
            <a:xfrm rot="8228570">
              <a:off x="7917520" y="2326458"/>
              <a:ext cx="534827" cy="534846"/>
            </a:xfrm>
            <a:prstGeom prst="teardrop">
              <a:avLst/>
            </a:prstGeom>
            <a:solidFill>
              <a:srgbClr val="F2F2F2"/>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27" name="TextBox 42"/>
            <p:cNvSpPr txBox="1"/>
            <p:nvPr/>
          </p:nvSpPr>
          <p:spPr>
            <a:xfrm>
              <a:off x="7911172" y="2424857"/>
              <a:ext cx="607677" cy="338465"/>
            </a:xfrm>
            <a:prstGeom prst="rect">
              <a:avLst/>
            </a:prstGeom>
            <a:noFill/>
          </p:spPr>
          <p:txBody>
            <a:bodyPr wrap="none">
              <a:spAutoFit/>
            </a:bodyPr>
            <a:lstStyle/>
            <a:p>
              <a:pPr eaLnBrk="1" fontAlgn="auto" hangingPunct="1">
                <a:spcBef>
                  <a:spcPts val="0"/>
                </a:spcBef>
                <a:spcAft>
                  <a:spcPts val="0"/>
                </a:spcAft>
                <a:defRPr/>
              </a:pPr>
              <a:r>
                <a:rPr lang="en-US" sz="1600">
                  <a:solidFill>
                    <a:schemeClr val="tx1">
                      <a:lumMod val="50000"/>
                      <a:lumOff val="50000"/>
                    </a:schemeClr>
                  </a:solidFill>
                  <a:latin typeface="+mn-lt"/>
                  <a:ea typeface="+mn-ea"/>
                  <a:cs typeface="Arial" panose="020B0604020202020204" pitchFamily="34" charset="0"/>
                </a:rPr>
                <a:t>86%</a:t>
              </a:r>
              <a:endParaRPr lang="vi-VN" sz="1600">
                <a:solidFill>
                  <a:schemeClr val="tx1">
                    <a:lumMod val="50000"/>
                    <a:lumOff val="50000"/>
                  </a:schemeClr>
                </a:solidFill>
                <a:latin typeface="+mn-lt"/>
                <a:ea typeface="+mn-ea"/>
                <a:cs typeface="Arial" panose="020B0604020202020204" pitchFamily="34" charset="0"/>
              </a:endParaRPr>
            </a:p>
          </p:txBody>
        </p:sp>
      </p:grpSp>
      <p:grpSp>
        <p:nvGrpSpPr>
          <p:cNvPr id="28" name="Group 9"/>
          <p:cNvGrpSpPr>
            <a:grpSpLocks/>
          </p:cNvGrpSpPr>
          <p:nvPr/>
        </p:nvGrpSpPr>
        <p:grpSpPr bwMode="auto">
          <a:xfrm>
            <a:off x="9996498" y="3908425"/>
            <a:ext cx="607859" cy="534988"/>
            <a:chOff x="9996610" y="3298342"/>
            <a:chExt cx="606955" cy="534846"/>
          </a:xfrm>
        </p:grpSpPr>
        <p:sp>
          <p:nvSpPr>
            <p:cNvPr id="29" name="Teardrop 36"/>
            <p:cNvSpPr/>
            <p:nvPr/>
          </p:nvSpPr>
          <p:spPr>
            <a:xfrm rot="8228570">
              <a:off x="9999780" y="3298342"/>
              <a:ext cx="534192" cy="534846"/>
            </a:xfrm>
            <a:prstGeom prst="teardrop">
              <a:avLst/>
            </a:prstGeom>
            <a:solidFill>
              <a:srgbClr val="F2F2F2"/>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30" name="TextBox 43"/>
            <p:cNvSpPr txBox="1"/>
            <p:nvPr/>
          </p:nvSpPr>
          <p:spPr>
            <a:xfrm>
              <a:off x="9996610" y="3391980"/>
              <a:ext cx="606955" cy="338464"/>
            </a:xfrm>
            <a:prstGeom prst="rect">
              <a:avLst/>
            </a:prstGeom>
            <a:noFill/>
          </p:spPr>
          <p:txBody>
            <a:bodyPr wrap="none">
              <a:spAutoFit/>
            </a:bodyPr>
            <a:lstStyle/>
            <a:p>
              <a:pPr eaLnBrk="1" fontAlgn="auto" hangingPunct="1">
                <a:spcBef>
                  <a:spcPts val="0"/>
                </a:spcBef>
                <a:spcAft>
                  <a:spcPts val="0"/>
                </a:spcAft>
                <a:defRPr/>
              </a:pPr>
              <a:r>
                <a:rPr lang="en-US" sz="1600">
                  <a:solidFill>
                    <a:schemeClr val="tx1">
                      <a:lumMod val="50000"/>
                      <a:lumOff val="50000"/>
                    </a:schemeClr>
                  </a:solidFill>
                  <a:latin typeface="+mn-lt"/>
                  <a:ea typeface="+mn-ea"/>
                  <a:cs typeface="Arial" panose="020B0604020202020204" pitchFamily="34" charset="0"/>
                </a:rPr>
                <a:t>86%</a:t>
              </a:r>
              <a:endParaRPr lang="vi-VN" sz="1600">
                <a:solidFill>
                  <a:schemeClr val="tx1">
                    <a:lumMod val="50000"/>
                    <a:lumOff val="50000"/>
                  </a:schemeClr>
                </a:solidFill>
                <a:latin typeface="+mn-lt"/>
                <a:ea typeface="+mn-ea"/>
                <a:cs typeface="Arial" panose="020B0604020202020204" pitchFamily="34" charset="0"/>
              </a:endParaRPr>
            </a:p>
          </p:txBody>
        </p:sp>
      </p:grpSp>
      <p:sp>
        <p:nvSpPr>
          <p:cNvPr id="31" name="TextBox 49"/>
          <p:cNvSpPr txBox="1"/>
          <p:nvPr/>
        </p:nvSpPr>
        <p:spPr>
          <a:xfrm>
            <a:off x="2098677" y="5692777"/>
            <a:ext cx="8435975" cy="1077218"/>
          </a:xfrm>
          <a:prstGeom prst="rect">
            <a:avLst/>
          </a:prstGeom>
          <a:noFill/>
        </p:spPr>
        <p:txBody>
          <a:bodyPr>
            <a:spAutoFit/>
          </a:bodyPr>
          <a:lstStyle/>
          <a:p>
            <a:pPr algn="ctr" eaLnBrk="1" fontAlgn="auto" hangingPunct="1">
              <a:spcBef>
                <a:spcPts val="0"/>
              </a:spcBef>
              <a:spcAft>
                <a:spcPts val="0"/>
              </a:spcAft>
              <a:defRPr/>
            </a:pPr>
            <a:r>
              <a:rPr lang="en-US" sz="1600" b="1">
                <a:solidFill>
                  <a:schemeClr val="tx1">
                    <a:lumMod val="50000"/>
                    <a:lumOff val="50000"/>
                  </a:schemeClr>
                </a:solidFill>
                <a:latin typeface="+mn-lt"/>
                <a:ea typeface="+mn-ea"/>
                <a:cs typeface="Arial" panose="020B0604020202020204" pitchFamily="34" charset="0"/>
              </a:rPr>
              <a:t>Lorem ipsum dolor sit amet, consectetur adipiscing elit. Fusce id urna blandit, eleifend nulla ac, fringilla purus Nulla iaculis tempor felis ut cursus. Fusce fringilla risus non odio sollicitudin </a:t>
            </a:r>
            <a:endParaRPr lang="vi-VN" sz="1600" b="1">
              <a:solidFill>
                <a:schemeClr val="tx1">
                  <a:lumMod val="50000"/>
                  <a:lumOff val="50000"/>
                </a:schemeClr>
              </a:solidFill>
              <a:latin typeface="+mn-lt"/>
              <a:ea typeface="+mn-ea"/>
              <a:cs typeface="Arial" panose="020B0604020202020204" pitchFamily="34" charset="0"/>
            </a:endParaRPr>
          </a:p>
          <a:p>
            <a:pPr algn="ctr" eaLnBrk="1" fontAlgn="auto" hangingPunct="1">
              <a:spcBef>
                <a:spcPts val="0"/>
              </a:spcBef>
              <a:spcAft>
                <a:spcPts val="0"/>
              </a:spcAft>
              <a:defRPr/>
            </a:pPr>
            <a:r>
              <a:rPr lang="en-US" sz="1600" b="1">
                <a:solidFill>
                  <a:schemeClr val="tx1">
                    <a:lumMod val="50000"/>
                    <a:lumOff val="50000"/>
                  </a:schemeClr>
                </a:solidFill>
                <a:latin typeface="+mn-lt"/>
                <a:ea typeface="+mn-ea"/>
                <a:cs typeface="Arial" panose="020B0604020202020204" pitchFamily="34" charset="0"/>
              </a:rPr>
              <a:t>at gravida nibh volutpat. Nullam ut venenatis lectus</a:t>
            </a:r>
            <a:endParaRPr lang="en-US" sz="1600" b="1" dirty="0">
              <a:latin typeface="+mn-lt"/>
              <a:ea typeface="+mn-ea"/>
            </a:endParaRPr>
          </a:p>
        </p:txBody>
      </p:sp>
      <p:sp>
        <p:nvSpPr>
          <p:cNvPr id="32" name="TextBox 57"/>
          <p:cNvSpPr txBox="1"/>
          <p:nvPr/>
        </p:nvSpPr>
        <p:spPr>
          <a:xfrm>
            <a:off x="5770564" y="4524375"/>
            <a:ext cx="800989" cy="338554"/>
          </a:xfrm>
          <a:prstGeom prst="rect">
            <a:avLst/>
          </a:prstGeom>
          <a:noFill/>
        </p:spPr>
        <p:txBody>
          <a:bodyPr wrap="none">
            <a:spAutoFit/>
          </a:bodyPr>
          <a:lstStyle/>
          <a:p>
            <a:pPr eaLnBrk="1" fontAlgn="auto" hangingPunct="1">
              <a:spcBef>
                <a:spcPts val="0"/>
              </a:spcBef>
              <a:spcAft>
                <a:spcPts val="0"/>
              </a:spcAft>
              <a:defRPr/>
            </a:pPr>
            <a:r>
              <a:rPr lang="en-US" sz="1600">
                <a:solidFill>
                  <a:schemeClr val="tx1">
                    <a:lumMod val="50000"/>
                    <a:lumOff val="50000"/>
                  </a:schemeClr>
                </a:solidFill>
                <a:latin typeface="+mn-lt"/>
                <a:ea typeface="+mn-ea"/>
                <a:cs typeface="Arial" panose="020B0604020202020204" pitchFamily="34" charset="0"/>
              </a:rPr>
              <a:t>Step 2</a:t>
            </a:r>
            <a:endParaRPr lang="vi-VN" sz="1600">
              <a:solidFill>
                <a:schemeClr val="tx1">
                  <a:lumMod val="50000"/>
                  <a:lumOff val="50000"/>
                </a:schemeClr>
              </a:solidFill>
              <a:latin typeface="+mn-lt"/>
              <a:ea typeface="+mn-ea"/>
              <a:cs typeface="Arial" panose="020B0604020202020204" pitchFamily="34" charset="0"/>
            </a:endParaRPr>
          </a:p>
        </p:txBody>
      </p:sp>
      <p:sp>
        <p:nvSpPr>
          <p:cNvPr id="33" name="TextBox 61"/>
          <p:cNvSpPr txBox="1"/>
          <p:nvPr/>
        </p:nvSpPr>
        <p:spPr>
          <a:xfrm>
            <a:off x="3713165" y="3581400"/>
            <a:ext cx="800989" cy="338554"/>
          </a:xfrm>
          <a:prstGeom prst="rect">
            <a:avLst/>
          </a:prstGeom>
          <a:noFill/>
        </p:spPr>
        <p:txBody>
          <a:bodyPr wrap="none">
            <a:spAutoFit/>
          </a:bodyPr>
          <a:lstStyle/>
          <a:p>
            <a:pPr eaLnBrk="1" fontAlgn="auto" hangingPunct="1">
              <a:spcBef>
                <a:spcPts val="0"/>
              </a:spcBef>
              <a:spcAft>
                <a:spcPts val="0"/>
              </a:spcAft>
              <a:defRPr/>
            </a:pPr>
            <a:r>
              <a:rPr lang="en-US" sz="1600">
                <a:solidFill>
                  <a:schemeClr val="tx1">
                    <a:lumMod val="50000"/>
                    <a:lumOff val="50000"/>
                  </a:schemeClr>
                </a:solidFill>
                <a:latin typeface="+mn-lt"/>
                <a:ea typeface="+mn-ea"/>
                <a:cs typeface="Arial" panose="020B0604020202020204" pitchFamily="34" charset="0"/>
              </a:rPr>
              <a:t>Step 1</a:t>
            </a:r>
            <a:endParaRPr lang="vi-VN" sz="1600">
              <a:solidFill>
                <a:schemeClr val="tx1">
                  <a:lumMod val="50000"/>
                  <a:lumOff val="50000"/>
                </a:schemeClr>
              </a:solidFill>
              <a:latin typeface="+mn-lt"/>
              <a:ea typeface="+mn-ea"/>
              <a:cs typeface="Arial" panose="020B0604020202020204" pitchFamily="34" charset="0"/>
            </a:endParaRPr>
          </a:p>
        </p:txBody>
      </p:sp>
      <p:sp>
        <p:nvSpPr>
          <p:cNvPr id="34" name="TextBox 62"/>
          <p:cNvSpPr txBox="1"/>
          <p:nvPr/>
        </p:nvSpPr>
        <p:spPr>
          <a:xfrm>
            <a:off x="7861301" y="3581400"/>
            <a:ext cx="800989" cy="338554"/>
          </a:xfrm>
          <a:prstGeom prst="rect">
            <a:avLst/>
          </a:prstGeom>
          <a:noFill/>
        </p:spPr>
        <p:txBody>
          <a:bodyPr wrap="none">
            <a:spAutoFit/>
          </a:bodyPr>
          <a:lstStyle/>
          <a:p>
            <a:pPr eaLnBrk="1" fontAlgn="auto" hangingPunct="1">
              <a:spcBef>
                <a:spcPts val="0"/>
              </a:spcBef>
              <a:spcAft>
                <a:spcPts val="0"/>
              </a:spcAft>
              <a:defRPr/>
            </a:pPr>
            <a:r>
              <a:rPr lang="en-US" sz="1600">
                <a:solidFill>
                  <a:schemeClr val="tx1">
                    <a:lumMod val="50000"/>
                    <a:lumOff val="50000"/>
                  </a:schemeClr>
                </a:solidFill>
                <a:latin typeface="+mn-lt"/>
                <a:ea typeface="+mn-ea"/>
                <a:cs typeface="Arial" panose="020B0604020202020204" pitchFamily="34" charset="0"/>
              </a:rPr>
              <a:t>Step 3</a:t>
            </a:r>
            <a:endParaRPr lang="vi-VN" sz="1600">
              <a:solidFill>
                <a:schemeClr val="tx1">
                  <a:lumMod val="50000"/>
                  <a:lumOff val="50000"/>
                </a:schemeClr>
              </a:solidFill>
              <a:latin typeface="+mn-lt"/>
              <a:ea typeface="+mn-ea"/>
              <a:cs typeface="Arial" panose="020B0604020202020204" pitchFamily="34" charset="0"/>
            </a:endParaRPr>
          </a:p>
        </p:txBody>
      </p:sp>
      <p:sp>
        <p:nvSpPr>
          <p:cNvPr id="35" name="Rectangle 63"/>
          <p:cNvSpPr/>
          <p:nvPr/>
        </p:nvSpPr>
        <p:spPr>
          <a:xfrm>
            <a:off x="2006600" y="1679576"/>
            <a:ext cx="8178800" cy="523220"/>
          </a:xfrm>
          <a:prstGeom prst="rect">
            <a:avLst/>
          </a:prstGeom>
        </p:spPr>
        <p:txBody>
          <a:bodyPr>
            <a:spAutoFit/>
          </a:bodyPr>
          <a:lstStyle/>
          <a:p>
            <a:pPr algn="ctr" eaLnBrk="1" fontAlgn="auto" hangingPunct="1">
              <a:spcBef>
                <a:spcPts val="0"/>
              </a:spcBef>
              <a:spcAft>
                <a:spcPts val="0"/>
              </a:spcAft>
              <a:defRPr/>
            </a:pPr>
            <a:r>
              <a:rPr lang="en-US" sz="1400">
                <a:solidFill>
                  <a:schemeClr val="tx1">
                    <a:lumMod val="50000"/>
                    <a:lumOff val="50000"/>
                  </a:schemeClr>
                </a:solidFill>
                <a:latin typeface="+mn-lt"/>
                <a:ea typeface="+mn-ea"/>
              </a:rPr>
              <a:t>Lorem ipsum dolor sit amet, consectetur adipiscing elit. Etiam luctus lectus vel pretium mollis. Donec vulputate at augue eget adipiscing. Sed vel leo bibendum</a:t>
            </a:r>
            <a:endParaRPr lang="en-US" sz="1400">
              <a:latin typeface="+mn-lt"/>
              <a:ea typeface="+mn-ea"/>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after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animEffect transition="in" filter="randombar(horizontal)">
                                      <p:cBhvr>
                                        <p:cTn id="7" dur="500"/>
                                        <p:tgtEl>
                                          <p:spTgt spid="35">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1500"/>
                                        <p:tgtEl>
                                          <p:spTgt spid="10"/>
                                        </p:tgtEl>
                                      </p:cBhvr>
                                    </p:animEffect>
                                  </p:childTnLst>
                                </p:cTn>
                              </p:par>
                            </p:childTnLst>
                          </p:cTn>
                        </p:par>
                        <p:par>
                          <p:cTn id="12" fill="hold" nodeType="afterGroup">
                            <p:stCondLst>
                              <p:cond delay="2000"/>
                            </p:stCondLst>
                            <p:childTnLst>
                              <p:par>
                                <p:cTn id="13" presetID="47" presetClass="entr" presetSubtype="0" fill="hold"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1000"/>
                                        <p:tgtEl>
                                          <p:spTgt spid="19"/>
                                        </p:tgtEl>
                                      </p:cBhvr>
                                    </p:animEffect>
                                    <p:anim calcmode="lin" valueType="num">
                                      <p:cBhvr>
                                        <p:cTn id="21" dur="1000" fill="hold"/>
                                        <p:tgtEl>
                                          <p:spTgt spid="19"/>
                                        </p:tgtEl>
                                        <p:attrNameLst>
                                          <p:attrName>ppt_x</p:attrName>
                                        </p:attrNameLst>
                                      </p:cBhvr>
                                      <p:tavLst>
                                        <p:tav tm="0">
                                          <p:val>
                                            <p:strVal val="#ppt_x"/>
                                          </p:val>
                                        </p:tav>
                                        <p:tav tm="100000">
                                          <p:val>
                                            <p:strVal val="#ppt_x"/>
                                          </p:val>
                                        </p:tav>
                                      </p:tavLst>
                                    </p:anim>
                                    <p:anim calcmode="lin" valueType="num">
                                      <p:cBhvr>
                                        <p:cTn id="22" dur="1000" fill="hold"/>
                                        <p:tgtEl>
                                          <p:spTgt spid="19"/>
                                        </p:tgtEl>
                                        <p:attrNameLst>
                                          <p:attrName>ppt_y</p:attrName>
                                        </p:attrNameLst>
                                      </p:cBhvr>
                                      <p:tavLst>
                                        <p:tav tm="0">
                                          <p:val>
                                            <p:strVal val="#ppt_y-.1"/>
                                          </p:val>
                                        </p:tav>
                                        <p:tav tm="100000">
                                          <p:val>
                                            <p:strVal val="#ppt_y"/>
                                          </p:val>
                                        </p:tav>
                                      </p:tavLst>
                                    </p:anim>
                                  </p:childTnLst>
                                </p:cTn>
                              </p:par>
                              <p:par>
                                <p:cTn id="23" presetID="47"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1000"/>
                                        <p:tgtEl>
                                          <p:spTgt spid="22"/>
                                        </p:tgtEl>
                                      </p:cBhvr>
                                    </p:animEffect>
                                    <p:anim calcmode="lin" valueType="num">
                                      <p:cBhvr>
                                        <p:cTn id="26" dur="1000" fill="hold"/>
                                        <p:tgtEl>
                                          <p:spTgt spid="22"/>
                                        </p:tgtEl>
                                        <p:attrNameLst>
                                          <p:attrName>ppt_x</p:attrName>
                                        </p:attrNameLst>
                                      </p:cBhvr>
                                      <p:tavLst>
                                        <p:tav tm="0">
                                          <p:val>
                                            <p:strVal val="#ppt_x"/>
                                          </p:val>
                                        </p:tav>
                                        <p:tav tm="100000">
                                          <p:val>
                                            <p:strVal val="#ppt_x"/>
                                          </p:val>
                                        </p:tav>
                                      </p:tavLst>
                                    </p:anim>
                                    <p:anim calcmode="lin" valueType="num">
                                      <p:cBhvr>
                                        <p:cTn id="27" dur="1000" fill="hold"/>
                                        <p:tgtEl>
                                          <p:spTgt spid="22"/>
                                        </p:tgtEl>
                                        <p:attrNameLst>
                                          <p:attrName>ppt_y</p:attrName>
                                        </p:attrNameLst>
                                      </p:cBhvr>
                                      <p:tavLst>
                                        <p:tav tm="0">
                                          <p:val>
                                            <p:strVal val="#ppt_y-.1"/>
                                          </p:val>
                                        </p:tav>
                                        <p:tav tm="100000">
                                          <p:val>
                                            <p:strVal val="#ppt_y"/>
                                          </p:val>
                                        </p:tav>
                                      </p:tavLst>
                                    </p:anim>
                                  </p:childTnLst>
                                </p:cTn>
                              </p:par>
                              <p:par>
                                <p:cTn id="28" presetID="47" presetClass="entr" presetSubtype="0" fill="hold"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par>
                                <p:cTn id="33" presetID="47"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1000"/>
                                        <p:tgtEl>
                                          <p:spTgt spid="28"/>
                                        </p:tgtEl>
                                      </p:cBhvr>
                                    </p:animEffect>
                                    <p:anim calcmode="lin" valueType="num">
                                      <p:cBhvr>
                                        <p:cTn id="36" dur="1000" fill="hold"/>
                                        <p:tgtEl>
                                          <p:spTgt spid="28"/>
                                        </p:tgtEl>
                                        <p:attrNameLst>
                                          <p:attrName>ppt_x</p:attrName>
                                        </p:attrNameLst>
                                      </p:cBhvr>
                                      <p:tavLst>
                                        <p:tav tm="0">
                                          <p:val>
                                            <p:strVal val="#ppt_x"/>
                                          </p:val>
                                        </p:tav>
                                        <p:tav tm="100000">
                                          <p:val>
                                            <p:strVal val="#ppt_x"/>
                                          </p:val>
                                        </p:tav>
                                      </p:tavLst>
                                    </p:anim>
                                    <p:anim calcmode="lin" valueType="num">
                                      <p:cBhvr>
                                        <p:cTn id="37" dur="1000" fill="hold"/>
                                        <p:tgtEl>
                                          <p:spTgt spid="28"/>
                                        </p:tgtEl>
                                        <p:attrNameLst>
                                          <p:attrName>ppt_y</p:attrName>
                                        </p:attrNameLst>
                                      </p:cBhvr>
                                      <p:tavLst>
                                        <p:tav tm="0">
                                          <p:val>
                                            <p:strVal val="#ppt_y-.1"/>
                                          </p:val>
                                        </p:tav>
                                        <p:tav tm="100000">
                                          <p:val>
                                            <p:strVal val="#ppt_y"/>
                                          </p:val>
                                        </p:tav>
                                      </p:tavLst>
                                    </p:anim>
                                  </p:childTnLst>
                                </p:cTn>
                              </p:par>
                            </p:childTnLst>
                          </p:cTn>
                        </p:par>
                        <p:par>
                          <p:cTn id="38" fill="hold" nodeType="afterGroup">
                            <p:stCondLst>
                              <p:cond delay="3000"/>
                            </p:stCondLst>
                            <p:childTnLst>
                              <p:par>
                                <p:cTn id="39" presetID="14" presetClass="entr" presetSubtype="10" fill="hold" grpId="0"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randombar(horizontal)">
                                      <p:cBhvr>
                                        <p:cTn id="41" dur="500"/>
                                        <p:tgtEl>
                                          <p:spTgt spid="33"/>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randombar(horizontal)">
                                      <p:cBhvr>
                                        <p:cTn id="44" dur="500"/>
                                        <p:tgtEl>
                                          <p:spTgt spid="3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randombar(horizontal)">
                                      <p:cBhvr>
                                        <p:cTn id="47" dur="500"/>
                                        <p:tgtEl>
                                          <p:spTgt spid="34"/>
                                        </p:tgtEl>
                                      </p:cBhvr>
                                    </p:animEffect>
                                  </p:childTnLst>
                                </p:cTn>
                              </p:par>
                            </p:childTnLst>
                          </p:cTn>
                        </p:par>
                        <p:par>
                          <p:cTn id="48" fill="hold" nodeType="afterGroup">
                            <p:stCondLst>
                              <p:cond delay="3500"/>
                            </p:stCondLst>
                            <p:childTnLst>
                              <p:par>
                                <p:cTn id="49" presetID="14" presetClass="entr" presetSubtype="10"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randombar(horizontal)">
                                      <p:cBhvr>
                                        <p:cTn id="51" dur="500"/>
                                        <p:tgtEl>
                                          <p:spTgt spid="31"/>
                                        </p:tgtEl>
                                      </p:cBhvr>
                                    </p:animEffect>
                                  </p:childTnLst>
                                </p:cTn>
                              </p:par>
                            </p:childTnLst>
                          </p:cTn>
                        </p:par>
                        <p:par>
                          <p:cTn id="52" fill="hold" nodeType="afterGroup">
                            <p:stCondLst>
                              <p:cond delay="4000"/>
                            </p:stCondLst>
                            <p:childTnLst>
                              <p:par>
                                <p:cTn id="53" presetID="16" presetClass="entr" presetSubtype="37"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barn(outVertical)">
                                      <p:cBhvr>
                                        <p:cTn id="5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1" grpId="0"/>
      <p:bldP spid="32" grpId="0"/>
      <p:bldP spid="33" grpId="0"/>
      <p:bldP spid="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14339"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4</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sp>
        <p:nvSpPr>
          <p:cNvPr id="9" name="Rectangle 16"/>
          <p:cNvSpPr/>
          <p:nvPr/>
        </p:nvSpPr>
        <p:spPr>
          <a:xfrm>
            <a:off x="0" y="1971675"/>
            <a:ext cx="12192000" cy="324008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grpSp>
        <p:nvGrpSpPr>
          <p:cNvPr id="14343" name="Group 4"/>
          <p:cNvGrpSpPr>
            <a:grpSpLocks/>
          </p:cNvGrpSpPr>
          <p:nvPr/>
        </p:nvGrpSpPr>
        <p:grpSpPr bwMode="auto">
          <a:xfrm>
            <a:off x="7062789" y="2470152"/>
            <a:ext cx="5010151" cy="2670175"/>
            <a:chOff x="3937441" y="1178069"/>
            <a:chExt cx="8247063" cy="4394994"/>
          </a:xfrm>
        </p:grpSpPr>
        <p:sp>
          <p:nvSpPr>
            <p:cNvPr id="11" name="AutoShape 2"/>
            <p:cNvSpPr>
              <a:spLocks/>
            </p:cNvSpPr>
            <p:nvPr/>
          </p:nvSpPr>
          <p:spPr bwMode="auto">
            <a:xfrm>
              <a:off x="4852039" y="1178069"/>
              <a:ext cx="6407414" cy="42800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53"/>
                  </a:moveTo>
                  <a:cubicBezTo>
                    <a:pt x="21600" y="21086"/>
                    <a:pt x="21251" y="21599"/>
                    <a:pt x="20820" y="21599"/>
                  </a:cubicBezTo>
                  <a:lnTo>
                    <a:pt x="779" y="21599"/>
                  </a:lnTo>
                  <a:cubicBezTo>
                    <a:pt x="348" y="21599"/>
                    <a:pt x="0" y="21086"/>
                    <a:pt x="0" y="20453"/>
                  </a:cubicBezTo>
                  <a:lnTo>
                    <a:pt x="0" y="1146"/>
                  </a:lnTo>
                  <a:cubicBezTo>
                    <a:pt x="0" y="513"/>
                    <a:pt x="348" y="0"/>
                    <a:pt x="779" y="0"/>
                  </a:cubicBezTo>
                  <a:lnTo>
                    <a:pt x="20820" y="0"/>
                  </a:lnTo>
                  <a:cubicBezTo>
                    <a:pt x="21251" y="0"/>
                    <a:pt x="21600" y="513"/>
                    <a:pt x="21600" y="1146"/>
                  </a:cubicBezTo>
                  <a:cubicBezTo>
                    <a:pt x="21600" y="1146"/>
                    <a:pt x="21600" y="20453"/>
                    <a:pt x="21600" y="20453"/>
                  </a:cubicBezTo>
                  <a:close/>
                </a:path>
              </a:pathLst>
            </a:custGeom>
            <a:solidFill>
              <a:srgbClr val="484849"/>
            </a:solidFill>
            <a:ln w="38100" cap="flat" cmpd="sng">
              <a:solidFill>
                <a:srgbClr val="6E6D6E"/>
              </a:solidFill>
              <a:prstDash val="solid"/>
              <a:miter lim="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sp>
          <p:nvSpPr>
            <p:cNvPr id="12" name="AutoShape 3"/>
            <p:cNvSpPr>
              <a:spLocks/>
            </p:cNvSpPr>
            <p:nvPr/>
          </p:nvSpPr>
          <p:spPr bwMode="auto">
            <a:xfrm>
              <a:off x="4870330" y="1191135"/>
              <a:ext cx="5093006" cy="42800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599"/>
                  </a:moveTo>
                  <a:lnTo>
                    <a:pt x="980" y="21599"/>
                  </a:lnTo>
                  <a:cubicBezTo>
                    <a:pt x="438" y="21599"/>
                    <a:pt x="0" y="21086"/>
                    <a:pt x="0" y="20453"/>
                  </a:cubicBezTo>
                  <a:lnTo>
                    <a:pt x="0" y="1146"/>
                  </a:lnTo>
                  <a:cubicBezTo>
                    <a:pt x="0" y="513"/>
                    <a:pt x="438" y="0"/>
                    <a:pt x="980" y="0"/>
                  </a:cubicBezTo>
                  <a:lnTo>
                    <a:pt x="15217" y="0"/>
                  </a:lnTo>
                  <a:cubicBezTo>
                    <a:pt x="15217" y="0"/>
                    <a:pt x="21600" y="21599"/>
                    <a:pt x="21600" y="21599"/>
                  </a:cubicBezTo>
                  <a:close/>
                </a:path>
              </a:pathLst>
            </a:custGeom>
            <a:solidFill>
              <a:srgbClr val="424242"/>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sp>
          <p:nvSpPr>
            <p:cNvPr id="13" name="AutoShape 4"/>
            <p:cNvSpPr>
              <a:spLocks/>
            </p:cNvSpPr>
            <p:nvPr/>
          </p:nvSpPr>
          <p:spPr bwMode="auto">
            <a:xfrm>
              <a:off x="8058359" y="1214650"/>
              <a:ext cx="109752" cy="1071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794"/>
                  </a:moveTo>
                  <a:cubicBezTo>
                    <a:pt x="21600" y="16761"/>
                    <a:pt x="16755" y="21599"/>
                    <a:pt x="10791" y="21599"/>
                  </a:cubicBezTo>
                  <a:cubicBezTo>
                    <a:pt x="4831" y="21599"/>
                    <a:pt x="0" y="16761"/>
                    <a:pt x="0" y="10794"/>
                  </a:cubicBezTo>
                  <a:cubicBezTo>
                    <a:pt x="0" y="4832"/>
                    <a:pt x="4831" y="0"/>
                    <a:pt x="10791" y="0"/>
                  </a:cubicBezTo>
                  <a:cubicBezTo>
                    <a:pt x="16755" y="0"/>
                    <a:pt x="21600" y="4832"/>
                    <a:pt x="21600" y="10794"/>
                  </a:cubicBezTo>
                  <a:close/>
                </a:path>
              </a:pathLst>
            </a:custGeom>
            <a:solidFill>
              <a:srgbClr val="232323"/>
            </a:solidFill>
            <a:ln w="12700" cap="flat" cmpd="sng">
              <a:solidFill>
                <a:srgbClr val="232323"/>
              </a:solidFill>
              <a:prstDash val="solid"/>
              <a:miter lim="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sp>
          <p:nvSpPr>
            <p:cNvPr id="14" name="AutoShape 5"/>
            <p:cNvSpPr>
              <a:spLocks/>
            </p:cNvSpPr>
            <p:nvPr/>
          </p:nvSpPr>
          <p:spPr bwMode="auto">
            <a:xfrm>
              <a:off x="5118579" y="1374042"/>
              <a:ext cx="5897851" cy="37522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21599"/>
                  </a:moveTo>
                  <a:lnTo>
                    <a:pt x="0" y="21599"/>
                  </a:lnTo>
                  <a:lnTo>
                    <a:pt x="0" y="0"/>
                  </a:lnTo>
                  <a:lnTo>
                    <a:pt x="21599" y="0"/>
                  </a:lnTo>
                  <a:cubicBezTo>
                    <a:pt x="21599" y="0"/>
                    <a:pt x="21599" y="21599"/>
                    <a:pt x="21599" y="21599"/>
                  </a:cubicBezTo>
                  <a:close/>
                </a:path>
              </a:pathLst>
            </a:custGeom>
            <a:solidFill>
              <a:srgbClr val="000000"/>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DCDEE0"/>
                  </a:outerShdw>
                </a:effectLst>
              </a:endParaRPr>
            </a:p>
          </p:txBody>
        </p:sp>
        <p:sp>
          <p:nvSpPr>
            <p:cNvPr id="15" name="AutoShape 6"/>
            <p:cNvSpPr>
              <a:spLocks/>
            </p:cNvSpPr>
            <p:nvPr/>
          </p:nvSpPr>
          <p:spPr bwMode="auto">
            <a:xfrm>
              <a:off x="3937441" y="5330059"/>
              <a:ext cx="8247063" cy="2430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999" y="0"/>
                  </a:moveTo>
                  <a:lnTo>
                    <a:pt x="20988" y="0"/>
                  </a:lnTo>
                  <a:lnTo>
                    <a:pt x="611" y="0"/>
                  </a:lnTo>
                  <a:lnTo>
                    <a:pt x="600" y="0"/>
                  </a:lnTo>
                  <a:cubicBezTo>
                    <a:pt x="268" y="0"/>
                    <a:pt x="0" y="4463"/>
                    <a:pt x="0" y="9970"/>
                  </a:cubicBezTo>
                  <a:lnTo>
                    <a:pt x="0" y="11632"/>
                  </a:lnTo>
                  <a:cubicBezTo>
                    <a:pt x="0" y="17137"/>
                    <a:pt x="268" y="21599"/>
                    <a:pt x="600" y="21599"/>
                  </a:cubicBezTo>
                  <a:lnTo>
                    <a:pt x="611" y="21599"/>
                  </a:lnTo>
                  <a:lnTo>
                    <a:pt x="20988" y="21599"/>
                  </a:lnTo>
                  <a:lnTo>
                    <a:pt x="20999" y="21599"/>
                  </a:lnTo>
                  <a:cubicBezTo>
                    <a:pt x="21331" y="21599"/>
                    <a:pt x="21600" y="17137"/>
                    <a:pt x="21600" y="11632"/>
                  </a:cubicBezTo>
                  <a:lnTo>
                    <a:pt x="21600" y="9970"/>
                  </a:lnTo>
                  <a:cubicBezTo>
                    <a:pt x="21600" y="4463"/>
                    <a:pt x="21331" y="0"/>
                    <a:pt x="20999" y="0"/>
                  </a:cubicBezTo>
                  <a:close/>
                </a:path>
              </a:pathLst>
            </a:custGeom>
            <a:solidFill>
              <a:schemeClr val="tx1">
                <a:lumMod val="50000"/>
                <a:lumOff val="50000"/>
              </a:schemeClr>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sp>
          <p:nvSpPr>
            <p:cNvPr id="16" name="AutoShape 7"/>
            <p:cNvSpPr>
              <a:spLocks/>
            </p:cNvSpPr>
            <p:nvPr/>
          </p:nvSpPr>
          <p:spPr bwMode="auto">
            <a:xfrm>
              <a:off x="3937441" y="5330059"/>
              <a:ext cx="8247063" cy="1306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ubicBezTo>
                    <a:pt x="0" y="21599"/>
                    <a:pt x="0" y="0"/>
                    <a:pt x="0" y="0"/>
                  </a:cubicBezTo>
                  <a:close/>
                </a:path>
              </a:pathLst>
            </a:custGeom>
            <a:solidFill>
              <a:schemeClr val="bg2">
                <a:lumMod val="75000"/>
              </a:schemeClr>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grpSp>
      <p:sp>
        <p:nvSpPr>
          <p:cNvPr id="17" name="Rectangle 13"/>
          <p:cNvSpPr/>
          <p:nvPr/>
        </p:nvSpPr>
        <p:spPr>
          <a:xfrm>
            <a:off x="407989" y="5572126"/>
            <a:ext cx="11376025" cy="738664"/>
          </a:xfrm>
          <a:prstGeom prst="rect">
            <a:avLst/>
          </a:prstGeom>
        </p:spPr>
        <p:txBody>
          <a:bodyPr>
            <a:spAutoFit/>
          </a:bodyPr>
          <a:lstStyle/>
          <a:p>
            <a:pPr algn="ctr" eaLnBrk="1" fontAlgn="auto" hangingPunct="1">
              <a:spcBef>
                <a:spcPts val="0"/>
              </a:spcBef>
              <a:spcAft>
                <a:spcPts val="0"/>
              </a:spcAft>
              <a:defRPr/>
            </a:pPr>
            <a:r>
              <a:rPr lang="en-US" sz="1400">
                <a:solidFill>
                  <a:schemeClr val="tx1">
                    <a:lumMod val="65000"/>
                    <a:lumOff val="35000"/>
                  </a:schemeClr>
                </a:solidFill>
                <a:latin typeface="+mn-lt"/>
                <a:ea typeface="+mn-ea"/>
              </a:rPr>
              <a:t>Dignissim ut, luctus ac urna. Aliquam aliquet non massa quis tincidunt. Mauris ullamcorper justo tristique dui posuere tincidunt. In nec lacus laoreet orci varius imperdiet sit amet  in augue. Dignissim ut, luctus ac urna. Aliquam aliquet non massa quis tincidunt. Mauris ullamcorper justo tristique dui posuere tincidunt. </a:t>
            </a:r>
            <a:endParaRPr lang="en-US" sz="1400" dirty="0">
              <a:solidFill>
                <a:schemeClr val="tx1">
                  <a:lumMod val="65000"/>
                  <a:lumOff val="35000"/>
                </a:schemeClr>
              </a:solidFill>
              <a:latin typeface="+mn-lt"/>
              <a:ea typeface="+mn-ea"/>
            </a:endParaRPr>
          </a:p>
        </p:txBody>
      </p:sp>
      <p:sp>
        <p:nvSpPr>
          <p:cNvPr id="18" name="Rectangle 17"/>
          <p:cNvSpPr/>
          <p:nvPr/>
        </p:nvSpPr>
        <p:spPr>
          <a:xfrm>
            <a:off x="7780339" y="2584450"/>
            <a:ext cx="3582987" cy="2284413"/>
          </a:xfrm>
          <a:prstGeom prst="rect">
            <a:avLst/>
          </a:prstGeom>
          <a:blipFill>
            <a:blip r:embed="rId4"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outVertic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79"/>
          <p:cNvGrpSpPr>
            <a:grpSpLocks/>
          </p:cNvGrpSpPr>
          <p:nvPr/>
        </p:nvGrpSpPr>
        <p:grpSpPr bwMode="auto">
          <a:xfrm>
            <a:off x="1076112" y="1862402"/>
            <a:ext cx="3565525" cy="3571875"/>
            <a:chOff x="6379729" y="2488774"/>
            <a:chExt cx="2513016" cy="2513016"/>
          </a:xfrm>
        </p:grpSpPr>
        <p:sp>
          <p:nvSpPr>
            <p:cNvPr id="12"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3"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4" name="等腰三角形 31"/>
          <p:cNvSpPr/>
          <p:nvPr/>
        </p:nvSpPr>
        <p:spPr>
          <a:xfrm>
            <a:off x="3720888" y="852750"/>
            <a:ext cx="1000125" cy="10715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Lst>
            <a:ahLst/>
            <a:cxnLst>
              <a:cxn ang="0">
                <a:pos x="connsiteX0" y="connsiteY0"/>
              </a:cxn>
              <a:cxn ang="0">
                <a:pos x="connsiteX1" y="connsiteY1"/>
              </a:cxn>
              <a:cxn ang="0">
                <a:pos x="connsiteX2" y="connsiteY2"/>
              </a:cxn>
              <a:cxn ang="0">
                <a:pos x="connsiteX3" y="connsiteY3"/>
              </a:cxn>
            </a:cxnLst>
            <a:rect l="l" t="t" r="r" b="b"/>
            <a:pathLst>
              <a:path w="999976" h="1071590">
                <a:moveTo>
                  <a:pt x="0" y="1071590"/>
                </a:moveTo>
                <a:lnTo>
                  <a:pt x="621522" y="0"/>
                </a:lnTo>
                <a:lnTo>
                  <a:pt x="999976" y="492856"/>
                </a:lnTo>
                <a:lnTo>
                  <a:pt x="0" y="107159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5" name="等腰三角形 31"/>
          <p:cNvSpPr/>
          <p:nvPr/>
        </p:nvSpPr>
        <p:spPr>
          <a:xfrm rot="962341">
            <a:off x="3898688" y="1624275"/>
            <a:ext cx="777875" cy="4619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Lst>
            <a:ahLst/>
            <a:cxnLst>
              <a:cxn ang="0">
                <a:pos x="connsiteX0" y="connsiteY0"/>
              </a:cxn>
              <a:cxn ang="0">
                <a:pos x="connsiteX1" y="connsiteY1"/>
              </a:cxn>
              <a:cxn ang="0">
                <a:pos x="connsiteX2" y="connsiteY2"/>
              </a:cxn>
              <a:cxn ang="0">
                <a:pos x="connsiteX3" y="connsiteY3"/>
              </a:cxn>
            </a:cxnLst>
            <a:rect l="l" t="t" r="r" b="b"/>
            <a:pathLst>
              <a:path w="1254028" h="706935">
                <a:moveTo>
                  <a:pt x="1" y="706936"/>
                </a:moveTo>
                <a:lnTo>
                  <a:pt x="906240" y="1"/>
                </a:lnTo>
                <a:lnTo>
                  <a:pt x="1254028" y="519679"/>
                </a:lnTo>
                <a:lnTo>
                  <a:pt x="1" y="70693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6" name="等腰三角形 31"/>
          <p:cNvSpPr/>
          <p:nvPr/>
        </p:nvSpPr>
        <p:spPr>
          <a:xfrm rot="962341">
            <a:off x="3444663" y="1359162"/>
            <a:ext cx="339725" cy="501650"/>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 name="connsiteX0" fmla="*/ 1 w 752066"/>
              <a:gd name="connsiteY0" fmla="*/ 1016374 h 1016375"/>
              <a:gd name="connsiteX1" fmla="*/ 404278 w 752066"/>
              <a:gd name="connsiteY1" fmla="*/ -1 h 1016375"/>
              <a:gd name="connsiteX2" fmla="*/ 752066 w 752066"/>
              <a:gd name="connsiteY2" fmla="*/ 519677 h 1016375"/>
              <a:gd name="connsiteX3" fmla="*/ 1 w 752066"/>
              <a:gd name="connsiteY3" fmla="*/ 1016374 h 1016375"/>
              <a:gd name="connsiteX0" fmla="*/ 56784 w 808849"/>
              <a:gd name="connsiteY0" fmla="*/ 1055400 h 1055399"/>
              <a:gd name="connsiteX1" fmla="*/ 0 w 808849"/>
              <a:gd name="connsiteY1" fmla="*/ 1 h 1055399"/>
              <a:gd name="connsiteX2" fmla="*/ 808849 w 808849"/>
              <a:gd name="connsiteY2" fmla="*/ 558703 h 1055399"/>
              <a:gd name="connsiteX3" fmla="*/ 56784 w 808849"/>
              <a:gd name="connsiteY3" fmla="*/ 1055400 h 1055399"/>
              <a:gd name="connsiteX0" fmla="*/ 56784 w 400017"/>
              <a:gd name="connsiteY0" fmla="*/ 1055398 h 1055399"/>
              <a:gd name="connsiteX1" fmla="*/ 0 w 400017"/>
              <a:gd name="connsiteY1" fmla="*/ -1 h 1055399"/>
              <a:gd name="connsiteX2" fmla="*/ 400017 w 400017"/>
              <a:gd name="connsiteY2" fmla="*/ 320903 h 1055399"/>
              <a:gd name="connsiteX3" fmla="*/ 56784 w 400017"/>
              <a:gd name="connsiteY3" fmla="*/ 1055398 h 1055399"/>
              <a:gd name="connsiteX0" fmla="*/ 468575 w 811808"/>
              <a:gd name="connsiteY0" fmla="*/ 734495 h 734494"/>
              <a:gd name="connsiteX1" fmla="*/ 0 w 811808"/>
              <a:gd name="connsiteY1" fmla="*/ 73278 h 734494"/>
              <a:gd name="connsiteX2" fmla="*/ 811808 w 811808"/>
              <a:gd name="connsiteY2" fmla="*/ 0 h 734494"/>
              <a:gd name="connsiteX3" fmla="*/ 468575 w 811808"/>
              <a:gd name="connsiteY3" fmla="*/ 734495 h 734494"/>
              <a:gd name="connsiteX0" fmla="*/ 468575 w 546206"/>
              <a:gd name="connsiteY0" fmla="*/ 768694 h 768694"/>
              <a:gd name="connsiteX1" fmla="*/ 0 w 546206"/>
              <a:gd name="connsiteY1" fmla="*/ 107477 h 768694"/>
              <a:gd name="connsiteX2" fmla="*/ 546206 w 546206"/>
              <a:gd name="connsiteY2" fmla="*/ 0 h 768694"/>
              <a:gd name="connsiteX3" fmla="*/ 468575 w 546206"/>
              <a:gd name="connsiteY3" fmla="*/ 768694 h 768694"/>
            </a:gdLst>
            <a:ahLst/>
            <a:cxnLst>
              <a:cxn ang="0">
                <a:pos x="connsiteX0" y="connsiteY0"/>
              </a:cxn>
              <a:cxn ang="0">
                <a:pos x="connsiteX1" y="connsiteY1"/>
              </a:cxn>
              <a:cxn ang="0">
                <a:pos x="connsiteX2" y="connsiteY2"/>
              </a:cxn>
              <a:cxn ang="0">
                <a:pos x="connsiteX3" y="connsiteY3"/>
              </a:cxn>
            </a:cxnLst>
            <a:rect l="l" t="t" r="r" b="b"/>
            <a:pathLst>
              <a:path w="546206" h="768694">
                <a:moveTo>
                  <a:pt x="468575" y="768694"/>
                </a:moveTo>
                <a:lnTo>
                  <a:pt x="0" y="107477"/>
                </a:lnTo>
                <a:lnTo>
                  <a:pt x="546206" y="0"/>
                </a:lnTo>
                <a:lnTo>
                  <a:pt x="468575" y="76869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7" name="文本框 20"/>
          <p:cNvSpPr txBox="1">
            <a:spLocks noChangeArrowheads="1"/>
          </p:cNvSpPr>
          <p:nvPr/>
        </p:nvSpPr>
        <p:spPr bwMode="auto">
          <a:xfrm>
            <a:off x="1384788" y="3525168"/>
            <a:ext cx="29813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6000" b="1" dirty="0">
                <a:solidFill>
                  <a:schemeClr val="accent1"/>
                </a:solidFill>
              </a:rPr>
              <a:t>03</a:t>
            </a:r>
            <a:endParaRPr lang="zh-CN" altLang="en-US" sz="6000" b="1" dirty="0">
              <a:solidFill>
                <a:schemeClr val="accent1"/>
              </a:solidFill>
            </a:endParaRPr>
          </a:p>
        </p:txBody>
      </p:sp>
      <p:sp>
        <p:nvSpPr>
          <p:cNvPr id="18" name="文本框 20"/>
          <p:cNvSpPr txBox="1">
            <a:spLocks noChangeArrowheads="1"/>
          </p:cNvSpPr>
          <p:nvPr/>
        </p:nvSpPr>
        <p:spPr bwMode="auto">
          <a:xfrm>
            <a:off x="1302900" y="2835550"/>
            <a:ext cx="29813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5400" b="1" dirty="0">
                <a:solidFill>
                  <a:schemeClr val="accent1"/>
                </a:solidFill>
              </a:rPr>
              <a:t>Part</a:t>
            </a:r>
            <a:endParaRPr lang="zh-CN" altLang="en-US" sz="5400" b="1" dirty="0">
              <a:solidFill>
                <a:schemeClr val="accent1"/>
              </a:solidFill>
            </a:endParaRPr>
          </a:p>
        </p:txBody>
      </p:sp>
      <p:grpSp>
        <p:nvGrpSpPr>
          <p:cNvPr id="24" name="组合 23"/>
          <p:cNvGrpSpPr/>
          <p:nvPr/>
        </p:nvGrpSpPr>
        <p:grpSpPr>
          <a:xfrm>
            <a:off x="5622073" y="3297215"/>
            <a:ext cx="3367313" cy="584775"/>
            <a:chOff x="7047666" y="1942356"/>
            <a:chExt cx="3367313" cy="584775"/>
          </a:xfrm>
        </p:grpSpPr>
        <p:grpSp>
          <p:nvGrpSpPr>
            <p:cNvPr id="25" name="组合 24"/>
            <p:cNvGrpSpPr/>
            <p:nvPr/>
          </p:nvGrpSpPr>
          <p:grpSpPr>
            <a:xfrm>
              <a:off x="7047666" y="1942356"/>
              <a:ext cx="551542" cy="584775"/>
              <a:chOff x="4519974" y="1762722"/>
              <a:chExt cx="551542" cy="584775"/>
            </a:xfrm>
          </p:grpSpPr>
          <p:sp>
            <p:nvSpPr>
              <p:cNvPr id="27" name="圆角矩形 26"/>
              <p:cNvSpPr/>
              <p:nvPr/>
            </p:nvSpPr>
            <p:spPr>
              <a:xfrm>
                <a:off x="4519974" y="1830139"/>
                <a:ext cx="551542"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4576775" y="1762722"/>
                <a:ext cx="425116" cy="584775"/>
              </a:xfrm>
              <a:prstGeom prst="rect">
                <a:avLst/>
              </a:prstGeom>
              <a:noFill/>
            </p:spPr>
            <p:txBody>
              <a:bodyPr wrap="none" rtlCol="0">
                <a:spAutoFit/>
              </a:bodyPr>
              <a:lstStyle/>
              <a:p>
                <a:r>
                  <a:rPr lang="en-US" altLang="zh-CN" sz="3200" dirty="0">
                    <a:solidFill>
                      <a:schemeClr val="bg1"/>
                    </a:solidFill>
                    <a:latin typeface="+mj-ea"/>
                    <a:ea typeface="+mj-ea"/>
                  </a:rPr>
                  <a:t>3</a:t>
                </a:r>
                <a:endParaRPr lang="zh-CN" altLang="en-US" sz="3200" dirty="0">
                  <a:solidFill>
                    <a:schemeClr val="bg1"/>
                  </a:solidFill>
                  <a:latin typeface="+mj-ea"/>
                  <a:ea typeface="+mj-ea"/>
                </a:endParaRPr>
              </a:p>
            </p:txBody>
          </p:sp>
        </p:grpSp>
        <p:sp>
          <p:nvSpPr>
            <p:cNvPr id="26" name="圆角矩形 25"/>
            <p:cNvSpPr/>
            <p:nvPr/>
          </p:nvSpPr>
          <p:spPr>
            <a:xfrm>
              <a:off x="7845950" y="2009773"/>
              <a:ext cx="2569029"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成果项目展示</a:t>
              </a:r>
            </a:p>
          </p:txBody>
        </p:sp>
      </p:grpSp>
    </p:spTree>
    <p:extLst>
      <p:ext uri="{BB962C8B-B14F-4D97-AF65-F5344CB8AC3E}">
        <p14:creationId xmlns:p14="http://schemas.microsoft.com/office/powerpoint/2010/main" val="493074194"/>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1+#ppt_w/2"/>
                                              </p:val>
                                            </p:tav>
                                            <p:tav tm="100000">
                                              <p:val>
                                                <p:strVal val="#ppt_x"/>
                                              </p:val>
                                            </p:tav>
                                          </p:tavLst>
                                        </p:anim>
                                        <p:anim calcmode="lin" valueType="num">
                                          <p:cBhvr additive="base">
                                            <p:cTn id="13" dur="500" fill="hold"/>
                                            <p:tgtEl>
                                              <p:spTgt spid="14"/>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1+#ppt_w/2"/>
                                              </p:val>
                                            </p:tav>
                                            <p:tav tm="100000">
                                              <p:val>
                                                <p:strVal val="#ppt_x"/>
                                              </p:val>
                                            </p:tav>
                                          </p:tavLst>
                                        </p:anim>
                                        <p:anim calcmode="lin" valueType="num">
                                          <p:cBhvr additive="base">
                                            <p:cTn id="21"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14:presetBounceEnd="56000">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14:bounceEnd="56000">
                                          <p:cBhvr additive="base">
                                            <p:cTn id="38" dur="750" fill="hold"/>
                                            <p:tgtEl>
                                              <p:spTgt spid="24"/>
                                            </p:tgtEl>
                                            <p:attrNameLst>
                                              <p:attrName>ppt_x</p:attrName>
                                            </p:attrNameLst>
                                          </p:cBhvr>
                                          <p:tavLst>
                                            <p:tav tm="0">
                                              <p:val>
                                                <p:strVal val="1+#ppt_w/2"/>
                                              </p:val>
                                            </p:tav>
                                            <p:tav tm="100000">
                                              <p:val>
                                                <p:strVal val="#ppt_x"/>
                                              </p:val>
                                            </p:tav>
                                          </p:tavLst>
                                        </p:anim>
                                        <p:anim calcmode="lin" valueType="num" p14:bounceEnd="56000">
                                          <p:cBhvr additive="base">
                                            <p:cTn id="39" dur="75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p:bldP spid="18"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1+#ppt_w/2"/>
                                              </p:val>
                                            </p:tav>
                                            <p:tav tm="100000">
                                              <p:val>
                                                <p:strVal val="#ppt_x"/>
                                              </p:val>
                                            </p:tav>
                                          </p:tavLst>
                                        </p:anim>
                                        <p:anim calcmode="lin" valueType="num">
                                          <p:cBhvr additive="base">
                                            <p:cTn id="13" dur="500" fill="hold"/>
                                            <p:tgtEl>
                                              <p:spTgt spid="14"/>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1+#ppt_w/2"/>
                                              </p:val>
                                            </p:tav>
                                            <p:tav tm="100000">
                                              <p:val>
                                                <p:strVal val="#ppt_x"/>
                                              </p:val>
                                            </p:tav>
                                          </p:tavLst>
                                        </p:anim>
                                        <p:anim calcmode="lin" valueType="num">
                                          <p:cBhvr additive="base">
                                            <p:cTn id="21"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additive="base">
                                            <p:cTn id="38" dur="750" fill="hold"/>
                                            <p:tgtEl>
                                              <p:spTgt spid="24"/>
                                            </p:tgtEl>
                                            <p:attrNameLst>
                                              <p:attrName>ppt_x</p:attrName>
                                            </p:attrNameLst>
                                          </p:cBhvr>
                                          <p:tavLst>
                                            <p:tav tm="0">
                                              <p:val>
                                                <p:strVal val="1+#ppt_w/2"/>
                                              </p:val>
                                            </p:tav>
                                            <p:tav tm="100000">
                                              <p:val>
                                                <p:strVal val="#ppt_x"/>
                                              </p:val>
                                            </p:tav>
                                          </p:tavLst>
                                        </p:anim>
                                        <p:anim calcmode="lin" valueType="num">
                                          <p:cBhvr additive="base">
                                            <p:cTn id="39" dur="75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p:bldP spid="18" grpId="0"/>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16387"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1</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sp>
        <p:nvSpPr>
          <p:cNvPr id="11" name="Rectangle 6"/>
          <p:cNvSpPr/>
          <p:nvPr/>
        </p:nvSpPr>
        <p:spPr>
          <a:xfrm>
            <a:off x="4594225" y="2214565"/>
            <a:ext cx="1362075" cy="23066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12" name="Rectangle 11"/>
          <p:cNvSpPr/>
          <p:nvPr/>
        </p:nvSpPr>
        <p:spPr>
          <a:xfrm>
            <a:off x="412750" y="4657725"/>
            <a:ext cx="5543551" cy="52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13" name="Rectangle 13"/>
          <p:cNvSpPr/>
          <p:nvPr/>
        </p:nvSpPr>
        <p:spPr>
          <a:xfrm>
            <a:off x="4619626" y="2352676"/>
            <a:ext cx="1409700" cy="2585323"/>
          </a:xfrm>
          <a:prstGeom prst="rect">
            <a:avLst/>
          </a:prstGeom>
        </p:spPr>
        <p:txBody>
          <a:bodyPr>
            <a:spAutoFit/>
          </a:bodyPr>
          <a:lstStyle/>
          <a:p>
            <a:pPr marL="285750" indent="-285750" eaLnBrk="1" fontAlgn="auto" hangingPunct="1">
              <a:spcBef>
                <a:spcPts val="0"/>
              </a:spcBef>
              <a:spcAft>
                <a:spcPts val="0"/>
              </a:spcAft>
              <a:buFont typeface="Wingdings" panose="05000000000000000000" pitchFamily="2" charset="2"/>
              <a:buChar char="v"/>
              <a:defRPr/>
            </a:pPr>
            <a:r>
              <a:rPr lang="vi-VN">
                <a:solidFill>
                  <a:schemeClr val="bg1"/>
                </a:solidFill>
                <a:latin typeface="+mn-lt"/>
                <a:ea typeface="+mn-ea"/>
              </a:rPr>
              <a:t>Lorem ipsum dolor sit</a:t>
            </a:r>
          </a:p>
          <a:p>
            <a:pPr marL="285750" indent="-285750" eaLnBrk="1" fontAlgn="auto" hangingPunct="1">
              <a:spcBef>
                <a:spcPts val="0"/>
              </a:spcBef>
              <a:spcAft>
                <a:spcPts val="0"/>
              </a:spcAft>
              <a:buFont typeface="Wingdings" panose="05000000000000000000" pitchFamily="2" charset="2"/>
              <a:buChar char="v"/>
              <a:defRPr/>
            </a:pPr>
            <a:endParaRPr lang="vi-VN">
              <a:solidFill>
                <a:schemeClr val="bg1"/>
              </a:solidFill>
              <a:latin typeface="+mn-lt"/>
              <a:ea typeface="+mn-ea"/>
            </a:endParaRPr>
          </a:p>
          <a:p>
            <a:pPr marL="285750" indent="-285750" eaLnBrk="1" fontAlgn="auto" hangingPunct="1">
              <a:spcBef>
                <a:spcPts val="0"/>
              </a:spcBef>
              <a:spcAft>
                <a:spcPts val="0"/>
              </a:spcAft>
              <a:buFont typeface="Wingdings" panose="05000000000000000000" pitchFamily="2" charset="2"/>
              <a:buChar char="v"/>
              <a:defRPr/>
            </a:pPr>
            <a:r>
              <a:rPr lang="vi-VN">
                <a:solidFill>
                  <a:schemeClr val="bg1"/>
                </a:solidFill>
                <a:latin typeface="+mn-lt"/>
                <a:ea typeface="+mn-ea"/>
              </a:rPr>
              <a:t>Lorem ipsum dolor sit</a:t>
            </a:r>
          </a:p>
          <a:p>
            <a:pPr eaLnBrk="1" fontAlgn="auto" hangingPunct="1">
              <a:spcBef>
                <a:spcPts val="0"/>
              </a:spcBef>
              <a:spcAft>
                <a:spcPts val="0"/>
              </a:spcAft>
              <a:defRPr/>
            </a:pPr>
            <a:endParaRPr lang="vi-VN">
              <a:solidFill>
                <a:schemeClr val="bg1"/>
              </a:solidFill>
              <a:latin typeface="+mn-lt"/>
              <a:ea typeface="+mn-ea"/>
            </a:endParaRPr>
          </a:p>
          <a:p>
            <a:pPr marL="285750" indent="-285750" eaLnBrk="1" fontAlgn="auto" hangingPunct="1">
              <a:spcBef>
                <a:spcPts val="0"/>
              </a:spcBef>
              <a:spcAft>
                <a:spcPts val="0"/>
              </a:spcAft>
              <a:buFont typeface="Wingdings" panose="05000000000000000000" pitchFamily="2" charset="2"/>
              <a:buChar char="v"/>
              <a:defRPr/>
            </a:pPr>
            <a:endParaRPr lang="vi-VN">
              <a:solidFill>
                <a:schemeClr val="bg1"/>
              </a:solidFill>
              <a:latin typeface="+mn-lt"/>
              <a:ea typeface="+mn-ea"/>
            </a:endParaRPr>
          </a:p>
        </p:txBody>
      </p:sp>
      <p:sp>
        <p:nvSpPr>
          <p:cNvPr id="14" name="Rectangle 15"/>
          <p:cNvSpPr/>
          <p:nvPr/>
        </p:nvSpPr>
        <p:spPr>
          <a:xfrm>
            <a:off x="10421939" y="2214565"/>
            <a:ext cx="1362075" cy="23066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15" name="Rectangle 16"/>
          <p:cNvSpPr/>
          <p:nvPr/>
        </p:nvSpPr>
        <p:spPr>
          <a:xfrm>
            <a:off x="10447339" y="2352676"/>
            <a:ext cx="1409700" cy="2585323"/>
          </a:xfrm>
          <a:prstGeom prst="rect">
            <a:avLst/>
          </a:prstGeom>
        </p:spPr>
        <p:txBody>
          <a:bodyPr>
            <a:spAutoFit/>
          </a:bodyPr>
          <a:lstStyle/>
          <a:p>
            <a:pPr marL="285750" indent="-285750" eaLnBrk="1" fontAlgn="auto" hangingPunct="1">
              <a:spcBef>
                <a:spcPts val="0"/>
              </a:spcBef>
              <a:spcAft>
                <a:spcPts val="0"/>
              </a:spcAft>
              <a:buFont typeface="Wingdings" panose="05000000000000000000" pitchFamily="2" charset="2"/>
              <a:buChar char="v"/>
              <a:defRPr/>
            </a:pPr>
            <a:r>
              <a:rPr lang="vi-VN">
                <a:solidFill>
                  <a:schemeClr val="bg1"/>
                </a:solidFill>
                <a:latin typeface="+mn-lt"/>
                <a:ea typeface="+mn-ea"/>
              </a:rPr>
              <a:t>Lorem ipsum dolor sit</a:t>
            </a:r>
          </a:p>
          <a:p>
            <a:pPr marL="285750" indent="-285750" eaLnBrk="1" fontAlgn="auto" hangingPunct="1">
              <a:spcBef>
                <a:spcPts val="0"/>
              </a:spcBef>
              <a:spcAft>
                <a:spcPts val="0"/>
              </a:spcAft>
              <a:buFont typeface="Wingdings" panose="05000000000000000000" pitchFamily="2" charset="2"/>
              <a:buChar char="v"/>
              <a:defRPr/>
            </a:pPr>
            <a:endParaRPr lang="vi-VN">
              <a:solidFill>
                <a:schemeClr val="bg1"/>
              </a:solidFill>
              <a:latin typeface="+mn-lt"/>
              <a:ea typeface="+mn-ea"/>
            </a:endParaRPr>
          </a:p>
          <a:p>
            <a:pPr marL="285750" indent="-285750" eaLnBrk="1" fontAlgn="auto" hangingPunct="1">
              <a:spcBef>
                <a:spcPts val="0"/>
              </a:spcBef>
              <a:spcAft>
                <a:spcPts val="0"/>
              </a:spcAft>
              <a:buFont typeface="Wingdings" panose="05000000000000000000" pitchFamily="2" charset="2"/>
              <a:buChar char="v"/>
              <a:defRPr/>
            </a:pPr>
            <a:r>
              <a:rPr lang="vi-VN">
                <a:solidFill>
                  <a:schemeClr val="bg1"/>
                </a:solidFill>
                <a:latin typeface="+mn-lt"/>
                <a:ea typeface="+mn-ea"/>
              </a:rPr>
              <a:t>Lorem ipsum dolor sit</a:t>
            </a:r>
          </a:p>
          <a:p>
            <a:pPr eaLnBrk="1" fontAlgn="auto" hangingPunct="1">
              <a:spcBef>
                <a:spcPts val="0"/>
              </a:spcBef>
              <a:spcAft>
                <a:spcPts val="0"/>
              </a:spcAft>
              <a:defRPr/>
            </a:pPr>
            <a:endParaRPr lang="vi-VN">
              <a:solidFill>
                <a:schemeClr val="bg1"/>
              </a:solidFill>
              <a:latin typeface="+mn-lt"/>
              <a:ea typeface="+mn-ea"/>
            </a:endParaRPr>
          </a:p>
          <a:p>
            <a:pPr marL="285750" indent="-285750" eaLnBrk="1" fontAlgn="auto" hangingPunct="1">
              <a:spcBef>
                <a:spcPts val="0"/>
              </a:spcBef>
              <a:spcAft>
                <a:spcPts val="0"/>
              </a:spcAft>
              <a:buFont typeface="Wingdings" panose="05000000000000000000" pitchFamily="2" charset="2"/>
              <a:buChar char="v"/>
              <a:defRPr/>
            </a:pPr>
            <a:endParaRPr lang="vi-VN">
              <a:solidFill>
                <a:schemeClr val="bg1"/>
              </a:solidFill>
              <a:latin typeface="+mn-lt"/>
              <a:ea typeface="+mn-ea"/>
            </a:endParaRPr>
          </a:p>
        </p:txBody>
      </p:sp>
      <p:sp>
        <p:nvSpPr>
          <p:cNvPr id="16" name="Rectangle 17"/>
          <p:cNvSpPr/>
          <p:nvPr/>
        </p:nvSpPr>
        <p:spPr>
          <a:xfrm>
            <a:off x="6311901" y="4657725"/>
            <a:ext cx="5472113" cy="52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grpSp>
        <p:nvGrpSpPr>
          <p:cNvPr id="17" name="Group 33"/>
          <p:cNvGrpSpPr>
            <a:grpSpLocks/>
          </p:cNvGrpSpPr>
          <p:nvPr/>
        </p:nvGrpSpPr>
        <p:grpSpPr bwMode="auto">
          <a:xfrm>
            <a:off x="1055689" y="5143502"/>
            <a:ext cx="576263" cy="574675"/>
            <a:chOff x="1199456" y="5085184"/>
            <a:chExt cx="576064" cy="576064"/>
          </a:xfrm>
        </p:grpSpPr>
        <p:sp>
          <p:nvSpPr>
            <p:cNvPr id="18" name="Oval 27"/>
            <p:cNvSpPr/>
            <p:nvPr/>
          </p:nvSpPr>
          <p:spPr>
            <a:xfrm>
              <a:off x="1199456" y="5085184"/>
              <a:ext cx="576064" cy="5760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pic>
          <p:nvPicPr>
            <p:cNvPr id="16409" name="Picture 2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271464" y="5157192"/>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 name="Group 32"/>
          <p:cNvGrpSpPr>
            <a:grpSpLocks/>
          </p:cNvGrpSpPr>
          <p:nvPr/>
        </p:nvGrpSpPr>
        <p:grpSpPr bwMode="auto">
          <a:xfrm>
            <a:off x="8688389" y="5143502"/>
            <a:ext cx="576263" cy="574675"/>
            <a:chOff x="2855640" y="5085184"/>
            <a:chExt cx="576064" cy="576064"/>
          </a:xfrm>
        </p:grpSpPr>
        <p:sp>
          <p:nvSpPr>
            <p:cNvPr id="21" name="Oval 28"/>
            <p:cNvSpPr/>
            <p:nvPr/>
          </p:nvSpPr>
          <p:spPr>
            <a:xfrm>
              <a:off x="2855640" y="5085184"/>
              <a:ext cx="576064" cy="5760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pic>
          <p:nvPicPr>
            <p:cNvPr id="16407" name="Picture 2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2927648" y="5157192"/>
              <a:ext cx="43204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3" name="Group 31"/>
          <p:cNvGrpSpPr>
            <a:grpSpLocks/>
          </p:cNvGrpSpPr>
          <p:nvPr/>
        </p:nvGrpSpPr>
        <p:grpSpPr bwMode="auto">
          <a:xfrm>
            <a:off x="4727577" y="5143502"/>
            <a:ext cx="576263" cy="574675"/>
            <a:chOff x="4627170" y="5013176"/>
            <a:chExt cx="576064" cy="576064"/>
          </a:xfrm>
        </p:grpSpPr>
        <p:sp>
          <p:nvSpPr>
            <p:cNvPr id="24" name="Oval 30"/>
            <p:cNvSpPr/>
            <p:nvPr/>
          </p:nvSpPr>
          <p:spPr>
            <a:xfrm>
              <a:off x="4627170" y="5013176"/>
              <a:ext cx="576064" cy="5760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pic>
          <p:nvPicPr>
            <p:cNvPr id="16405" name="Picture 26"/>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4711245" y="5097251"/>
              <a:ext cx="407913" cy="40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6" name="Rectangle 35"/>
          <p:cNvSpPr/>
          <p:nvPr/>
        </p:nvSpPr>
        <p:spPr>
          <a:xfrm>
            <a:off x="1703389" y="5214939"/>
            <a:ext cx="2663825" cy="523220"/>
          </a:xfrm>
          <a:prstGeom prst="rect">
            <a:avLst/>
          </a:prstGeom>
        </p:spPr>
        <p:txBody>
          <a:bodyPr>
            <a:spAutoFit/>
          </a:bodyPr>
          <a:lstStyle/>
          <a:p>
            <a:pPr eaLnBrk="1" fontAlgn="auto" hangingPunct="1">
              <a:spcBef>
                <a:spcPts val="0"/>
              </a:spcBef>
              <a:spcAft>
                <a:spcPts val="0"/>
              </a:spcAft>
              <a:defRPr/>
            </a:pPr>
            <a:r>
              <a:rPr lang="en-US" sz="1400" dirty="0">
                <a:solidFill>
                  <a:schemeClr val="tx1">
                    <a:lumMod val="50000"/>
                    <a:lumOff val="50000"/>
                  </a:schemeClr>
                </a:solidFill>
                <a:latin typeface="+mn-lt"/>
                <a:ea typeface="+mn-ea"/>
              </a:rPr>
              <a:t>Lorem ipsum dolor sit amet, consectetur adipiscing elit. </a:t>
            </a:r>
            <a:endParaRPr lang="vi-VN" sz="1400">
              <a:latin typeface="+mn-lt"/>
              <a:ea typeface="+mn-ea"/>
            </a:endParaRPr>
          </a:p>
        </p:txBody>
      </p:sp>
      <p:sp>
        <p:nvSpPr>
          <p:cNvPr id="27" name="Rectangle 36"/>
          <p:cNvSpPr/>
          <p:nvPr/>
        </p:nvSpPr>
        <p:spPr>
          <a:xfrm>
            <a:off x="5427663" y="5226051"/>
            <a:ext cx="2665412" cy="523220"/>
          </a:xfrm>
          <a:prstGeom prst="rect">
            <a:avLst/>
          </a:prstGeom>
        </p:spPr>
        <p:txBody>
          <a:bodyPr>
            <a:spAutoFit/>
          </a:bodyPr>
          <a:lstStyle/>
          <a:p>
            <a:pPr eaLnBrk="1" fontAlgn="auto" hangingPunct="1">
              <a:spcBef>
                <a:spcPts val="0"/>
              </a:spcBef>
              <a:spcAft>
                <a:spcPts val="0"/>
              </a:spcAft>
              <a:defRPr/>
            </a:pPr>
            <a:r>
              <a:rPr lang="en-US" sz="1400" dirty="0">
                <a:solidFill>
                  <a:schemeClr val="tx1">
                    <a:lumMod val="50000"/>
                    <a:lumOff val="50000"/>
                  </a:schemeClr>
                </a:solidFill>
                <a:latin typeface="+mn-lt"/>
                <a:ea typeface="+mn-ea"/>
              </a:rPr>
              <a:t>Lorem ipsum dolor sit amet, consectetur adipiscing elit. </a:t>
            </a:r>
            <a:endParaRPr lang="vi-VN" sz="1400">
              <a:latin typeface="+mn-lt"/>
              <a:ea typeface="+mn-ea"/>
            </a:endParaRPr>
          </a:p>
        </p:txBody>
      </p:sp>
      <p:sp>
        <p:nvSpPr>
          <p:cNvPr id="28" name="Rectangle 37"/>
          <p:cNvSpPr/>
          <p:nvPr/>
        </p:nvSpPr>
        <p:spPr>
          <a:xfrm>
            <a:off x="9336089" y="5211764"/>
            <a:ext cx="2663825" cy="523220"/>
          </a:xfrm>
          <a:prstGeom prst="rect">
            <a:avLst/>
          </a:prstGeom>
        </p:spPr>
        <p:txBody>
          <a:bodyPr>
            <a:spAutoFit/>
          </a:bodyPr>
          <a:lstStyle/>
          <a:p>
            <a:pPr eaLnBrk="1" fontAlgn="auto" hangingPunct="1">
              <a:spcBef>
                <a:spcPts val="0"/>
              </a:spcBef>
              <a:spcAft>
                <a:spcPts val="0"/>
              </a:spcAft>
              <a:defRPr/>
            </a:pPr>
            <a:r>
              <a:rPr lang="en-US" sz="1400" dirty="0">
                <a:solidFill>
                  <a:schemeClr val="tx1">
                    <a:lumMod val="50000"/>
                    <a:lumOff val="50000"/>
                  </a:schemeClr>
                </a:solidFill>
                <a:latin typeface="+mn-lt"/>
                <a:ea typeface="+mn-ea"/>
              </a:rPr>
              <a:t>Lorem ipsum dolor sit amet, consectetur adipiscing elit. </a:t>
            </a:r>
            <a:endParaRPr lang="vi-VN" sz="1400">
              <a:latin typeface="+mn-lt"/>
              <a:ea typeface="+mn-ea"/>
            </a:endParaRPr>
          </a:p>
        </p:txBody>
      </p:sp>
      <p:pic>
        <p:nvPicPr>
          <p:cNvPr id="2" name="图片 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58789" y="2183644"/>
            <a:ext cx="3903663" cy="2287143"/>
          </a:xfrm>
          <a:prstGeom prst="rect">
            <a:avLst/>
          </a:prstGeom>
        </p:spPr>
      </p:pic>
      <p:pic>
        <p:nvPicPr>
          <p:cNvPr id="5" name="图片 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83338" y="2243720"/>
            <a:ext cx="3852863" cy="222706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1500"/>
                                        <p:tgtEl>
                                          <p:spTgt spid="5"/>
                                        </p:tgtEl>
                                      </p:cBhvr>
                                    </p:animEffect>
                                  </p:childTnLst>
                                </p:cTn>
                              </p:par>
                            </p:childTnLst>
                          </p:cTn>
                        </p:par>
                        <p:par>
                          <p:cTn id="11" fill="hold">
                            <p:stCondLst>
                              <p:cond delay="1500"/>
                            </p:stCondLst>
                            <p:childTnLst>
                              <p:par>
                                <p:cTn id="12" presetID="14" presetClass="entr" presetSubtype="1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randombar(horizontal)">
                                      <p:cBhvr>
                                        <p:cTn id="14" dur="500"/>
                                        <p:tgtEl>
                                          <p:spTgt spid="11"/>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randombar(horizontal)">
                                      <p:cBhvr>
                                        <p:cTn id="17" dur="500"/>
                                        <p:tgtEl>
                                          <p:spTgt spid="13"/>
                                        </p:tgtEl>
                                      </p:cBhvr>
                                    </p:animEffect>
                                  </p:childTnLst>
                                </p:cTn>
                              </p:par>
                            </p:childTnLst>
                          </p:cTn>
                        </p:par>
                        <p:par>
                          <p:cTn id="18" fill="hold" nodeType="afterGroup">
                            <p:stCondLst>
                              <p:cond delay="2000"/>
                            </p:stCondLst>
                            <p:childTnLst>
                              <p:par>
                                <p:cTn id="19" presetID="14" presetClass="entr" presetSubtype="10"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randombar(horizontal)">
                                      <p:cBhvr>
                                        <p:cTn id="21" dur="500"/>
                                        <p:tgtEl>
                                          <p:spTgt spid="15"/>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randombar(horizontal)">
                                      <p:cBhvr>
                                        <p:cTn id="24" dur="500"/>
                                        <p:tgtEl>
                                          <p:spTgt spid="14"/>
                                        </p:tgtEl>
                                      </p:cBhvr>
                                    </p:animEffect>
                                  </p:childTnLst>
                                </p:cTn>
                              </p:par>
                            </p:childTnLst>
                          </p:cTn>
                        </p:par>
                        <p:par>
                          <p:cTn id="25" fill="hold" nodeType="afterGroup">
                            <p:stCondLst>
                              <p:cond delay="2500"/>
                            </p:stCondLst>
                            <p:childTnLst>
                              <p:par>
                                <p:cTn id="26" presetID="2" presetClass="entr" presetSubtype="8"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additive="base">
                                        <p:cTn id="28" dur="500" fill="hold"/>
                                        <p:tgtEl>
                                          <p:spTgt spid="16"/>
                                        </p:tgtEl>
                                        <p:attrNameLst>
                                          <p:attrName>ppt_x</p:attrName>
                                        </p:attrNameLst>
                                      </p:cBhvr>
                                      <p:tavLst>
                                        <p:tav tm="0">
                                          <p:val>
                                            <p:strVal val="0-#ppt_w/2"/>
                                          </p:val>
                                        </p:tav>
                                        <p:tav tm="100000">
                                          <p:val>
                                            <p:strVal val="#ppt_x"/>
                                          </p:val>
                                        </p:tav>
                                      </p:tavLst>
                                    </p:anim>
                                    <p:anim calcmode="lin" valueType="num">
                                      <p:cBhvr additive="base">
                                        <p:cTn id="29" dur="500" fill="hold"/>
                                        <p:tgtEl>
                                          <p:spTgt spid="16"/>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0-#ppt_w/2"/>
                                          </p:val>
                                        </p:tav>
                                        <p:tav tm="100000">
                                          <p:val>
                                            <p:strVal val="#ppt_x"/>
                                          </p:val>
                                        </p:tav>
                                      </p:tavLst>
                                    </p:anim>
                                    <p:anim calcmode="lin" valueType="num">
                                      <p:cBhvr additive="base">
                                        <p:cTn id="33" dur="500" fill="hold"/>
                                        <p:tgtEl>
                                          <p:spTgt spid="12"/>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23" presetClass="entr" presetSubtype="16" fill="hold"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500" fill="hold"/>
                                        <p:tgtEl>
                                          <p:spTgt spid="17"/>
                                        </p:tgtEl>
                                        <p:attrNameLst>
                                          <p:attrName>ppt_w</p:attrName>
                                        </p:attrNameLst>
                                      </p:cBhvr>
                                      <p:tavLst>
                                        <p:tav tm="0">
                                          <p:val>
                                            <p:fltVal val="0"/>
                                          </p:val>
                                        </p:tav>
                                        <p:tav tm="100000">
                                          <p:val>
                                            <p:strVal val="#ppt_w"/>
                                          </p:val>
                                        </p:tav>
                                      </p:tavLst>
                                    </p:anim>
                                    <p:anim calcmode="lin" valueType="num">
                                      <p:cBhvr>
                                        <p:cTn id="38" dur="500" fill="hold"/>
                                        <p:tgtEl>
                                          <p:spTgt spid="17"/>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childTnLst>
                                </p:cTn>
                              </p:par>
                              <p:par>
                                <p:cTn id="43" presetID="23" presetClass="entr" presetSubtype="16" fill="hold" nodeType="with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nodeType="afterGroup">
                            <p:stCondLst>
                              <p:cond delay="3500"/>
                            </p:stCondLst>
                            <p:childTnLst>
                              <p:par>
                                <p:cTn id="48" presetID="14" presetClass="entr" presetSubtype="10" fill="hold" grpId="0" nodeType="after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randombar(horizontal)">
                                      <p:cBhvr>
                                        <p:cTn id="50" dur="500"/>
                                        <p:tgtEl>
                                          <p:spTgt spid="26"/>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randombar(horizontal)">
                                      <p:cBhvr>
                                        <p:cTn id="53" dur="500"/>
                                        <p:tgtEl>
                                          <p:spTgt spid="27"/>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randombar(horizontal)">
                                      <p:cBhvr>
                                        <p:cTn id="5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p:bldP spid="14" grpId="0" animBg="1"/>
      <p:bldP spid="15" grpId="0"/>
      <p:bldP spid="16" grpId="0" animBg="1"/>
      <p:bldP spid="26" grpId="0"/>
      <p:bldP spid="27" grpId="0"/>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17411"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2</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sp>
        <p:nvSpPr>
          <p:cNvPr id="9" name="Rectangle 43"/>
          <p:cNvSpPr/>
          <p:nvPr/>
        </p:nvSpPr>
        <p:spPr>
          <a:xfrm>
            <a:off x="1560513" y="4672015"/>
            <a:ext cx="3125787" cy="1647825"/>
          </a:xfrm>
          <a:prstGeom prst="rect">
            <a:avLst/>
          </a:prstGeom>
          <a:blipFill>
            <a:blip r:embed="rId3"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10" name="Rectangle 11"/>
          <p:cNvSpPr/>
          <p:nvPr/>
        </p:nvSpPr>
        <p:spPr>
          <a:xfrm>
            <a:off x="1560513" y="1997075"/>
            <a:ext cx="3125787" cy="1754188"/>
          </a:xfrm>
          <a:prstGeom prst="rect">
            <a:avLst/>
          </a:prstGeom>
          <a:blipFill>
            <a:blip r:embed="rId4"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grpSp>
        <p:nvGrpSpPr>
          <p:cNvPr id="11" name="Group 10"/>
          <p:cNvGrpSpPr>
            <a:grpSpLocks/>
          </p:cNvGrpSpPr>
          <p:nvPr/>
        </p:nvGrpSpPr>
        <p:grpSpPr bwMode="auto">
          <a:xfrm>
            <a:off x="1560514" y="4364038"/>
            <a:ext cx="892175" cy="315912"/>
            <a:chOff x="1572805" y="4085530"/>
            <a:chExt cx="891746" cy="316767"/>
          </a:xfrm>
        </p:grpSpPr>
        <p:sp>
          <p:nvSpPr>
            <p:cNvPr id="12" name="Pentagon 42"/>
            <p:cNvSpPr/>
            <p:nvPr/>
          </p:nvSpPr>
          <p:spPr>
            <a:xfrm>
              <a:off x="1687050" y="4085530"/>
              <a:ext cx="777501" cy="316767"/>
            </a:xfrm>
            <a:prstGeom prst="homePlate">
              <a:avLst>
                <a:gd name="adj" fmla="val 2509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grpSp>
          <p:nvGrpSpPr>
            <p:cNvPr id="17449" name="Group 5"/>
            <p:cNvGrpSpPr>
              <a:grpSpLocks/>
            </p:cNvGrpSpPr>
            <p:nvPr/>
          </p:nvGrpSpPr>
          <p:grpSpPr bwMode="auto">
            <a:xfrm>
              <a:off x="1572805" y="4085530"/>
              <a:ext cx="805687" cy="316766"/>
              <a:chOff x="1624260" y="1478227"/>
              <a:chExt cx="855044" cy="357755"/>
            </a:xfrm>
          </p:grpSpPr>
          <p:sp>
            <p:nvSpPr>
              <p:cNvPr id="14" name="Pentagon 6"/>
              <p:cNvSpPr/>
              <p:nvPr/>
            </p:nvSpPr>
            <p:spPr>
              <a:xfrm>
                <a:off x="1654571" y="1478227"/>
                <a:ext cx="825131" cy="357756"/>
              </a:xfrm>
              <a:prstGeom prst="homePlate">
                <a:avLst>
                  <a:gd name="adj" fmla="val 25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15" name="Subtitle 2"/>
              <p:cNvSpPr txBox="1">
                <a:spLocks/>
              </p:cNvSpPr>
              <p:nvPr/>
            </p:nvSpPr>
            <p:spPr>
              <a:xfrm>
                <a:off x="1624260" y="1478227"/>
                <a:ext cx="754405" cy="357756"/>
              </a:xfrm>
              <a:prstGeom prst="rect">
                <a:avLst/>
              </a:prstGeom>
              <a:solidFill>
                <a:schemeClr val="accent1"/>
              </a:solidFill>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600" b="1" spc="-150" dirty="0">
                    <a:solidFill>
                      <a:schemeClr val="bg1"/>
                    </a:solidFill>
                    <a:ea typeface="Franchise" pitchFamily="49" charset="0"/>
                  </a:rPr>
                  <a:t>Male.</a:t>
                </a:r>
                <a:endParaRPr lang="en-US" sz="1200" b="1" spc="-150" dirty="0">
                  <a:solidFill>
                    <a:schemeClr val="bg1"/>
                  </a:solidFill>
                  <a:latin typeface="Signika Negative" pitchFamily="2" charset="0"/>
                  <a:ea typeface="Franchise" pitchFamily="49" charset="0"/>
                </a:endParaRPr>
              </a:p>
            </p:txBody>
          </p:sp>
        </p:grpSp>
      </p:grpSp>
      <p:sp>
        <p:nvSpPr>
          <p:cNvPr id="16" name="TextBox 12"/>
          <p:cNvSpPr txBox="1"/>
          <p:nvPr/>
        </p:nvSpPr>
        <p:spPr>
          <a:xfrm>
            <a:off x="5880100" y="2046288"/>
            <a:ext cx="1735139" cy="400050"/>
          </a:xfrm>
          <a:prstGeom prst="rect">
            <a:avLst/>
          </a:prstGeom>
          <a:noFill/>
        </p:spPr>
        <p:txBody>
          <a:bodyPr>
            <a:spAutoFit/>
          </a:bodyPr>
          <a:lstStyle/>
          <a:p>
            <a:pPr eaLnBrk="1" fontAlgn="auto" hangingPunct="1">
              <a:spcBef>
                <a:spcPts val="0"/>
              </a:spcBef>
              <a:spcAft>
                <a:spcPts val="0"/>
              </a:spcAft>
              <a:defRPr/>
            </a:pPr>
            <a:r>
              <a:rPr lang="en-US" sz="2000" i="1">
                <a:solidFill>
                  <a:schemeClr val="tx1">
                    <a:lumMod val="65000"/>
                    <a:lumOff val="35000"/>
                  </a:schemeClr>
                </a:solidFill>
                <a:latin typeface="+mj-lt"/>
                <a:ea typeface="+mn-ea"/>
              </a:rPr>
              <a:t>Skills </a:t>
            </a:r>
          </a:p>
        </p:txBody>
      </p:sp>
      <p:sp>
        <p:nvSpPr>
          <p:cNvPr id="17" name="TextBox 13"/>
          <p:cNvSpPr txBox="1"/>
          <p:nvPr/>
        </p:nvSpPr>
        <p:spPr>
          <a:xfrm>
            <a:off x="5880101" y="2446340"/>
            <a:ext cx="1419225" cy="338554"/>
          </a:xfrm>
          <a:prstGeom prst="rect">
            <a:avLst/>
          </a:prstGeom>
          <a:noFill/>
        </p:spPr>
        <p:txBody>
          <a:bodyPr>
            <a:spAutoFit/>
          </a:bodyPr>
          <a:lstStyle/>
          <a:p>
            <a:pPr eaLnBrk="1" fontAlgn="auto" hangingPunct="1">
              <a:spcBef>
                <a:spcPts val="0"/>
              </a:spcBef>
              <a:spcAft>
                <a:spcPts val="0"/>
              </a:spcAft>
              <a:defRPr/>
            </a:pPr>
            <a:r>
              <a:rPr lang="en-US" sz="1600">
                <a:solidFill>
                  <a:schemeClr val="tx1">
                    <a:lumMod val="65000"/>
                    <a:lumOff val="35000"/>
                  </a:schemeClr>
                </a:solidFill>
                <a:latin typeface="+mn-lt"/>
                <a:ea typeface="+mn-ea"/>
              </a:rPr>
              <a:t>Photoshop </a:t>
            </a:r>
          </a:p>
        </p:txBody>
      </p:sp>
      <p:sp>
        <p:nvSpPr>
          <p:cNvPr id="18" name="TextBox 14"/>
          <p:cNvSpPr txBox="1"/>
          <p:nvPr/>
        </p:nvSpPr>
        <p:spPr>
          <a:xfrm>
            <a:off x="5880101" y="2784476"/>
            <a:ext cx="1419225" cy="338554"/>
          </a:xfrm>
          <a:prstGeom prst="rect">
            <a:avLst/>
          </a:prstGeom>
          <a:noFill/>
        </p:spPr>
        <p:txBody>
          <a:bodyPr>
            <a:spAutoFit/>
          </a:bodyPr>
          <a:lstStyle/>
          <a:p>
            <a:pPr eaLnBrk="1" fontAlgn="auto" hangingPunct="1">
              <a:spcBef>
                <a:spcPts val="0"/>
              </a:spcBef>
              <a:spcAft>
                <a:spcPts val="0"/>
              </a:spcAft>
              <a:defRPr/>
            </a:pPr>
            <a:r>
              <a:rPr lang="en-US" sz="1600">
                <a:solidFill>
                  <a:schemeClr val="tx1">
                    <a:lumMod val="65000"/>
                    <a:lumOff val="35000"/>
                  </a:schemeClr>
                </a:solidFill>
                <a:latin typeface="+mn-lt"/>
                <a:ea typeface="+mn-ea"/>
              </a:rPr>
              <a:t>Adobe muse</a:t>
            </a:r>
          </a:p>
        </p:txBody>
      </p:sp>
      <p:sp>
        <p:nvSpPr>
          <p:cNvPr id="19" name="TextBox 15"/>
          <p:cNvSpPr txBox="1"/>
          <p:nvPr/>
        </p:nvSpPr>
        <p:spPr>
          <a:xfrm>
            <a:off x="5880101" y="3122615"/>
            <a:ext cx="1419225" cy="338137"/>
          </a:xfrm>
          <a:prstGeom prst="rect">
            <a:avLst/>
          </a:prstGeom>
          <a:noFill/>
        </p:spPr>
        <p:txBody>
          <a:bodyPr>
            <a:spAutoFit/>
          </a:bodyPr>
          <a:lstStyle/>
          <a:p>
            <a:pPr eaLnBrk="1" fontAlgn="auto" hangingPunct="1">
              <a:spcBef>
                <a:spcPts val="0"/>
              </a:spcBef>
              <a:spcAft>
                <a:spcPts val="0"/>
              </a:spcAft>
              <a:defRPr/>
            </a:pPr>
            <a:r>
              <a:rPr lang="en-US" sz="1600">
                <a:solidFill>
                  <a:schemeClr val="tx1">
                    <a:lumMod val="65000"/>
                    <a:lumOff val="35000"/>
                  </a:schemeClr>
                </a:solidFill>
                <a:latin typeface="+mn-lt"/>
                <a:ea typeface="+mn-ea"/>
              </a:rPr>
              <a:t>Coding</a:t>
            </a:r>
          </a:p>
        </p:txBody>
      </p:sp>
      <p:sp>
        <p:nvSpPr>
          <p:cNvPr id="20" name="TextBox 16"/>
          <p:cNvSpPr txBox="1"/>
          <p:nvPr/>
        </p:nvSpPr>
        <p:spPr>
          <a:xfrm>
            <a:off x="5880101" y="3460750"/>
            <a:ext cx="1419225" cy="339725"/>
          </a:xfrm>
          <a:prstGeom prst="rect">
            <a:avLst/>
          </a:prstGeom>
          <a:noFill/>
        </p:spPr>
        <p:txBody>
          <a:bodyPr>
            <a:spAutoFit/>
          </a:bodyPr>
          <a:lstStyle/>
          <a:p>
            <a:pPr eaLnBrk="1" fontAlgn="auto" hangingPunct="1">
              <a:spcBef>
                <a:spcPts val="0"/>
              </a:spcBef>
              <a:spcAft>
                <a:spcPts val="0"/>
              </a:spcAft>
              <a:defRPr/>
            </a:pPr>
            <a:r>
              <a:rPr lang="en-US" sz="1600">
                <a:solidFill>
                  <a:schemeClr val="tx1">
                    <a:lumMod val="65000"/>
                    <a:lumOff val="35000"/>
                  </a:schemeClr>
                </a:solidFill>
                <a:latin typeface="+mn-lt"/>
                <a:ea typeface="+mn-ea"/>
              </a:rPr>
              <a:t>Indesign </a:t>
            </a:r>
          </a:p>
        </p:txBody>
      </p:sp>
      <p:sp>
        <p:nvSpPr>
          <p:cNvPr id="21" name="Rounded Rectangle 17"/>
          <p:cNvSpPr/>
          <p:nvPr/>
        </p:nvSpPr>
        <p:spPr>
          <a:xfrm>
            <a:off x="7237413" y="2530477"/>
            <a:ext cx="3581400" cy="163513"/>
          </a:xfrm>
          <a:prstGeom prst="roundRect">
            <a:avLst/>
          </a:prstGeom>
          <a:solidFill>
            <a:schemeClr val="bg1">
              <a:lumMod val="85000"/>
            </a:schemeClr>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Rounded Rectangle 18"/>
          <p:cNvSpPr/>
          <p:nvPr/>
        </p:nvSpPr>
        <p:spPr>
          <a:xfrm>
            <a:off x="7237414" y="2530477"/>
            <a:ext cx="2452687" cy="163513"/>
          </a:xfrm>
          <a:prstGeom prst="roundRect">
            <a:avLst/>
          </a:prstGeom>
          <a:solidFill>
            <a:schemeClr val="accent1"/>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Rounded Rectangle 19"/>
          <p:cNvSpPr/>
          <p:nvPr/>
        </p:nvSpPr>
        <p:spPr>
          <a:xfrm>
            <a:off x="7237413" y="3257552"/>
            <a:ext cx="3581400" cy="163513"/>
          </a:xfrm>
          <a:prstGeom prst="roundRect">
            <a:avLst/>
          </a:prstGeom>
          <a:solidFill>
            <a:schemeClr val="bg1">
              <a:lumMod val="85000"/>
            </a:schemeClr>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Rounded Rectangle 20"/>
          <p:cNvSpPr/>
          <p:nvPr/>
        </p:nvSpPr>
        <p:spPr>
          <a:xfrm>
            <a:off x="7237413" y="3257552"/>
            <a:ext cx="1433512" cy="163513"/>
          </a:xfrm>
          <a:prstGeom prst="roundRect">
            <a:avLst/>
          </a:prstGeom>
          <a:solidFill>
            <a:schemeClr val="accent3"/>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Rounded Rectangle 21"/>
          <p:cNvSpPr/>
          <p:nvPr/>
        </p:nvSpPr>
        <p:spPr>
          <a:xfrm>
            <a:off x="7237413" y="3587752"/>
            <a:ext cx="3581400" cy="163513"/>
          </a:xfrm>
          <a:prstGeom prst="roundRect">
            <a:avLst/>
          </a:prstGeom>
          <a:solidFill>
            <a:schemeClr val="bg1">
              <a:lumMod val="85000"/>
            </a:schemeClr>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Rounded Rectangle 22"/>
          <p:cNvSpPr/>
          <p:nvPr/>
        </p:nvSpPr>
        <p:spPr>
          <a:xfrm>
            <a:off x="7237414" y="3587752"/>
            <a:ext cx="2970212" cy="163513"/>
          </a:xfrm>
          <a:prstGeom prst="roundRect">
            <a:avLst/>
          </a:prstGeom>
          <a:gradFill flip="none" rotWithShape="1">
            <a:gsLst>
              <a:gs pos="0">
                <a:schemeClr val="accent4">
                  <a:lumMod val="75000"/>
                </a:schemeClr>
              </a:gs>
              <a:gs pos="50000">
                <a:schemeClr val="accent4"/>
              </a:gs>
              <a:gs pos="100000">
                <a:schemeClr val="accent4">
                  <a:lumMod val="75000"/>
                </a:schemeClr>
              </a:gs>
            </a:gsLst>
            <a:lin ang="2700000" scaled="1"/>
            <a:tileRect/>
          </a:gra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Rounded Rectangle 23"/>
          <p:cNvSpPr/>
          <p:nvPr/>
        </p:nvSpPr>
        <p:spPr>
          <a:xfrm>
            <a:off x="7237413" y="2909888"/>
            <a:ext cx="3581400" cy="163512"/>
          </a:xfrm>
          <a:prstGeom prst="roundRect">
            <a:avLst/>
          </a:prstGeom>
          <a:solidFill>
            <a:schemeClr val="bg1">
              <a:lumMod val="85000"/>
            </a:schemeClr>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Rounded Rectangle 24"/>
          <p:cNvSpPr/>
          <p:nvPr/>
        </p:nvSpPr>
        <p:spPr>
          <a:xfrm>
            <a:off x="7237413" y="2909888"/>
            <a:ext cx="2809875" cy="163512"/>
          </a:xfrm>
          <a:prstGeom prst="roundRect">
            <a:avLst/>
          </a:prstGeom>
          <a:solidFill>
            <a:schemeClr val="accent2"/>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TextBox 26"/>
          <p:cNvSpPr txBox="1"/>
          <p:nvPr/>
        </p:nvSpPr>
        <p:spPr>
          <a:xfrm>
            <a:off x="5880100" y="4565650"/>
            <a:ext cx="1735139" cy="400050"/>
          </a:xfrm>
          <a:prstGeom prst="rect">
            <a:avLst/>
          </a:prstGeom>
          <a:noFill/>
        </p:spPr>
        <p:txBody>
          <a:bodyPr>
            <a:spAutoFit/>
          </a:bodyPr>
          <a:lstStyle/>
          <a:p>
            <a:pPr eaLnBrk="1" fontAlgn="auto" hangingPunct="1">
              <a:spcBef>
                <a:spcPts val="0"/>
              </a:spcBef>
              <a:spcAft>
                <a:spcPts val="0"/>
              </a:spcAft>
              <a:defRPr/>
            </a:pPr>
            <a:r>
              <a:rPr lang="en-US" sz="2000" i="1">
                <a:solidFill>
                  <a:schemeClr val="tx1">
                    <a:lumMod val="65000"/>
                    <a:lumOff val="35000"/>
                  </a:schemeClr>
                </a:solidFill>
                <a:latin typeface="+mj-lt"/>
                <a:ea typeface="+mn-ea"/>
              </a:rPr>
              <a:t>Skills </a:t>
            </a:r>
          </a:p>
        </p:txBody>
      </p:sp>
      <p:sp>
        <p:nvSpPr>
          <p:cNvPr id="30" name="TextBox 27"/>
          <p:cNvSpPr txBox="1"/>
          <p:nvPr/>
        </p:nvSpPr>
        <p:spPr>
          <a:xfrm>
            <a:off x="5880101" y="4965701"/>
            <a:ext cx="1419225" cy="338554"/>
          </a:xfrm>
          <a:prstGeom prst="rect">
            <a:avLst/>
          </a:prstGeom>
          <a:noFill/>
        </p:spPr>
        <p:txBody>
          <a:bodyPr>
            <a:spAutoFit/>
          </a:bodyPr>
          <a:lstStyle/>
          <a:p>
            <a:pPr eaLnBrk="1" fontAlgn="auto" hangingPunct="1">
              <a:spcBef>
                <a:spcPts val="0"/>
              </a:spcBef>
              <a:spcAft>
                <a:spcPts val="0"/>
              </a:spcAft>
              <a:defRPr/>
            </a:pPr>
            <a:r>
              <a:rPr lang="en-US" sz="1600">
                <a:solidFill>
                  <a:schemeClr val="tx1">
                    <a:lumMod val="65000"/>
                    <a:lumOff val="35000"/>
                  </a:schemeClr>
                </a:solidFill>
                <a:latin typeface="+mn-lt"/>
                <a:ea typeface="+mn-ea"/>
              </a:rPr>
              <a:t>Photoshop </a:t>
            </a:r>
          </a:p>
        </p:txBody>
      </p:sp>
      <p:sp>
        <p:nvSpPr>
          <p:cNvPr id="31" name="TextBox 28"/>
          <p:cNvSpPr txBox="1"/>
          <p:nvPr/>
        </p:nvSpPr>
        <p:spPr>
          <a:xfrm>
            <a:off x="5880101" y="5303840"/>
            <a:ext cx="1419225" cy="338554"/>
          </a:xfrm>
          <a:prstGeom prst="rect">
            <a:avLst/>
          </a:prstGeom>
          <a:noFill/>
        </p:spPr>
        <p:txBody>
          <a:bodyPr>
            <a:spAutoFit/>
          </a:bodyPr>
          <a:lstStyle/>
          <a:p>
            <a:pPr eaLnBrk="1" fontAlgn="auto" hangingPunct="1">
              <a:spcBef>
                <a:spcPts val="0"/>
              </a:spcBef>
              <a:spcAft>
                <a:spcPts val="0"/>
              </a:spcAft>
              <a:defRPr/>
            </a:pPr>
            <a:r>
              <a:rPr lang="en-US" sz="1600">
                <a:solidFill>
                  <a:schemeClr val="tx1">
                    <a:lumMod val="65000"/>
                    <a:lumOff val="35000"/>
                  </a:schemeClr>
                </a:solidFill>
                <a:latin typeface="+mn-lt"/>
                <a:ea typeface="+mn-ea"/>
              </a:rPr>
              <a:t>Adobe muse</a:t>
            </a:r>
          </a:p>
        </p:txBody>
      </p:sp>
      <p:sp>
        <p:nvSpPr>
          <p:cNvPr id="32" name="TextBox 29"/>
          <p:cNvSpPr txBox="1"/>
          <p:nvPr/>
        </p:nvSpPr>
        <p:spPr>
          <a:xfrm>
            <a:off x="5880101" y="5643565"/>
            <a:ext cx="1419225" cy="338137"/>
          </a:xfrm>
          <a:prstGeom prst="rect">
            <a:avLst/>
          </a:prstGeom>
          <a:noFill/>
        </p:spPr>
        <p:txBody>
          <a:bodyPr>
            <a:spAutoFit/>
          </a:bodyPr>
          <a:lstStyle/>
          <a:p>
            <a:pPr eaLnBrk="1" fontAlgn="auto" hangingPunct="1">
              <a:spcBef>
                <a:spcPts val="0"/>
              </a:spcBef>
              <a:spcAft>
                <a:spcPts val="0"/>
              </a:spcAft>
              <a:defRPr/>
            </a:pPr>
            <a:r>
              <a:rPr lang="en-US" sz="1600">
                <a:solidFill>
                  <a:schemeClr val="tx1">
                    <a:lumMod val="65000"/>
                    <a:lumOff val="35000"/>
                  </a:schemeClr>
                </a:solidFill>
                <a:latin typeface="+mn-lt"/>
                <a:ea typeface="+mn-ea"/>
              </a:rPr>
              <a:t>Coding</a:t>
            </a:r>
          </a:p>
        </p:txBody>
      </p:sp>
      <p:sp>
        <p:nvSpPr>
          <p:cNvPr id="33" name="TextBox 30"/>
          <p:cNvSpPr txBox="1"/>
          <p:nvPr/>
        </p:nvSpPr>
        <p:spPr>
          <a:xfrm>
            <a:off x="5880101" y="5981700"/>
            <a:ext cx="1419225" cy="338138"/>
          </a:xfrm>
          <a:prstGeom prst="rect">
            <a:avLst/>
          </a:prstGeom>
          <a:noFill/>
        </p:spPr>
        <p:txBody>
          <a:bodyPr>
            <a:spAutoFit/>
          </a:bodyPr>
          <a:lstStyle/>
          <a:p>
            <a:pPr eaLnBrk="1" fontAlgn="auto" hangingPunct="1">
              <a:spcBef>
                <a:spcPts val="0"/>
              </a:spcBef>
              <a:spcAft>
                <a:spcPts val="0"/>
              </a:spcAft>
              <a:defRPr/>
            </a:pPr>
            <a:r>
              <a:rPr lang="en-US" sz="1600">
                <a:solidFill>
                  <a:schemeClr val="tx1">
                    <a:lumMod val="65000"/>
                    <a:lumOff val="35000"/>
                  </a:schemeClr>
                </a:solidFill>
                <a:latin typeface="+mn-lt"/>
                <a:ea typeface="+mn-ea"/>
              </a:rPr>
              <a:t>Indesign </a:t>
            </a:r>
          </a:p>
        </p:txBody>
      </p:sp>
      <p:sp>
        <p:nvSpPr>
          <p:cNvPr id="34" name="Rounded Rectangle 31"/>
          <p:cNvSpPr/>
          <p:nvPr/>
        </p:nvSpPr>
        <p:spPr>
          <a:xfrm>
            <a:off x="7237413" y="5049838"/>
            <a:ext cx="3581400" cy="163512"/>
          </a:xfrm>
          <a:prstGeom prst="roundRect">
            <a:avLst/>
          </a:prstGeom>
          <a:solidFill>
            <a:schemeClr val="bg1">
              <a:lumMod val="85000"/>
            </a:schemeClr>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Rounded Rectangle 32"/>
          <p:cNvSpPr/>
          <p:nvPr/>
        </p:nvSpPr>
        <p:spPr>
          <a:xfrm>
            <a:off x="7237414" y="5049838"/>
            <a:ext cx="2452687" cy="163512"/>
          </a:xfrm>
          <a:prstGeom prst="roundRect">
            <a:avLst/>
          </a:prstGeom>
          <a:solidFill>
            <a:schemeClr val="accent1"/>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ounded Rectangle 33"/>
          <p:cNvSpPr/>
          <p:nvPr/>
        </p:nvSpPr>
        <p:spPr>
          <a:xfrm>
            <a:off x="7237413" y="5778502"/>
            <a:ext cx="3581400" cy="163513"/>
          </a:xfrm>
          <a:prstGeom prst="roundRect">
            <a:avLst/>
          </a:prstGeom>
          <a:solidFill>
            <a:schemeClr val="bg1">
              <a:lumMod val="85000"/>
            </a:schemeClr>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Rounded Rectangle 34"/>
          <p:cNvSpPr/>
          <p:nvPr/>
        </p:nvSpPr>
        <p:spPr>
          <a:xfrm>
            <a:off x="7237413" y="5778502"/>
            <a:ext cx="1433512" cy="163513"/>
          </a:xfrm>
          <a:prstGeom prst="roundRect">
            <a:avLst/>
          </a:prstGeom>
          <a:solidFill>
            <a:schemeClr val="accent3"/>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Rounded Rectangle 35"/>
          <p:cNvSpPr/>
          <p:nvPr/>
        </p:nvSpPr>
        <p:spPr>
          <a:xfrm>
            <a:off x="7237413" y="6108702"/>
            <a:ext cx="3581400" cy="163513"/>
          </a:xfrm>
          <a:prstGeom prst="roundRect">
            <a:avLst/>
          </a:prstGeom>
          <a:solidFill>
            <a:schemeClr val="bg1">
              <a:lumMod val="85000"/>
            </a:schemeClr>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ounded Rectangle 36"/>
          <p:cNvSpPr/>
          <p:nvPr/>
        </p:nvSpPr>
        <p:spPr>
          <a:xfrm>
            <a:off x="7237414" y="6108702"/>
            <a:ext cx="2970212" cy="163513"/>
          </a:xfrm>
          <a:prstGeom prst="roundRect">
            <a:avLst/>
          </a:prstGeom>
          <a:gradFill flip="none" rotWithShape="1">
            <a:gsLst>
              <a:gs pos="0">
                <a:schemeClr val="accent4">
                  <a:lumMod val="75000"/>
                </a:schemeClr>
              </a:gs>
              <a:gs pos="50000">
                <a:schemeClr val="accent4"/>
              </a:gs>
              <a:gs pos="100000">
                <a:schemeClr val="accent4">
                  <a:lumMod val="75000"/>
                </a:schemeClr>
              </a:gs>
            </a:gsLst>
            <a:lin ang="2700000" scaled="1"/>
            <a:tileRect/>
          </a:gra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ounded Rectangle 37"/>
          <p:cNvSpPr/>
          <p:nvPr/>
        </p:nvSpPr>
        <p:spPr>
          <a:xfrm>
            <a:off x="7237413" y="5430838"/>
            <a:ext cx="3581400" cy="163512"/>
          </a:xfrm>
          <a:prstGeom prst="roundRect">
            <a:avLst/>
          </a:prstGeom>
          <a:solidFill>
            <a:schemeClr val="bg1">
              <a:lumMod val="85000"/>
            </a:schemeClr>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ounded Rectangle 38"/>
          <p:cNvSpPr/>
          <p:nvPr/>
        </p:nvSpPr>
        <p:spPr>
          <a:xfrm>
            <a:off x="7237413" y="5430838"/>
            <a:ext cx="2809875" cy="163512"/>
          </a:xfrm>
          <a:prstGeom prst="roundRect">
            <a:avLst/>
          </a:prstGeom>
          <a:solidFill>
            <a:schemeClr val="accent2"/>
          </a:solidFill>
          <a:ln w="12700">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42" name="Group 9"/>
          <p:cNvGrpSpPr>
            <a:grpSpLocks/>
          </p:cNvGrpSpPr>
          <p:nvPr/>
        </p:nvGrpSpPr>
        <p:grpSpPr bwMode="auto">
          <a:xfrm>
            <a:off x="1563690" y="1679575"/>
            <a:ext cx="892175" cy="317500"/>
            <a:chOff x="1564145" y="1409888"/>
            <a:chExt cx="891746" cy="316767"/>
          </a:xfrm>
        </p:grpSpPr>
        <p:sp>
          <p:nvSpPr>
            <p:cNvPr id="43" name="Pentagon 50"/>
            <p:cNvSpPr/>
            <p:nvPr/>
          </p:nvSpPr>
          <p:spPr>
            <a:xfrm>
              <a:off x="1678390" y="1409888"/>
              <a:ext cx="777501" cy="316767"/>
            </a:xfrm>
            <a:prstGeom prst="homePlate">
              <a:avLst>
                <a:gd name="adj" fmla="val 2509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grpSp>
          <p:nvGrpSpPr>
            <p:cNvPr id="17445" name="Group 51"/>
            <p:cNvGrpSpPr>
              <a:grpSpLocks/>
            </p:cNvGrpSpPr>
            <p:nvPr/>
          </p:nvGrpSpPr>
          <p:grpSpPr bwMode="auto">
            <a:xfrm>
              <a:off x="1564145" y="1409888"/>
              <a:ext cx="805687" cy="316766"/>
              <a:chOff x="1624260" y="1478227"/>
              <a:chExt cx="855044" cy="357755"/>
            </a:xfrm>
          </p:grpSpPr>
          <p:sp>
            <p:nvSpPr>
              <p:cNvPr id="45" name="Pentagon 52"/>
              <p:cNvSpPr/>
              <p:nvPr/>
            </p:nvSpPr>
            <p:spPr>
              <a:xfrm>
                <a:off x="1654571" y="1478227"/>
                <a:ext cx="825131" cy="357756"/>
              </a:xfrm>
              <a:prstGeom prst="homePlate">
                <a:avLst>
                  <a:gd name="adj" fmla="val 2509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00"/>
              </a:p>
            </p:txBody>
          </p:sp>
          <p:sp>
            <p:nvSpPr>
              <p:cNvPr id="46" name="Subtitle 2"/>
              <p:cNvSpPr txBox="1">
                <a:spLocks/>
              </p:cNvSpPr>
              <p:nvPr/>
            </p:nvSpPr>
            <p:spPr>
              <a:xfrm>
                <a:off x="1624260" y="1478227"/>
                <a:ext cx="762825" cy="357756"/>
              </a:xfrm>
              <a:prstGeom prst="rect">
                <a:avLst/>
              </a:prstGeom>
              <a:solidFill>
                <a:schemeClr val="accent1"/>
              </a:solidFill>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1600" b="1" spc="-150">
                    <a:solidFill>
                      <a:schemeClr val="bg1"/>
                    </a:solidFill>
                    <a:ea typeface="Franchise" pitchFamily="49" charset="0"/>
                  </a:rPr>
                  <a:t>Female</a:t>
                </a:r>
                <a:r>
                  <a:rPr lang="en-US" sz="1600" b="1" spc="-150" dirty="0">
                    <a:solidFill>
                      <a:schemeClr val="bg1"/>
                    </a:solidFill>
                    <a:ea typeface="Franchise" pitchFamily="49" charset="0"/>
                  </a:rPr>
                  <a:t>.</a:t>
                </a:r>
                <a:endParaRPr lang="en-US" sz="1200" b="1" spc="-150" dirty="0">
                  <a:solidFill>
                    <a:schemeClr val="bg1"/>
                  </a:solidFill>
                  <a:latin typeface="Signika Negative" pitchFamily="2" charset="0"/>
                  <a:ea typeface="Franchise" pitchFamily="49" charset="0"/>
                </a:endParaRPr>
              </a:p>
            </p:txBody>
          </p:sp>
        </p:grpSp>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750"/>
                                        <p:tgtEl>
                                          <p:spTgt spid="42"/>
                                        </p:tgtEl>
                                      </p:cBhvr>
                                    </p:animEffect>
                                    <p:anim calcmode="lin" valueType="num">
                                      <p:cBhvr>
                                        <p:cTn id="8" dur="750" fill="hold"/>
                                        <p:tgtEl>
                                          <p:spTgt spid="42"/>
                                        </p:tgtEl>
                                        <p:attrNameLst>
                                          <p:attrName>ppt_x</p:attrName>
                                        </p:attrNameLst>
                                      </p:cBhvr>
                                      <p:tavLst>
                                        <p:tav tm="0">
                                          <p:val>
                                            <p:strVal val="#ppt_x"/>
                                          </p:val>
                                        </p:tav>
                                        <p:tav tm="100000">
                                          <p:val>
                                            <p:strVal val="#ppt_x"/>
                                          </p:val>
                                        </p:tav>
                                      </p:tavLst>
                                    </p:anim>
                                    <p:anim calcmode="lin" valueType="num">
                                      <p:cBhvr>
                                        <p:cTn id="9" dur="750" fill="hold"/>
                                        <p:tgtEl>
                                          <p:spTgt spid="4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22" presetClass="entr" presetSubtype="8"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750"/>
                                        <p:tgtEl>
                                          <p:spTgt spid="22"/>
                                        </p:tgtEl>
                                      </p:cBhvr>
                                    </p:animEffect>
                                  </p:childTnLst>
                                </p:cTn>
                              </p:par>
                            </p:childTnLst>
                          </p:cTn>
                        </p:par>
                        <p:par>
                          <p:cTn id="14" fill="hold" nodeType="afterGroup">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left)">
                                      <p:cBhvr>
                                        <p:cTn id="17" dur="750"/>
                                        <p:tgtEl>
                                          <p:spTgt spid="28"/>
                                        </p:tgtEl>
                                      </p:cBhvr>
                                    </p:animEffect>
                                  </p:childTnLst>
                                </p:cTn>
                              </p:par>
                            </p:childTnLst>
                          </p:cTn>
                        </p:par>
                        <p:par>
                          <p:cTn id="18" fill="hold" nodeType="afterGroup">
                            <p:stCondLst>
                              <p:cond delay="2250"/>
                            </p:stCondLst>
                            <p:childTnLst>
                              <p:par>
                                <p:cTn id="19" presetID="22" presetClass="entr" presetSubtype="8"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left)">
                                      <p:cBhvr>
                                        <p:cTn id="21" dur="750"/>
                                        <p:tgtEl>
                                          <p:spTgt spid="24"/>
                                        </p:tgtEl>
                                      </p:cBhvr>
                                    </p:animEffect>
                                  </p:childTnLst>
                                </p:cTn>
                              </p:par>
                            </p:childTnLst>
                          </p:cTn>
                        </p:par>
                        <p:par>
                          <p:cTn id="22" fill="hold" nodeType="afterGroup">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left)">
                                      <p:cBhvr>
                                        <p:cTn id="25" dur="750"/>
                                        <p:tgtEl>
                                          <p:spTgt spid="26"/>
                                        </p:tgtEl>
                                      </p:cBhvr>
                                    </p:animEffect>
                                  </p:childTnLst>
                                </p:cTn>
                              </p:par>
                            </p:childTnLst>
                          </p:cTn>
                        </p:par>
                        <p:par>
                          <p:cTn id="26" fill="hold" nodeType="afterGroup">
                            <p:stCondLst>
                              <p:cond delay="3750"/>
                            </p:stCondLst>
                            <p:childTnLst>
                              <p:par>
                                <p:cTn id="27" presetID="42" presetClass="entr" presetSubtype="0"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750"/>
                                        <p:tgtEl>
                                          <p:spTgt spid="11"/>
                                        </p:tgtEl>
                                      </p:cBhvr>
                                    </p:animEffect>
                                    <p:anim calcmode="lin" valueType="num">
                                      <p:cBhvr>
                                        <p:cTn id="30" dur="750" fill="hold"/>
                                        <p:tgtEl>
                                          <p:spTgt spid="11"/>
                                        </p:tgtEl>
                                        <p:attrNameLst>
                                          <p:attrName>ppt_x</p:attrName>
                                        </p:attrNameLst>
                                      </p:cBhvr>
                                      <p:tavLst>
                                        <p:tav tm="0">
                                          <p:val>
                                            <p:strVal val="#ppt_x"/>
                                          </p:val>
                                        </p:tav>
                                        <p:tav tm="100000">
                                          <p:val>
                                            <p:strVal val="#ppt_x"/>
                                          </p:val>
                                        </p:tav>
                                      </p:tavLst>
                                    </p:anim>
                                    <p:anim calcmode="lin" valueType="num">
                                      <p:cBhvr>
                                        <p:cTn id="31" dur="750" fill="hold"/>
                                        <p:tgtEl>
                                          <p:spTgt spid="11"/>
                                        </p:tgtEl>
                                        <p:attrNameLst>
                                          <p:attrName>ppt_y</p:attrName>
                                        </p:attrNameLst>
                                      </p:cBhvr>
                                      <p:tavLst>
                                        <p:tav tm="0">
                                          <p:val>
                                            <p:strVal val="#ppt_y+.1"/>
                                          </p:val>
                                        </p:tav>
                                        <p:tav tm="100000">
                                          <p:val>
                                            <p:strVal val="#ppt_y"/>
                                          </p:val>
                                        </p:tav>
                                      </p:tavLst>
                                    </p:anim>
                                  </p:childTnLst>
                                </p:cTn>
                              </p:par>
                            </p:childTnLst>
                          </p:cTn>
                        </p:par>
                        <p:par>
                          <p:cTn id="32" fill="hold" nodeType="afterGroup">
                            <p:stCondLst>
                              <p:cond delay="4500"/>
                            </p:stCondLst>
                            <p:childTnLst>
                              <p:par>
                                <p:cTn id="33" presetID="22" presetClass="entr" presetSubtype="8" fill="hold" grpId="0" nodeType="after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wipe(left)">
                                      <p:cBhvr>
                                        <p:cTn id="35" dur="750"/>
                                        <p:tgtEl>
                                          <p:spTgt spid="35"/>
                                        </p:tgtEl>
                                      </p:cBhvr>
                                    </p:animEffect>
                                  </p:childTnLst>
                                </p:cTn>
                              </p:par>
                            </p:childTnLst>
                          </p:cTn>
                        </p:par>
                        <p:par>
                          <p:cTn id="36" fill="hold" nodeType="afterGroup">
                            <p:stCondLst>
                              <p:cond delay="5250"/>
                            </p:stCondLst>
                            <p:childTnLst>
                              <p:par>
                                <p:cTn id="37" presetID="22" presetClass="entr" presetSubtype="8"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left)">
                                      <p:cBhvr>
                                        <p:cTn id="39" dur="750"/>
                                        <p:tgtEl>
                                          <p:spTgt spid="41"/>
                                        </p:tgtEl>
                                      </p:cBhvr>
                                    </p:animEffect>
                                  </p:childTnLst>
                                </p:cTn>
                              </p:par>
                            </p:childTnLst>
                          </p:cTn>
                        </p:par>
                        <p:par>
                          <p:cTn id="40" fill="hold" nodeType="afterGroup">
                            <p:stCondLst>
                              <p:cond delay="6000"/>
                            </p:stCondLst>
                            <p:childTnLst>
                              <p:par>
                                <p:cTn id="41" presetID="22" presetClass="entr" presetSubtype="8" fill="hold" grpId="0"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wipe(left)">
                                      <p:cBhvr>
                                        <p:cTn id="43" dur="750"/>
                                        <p:tgtEl>
                                          <p:spTgt spid="37"/>
                                        </p:tgtEl>
                                      </p:cBhvr>
                                    </p:animEffect>
                                  </p:childTnLst>
                                </p:cTn>
                              </p:par>
                            </p:childTnLst>
                          </p:cTn>
                        </p:par>
                        <p:par>
                          <p:cTn id="44" fill="hold" nodeType="afterGroup">
                            <p:stCondLst>
                              <p:cond delay="6750"/>
                            </p:stCondLst>
                            <p:childTnLst>
                              <p:par>
                                <p:cTn id="45" presetID="22" presetClass="entr" presetSubtype="8"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left)">
                                      <p:cBhvr>
                                        <p:cTn id="47" dur="75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6" grpId="0" animBg="1"/>
      <p:bldP spid="28" grpId="0" animBg="1"/>
      <p:bldP spid="35" grpId="0" animBg="1"/>
      <p:bldP spid="37" grpId="0" animBg="1"/>
      <p:bldP spid="39" grpId="0" animBg="1"/>
      <p:bldP spid="4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18435"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3</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sp>
        <p:nvSpPr>
          <p:cNvPr id="9" name="Plus 20"/>
          <p:cNvSpPr/>
          <p:nvPr/>
        </p:nvSpPr>
        <p:spPr>
          <a:xfrm>
            <a:off x="2538414" y="2933700"/>
            <a:ext cx="746125" cy="744538"/>
          </a:xfrm>
          <a:prstGeom prst="mathPlus">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grpSp>
        <p:nvGrpSpPr>
          <p:cNvPr id="10" name="Group 21"/>
          <p:cNvGrpSpPr>
            <a:grpSpLocks/>
          </p:cNvGrpSpPr>
          <p:nvPr/>
        </p:nvGrpSpPr>
        <p:grpSpPr bwMode="auto">
          <a:xfrm>
            <a:off x="6697663" y="2320925"/>
            <a:ext cx="1795463" cy="1798638"/>
            <a:chOff x="3692576" y="1742634"/>
            <a:chExt cx="2790379" cy="2796023"/>
          </a:xfrm>
        </p:grpSpPr>
        <p:grpSp>
          <p:nvGrpSpPr>
            <p:cNvPr id="18497" name="组合 79"/>
            <p:cNvGrpSpPr>
              <a:grpSpLocks/>
            </p:cNvGrpSpPr>
            <p:nvPr/>
          </p:nvGrpSpPr>
          <p:grpSpPr bwMode="auto">
            <a:xfrm>
              <a:off x="3692576" y="1742634"/>
              <a:ext cx="2790379" cy="2796023"/>
              <a:chOff x="6379729" y="2488774"/>
              <a:chExt cx="2513016" cy="2513016"/>
            </a:xfrm>
          </p:grpSpPr>
          <p:sp>
            <p:nvSpPr>
              <p:cNvPr id="13"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4"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2" name="椭圆 80"/>
            <p:cNvSpPr/>
            <p:nvPr/>
          </p:nvSpPr>
          <p:spPr bwMode="auto">
            <a:xfrm>
              <a:off x="4079531" y="2130365"/>
              <a:ext cx="2016472" cy="2020557"/>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5" name="Equal 27"/>
          <p:cNvSpPr/>
          <p:nvPr/>
        </p:nvSpPr>
        <p:spPr>
          <a:xfrm>
            <a:off x="8875713" y="2946400"/>
            <a:ext cx="814387" cy="814388"/>
          </a:xfrm>
          <a:prstGeom prst="mathEqual">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solidFill>
                <a:schemeClr val="tx1"/>
              </a:solidFill>
            </a:endParaRPr>
          </a:p>
        </p:txBody>
      </p:sp>
      <p:grpSp>
        <p:nvGrpSpPr>
          <p:cNvPr id="16" name="Group 28"/>
          <p:cNvGrpSpPr>
            <a:grpSpLocks/>
          </p:cNvGrpSpPr>
          <p:nvPr/>
        </p:nvGrpSpPr>
        <p:grpSpPr bwMode="auto">
          <a:xfrm>
            <a:off x="9917114" y="2276477"/>
            <a:ext cx="1795463" cy="1800225"/>
            <a:chOff x="3692576" y="1742634"/>
            <a:chExt cx="2790379" cy="2796023"/>
          </a:xfrm>
        </p:grpSpPr>
        <p:grpSp>
          <p:nvGrpSpPr>
            <p:cNvPr id="18489" name="组合 79"/>
            <p:cNvGrpSpPr>
              <a:grpSpLocks/>
            </p:cNvGrpSpPr>
            <p:nvPr/>
          </p:nvGrpSpPr>
          <p:grpSpPr bwMode="auto">
            <a:xfrm>
              <a:off x="3692576" y="1742634"/>
              <a:ext cx="2790379" cy="2796023"/>
              <a:chOff x="6379729" y="2488774"/>
              <a:chExt cx="2513016" cy="2513016"/>
            </a:xfrm>
          </p:grpSpPr>
          <p:sp>
            <p:nvSpPr>
              <p:cNvPr id="19"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20"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8" name="椭圆 80"/>
            <p:cNvSpPr/>
            <p:nvPr/>
          </p:nvSpPr>
          <p:spPr bwMode="auto">
            <a:xfrm>
              <a:off x="4079531" y="2130365"/>
              <a:ext cx="2016472" cy="2020557"/>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pic>
        <p:nvPicPr>
          <p:cNvPr id="21" name="Picture 9"/>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483851" y="27305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7262814" y="2789240"/>
            <a:ext cx="66357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 name="Group 14"/>
          <p:cNvGrpSpPr>
            <a:grpSpLocks/>
          </p:cNvGrpSpPr>
          <p:nvPr/>
        </p:nvGrpSpPr>
        <p:grpSpPr bwMode="auto">
          <a:xfrm>
            <a:off x="525463" y="2314575"/>
            <a:ext cx="1795463" cy="1798638"/>
            <a:chOff x="3692576" y="1742634"/>
            <a:chExt cx="2790379" cy="2796023"/>
          </a:xfrm>
        </p:grpSpPr>
        <p:grpSp>
          <p:nvGrpSpPr>
            <p:cNvPr id="18481" name="组合 79"/>
            <p:cNvGrpSpPr>
              <a:grpSpLocks/>
            </p:cNvGrpSpPr>
            <p:nvPr/>
          </p:nvGrpSpPr>
          <p:grpSpPr bwMode="auto">
            <a:xfrm>
              <a:off x="3692576" y="1742634"/>
              <a:ext cx="2790379" cy="2796023"/>
              <a:chOff x="6379729" y="2488774"/>
              <a:chExt cx="2513016" cy="2513016"/>
            </a:xfrm>
          </p:grpSpPr>
          <p:sp>
            <p:nvSpPr>
              <p:cNvPr id="26"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27"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25" name="椭圆 80"/>
            <p:cNvSpPr/>
            <p:nvPr/>
          </p:nvSpPr>
          <p:spPr bwMode="auto">
            <a:xfrm>
              <a:off x="4079531" y="2136608"/>
              <a:ext cx="2016472" cy="2020557"/>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pic>
        <p:nvPicPr>
          <p:cNvPr id="28" name="Picture 10"/>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1092201" y="27305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13"/>
          <p:cNvSpPr txBox="1">
            <a:spLocks noChangeArrowheads="1"/>
          </p:cNvSpPr>
          <p:nvPr/>
        </p:nvSpPr>
        <p:spPr bwMode="auto">
          <a:xfrm>
            <a:off x="1000125" y="3336925"/>
            <a:ext cx="118745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eaLnBrk="1" hangingPunct="1"/>
            <a:r>
              <a:rPr lang="en-US" altLang="zh-CN" sz="1400">
                <a:solidFill>
                  <a:schemeClr val="bg1"/>
                </a:solidFill>
                <a:cs typeface="Arial" pitchFamily="34" charset="0"/>
              </a:rPr>
              <a:t>Facebook</a:t>
            </a:r>
            <a:endParaRPr lang="vi-VN" altLang="zh-CN" sz="1400">
              <a:solidFill>
                <a:schemeClr val="bg1"/>
              </a:solidFill>
              <a:cs typeface="Arial" pitchFamily="34" charset="0"/>
            </a:endParaRPr>
          </a:p>
        </p:txBody>
      </p:sp>
      <p:grpSp>
        <p:nvGrpSpPr>
          <p:cNvPr id="30" name="Group 4"/>
          <p:cNvGrpSpPr>
            <a:grpSpLocks/>
          </p:cNvGrpSpPr>
          <p:nvPr/>
        </p:nvGrpSpPr>
        <p:grpSpPr bwMode="auto">
          <a:xfrm>
            <a:off x="3582988" y="2300290"/>
            <a:ext cx="1797051" cy="1800225"/>
            <a:chOff x="3692576" y="1742634"/>
            <a:chExt cx="2790379" cy="2796023"/>
          </a:xfrm>
        </p:grpSpPr>
        <p:grpSp>
          <p:nvGrpSpPr>
            <p:cNvPr id="18473" name="组合 79"/>
            <p:cNvGrpSpPr>
              <a:grpSpLocks/>
            </p:cNvGrpSpPr>
            <p:nvPr/>
          </p:nvGrpSpPr>
          <p:grpSpPr bwMode="auto">
            <a:xfrm>
              <a:off x="3692576" y="1742634"/>
              <a:ext cx="2790379" cy="2796023"/>
              <a:chOff x="6379729" y="2488774"/>
              <a:chExt cx="2513016" cy="2513016"/>
            </a:xfrm>
          </p:grpSpPr>
          <p:sp>
            <p:nvSpPr>
              <p:cNvPr id="3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4"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32" name="椭圆 80"/>
            <p:cNvSpPr/>
            <p:nvPr/>
          </p:nvSpPr>
          <p:spPr bwMode="auto">
            <a:xfrm>
              <a:off x="4092501" y="2130365"/>
              <a:ext cx="2016472" cy="2020557"/>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pic>
        <p:nvPicPr>
          <p:cNvPr id="35" name="Picture 12"/>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4162426" y="2730500"/>
            <a:ext cx="663575"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TextBox 33"/>
          <p:cNvSpPr txBox="1">
            <a:spLocks noChangeArrowheads="1"/>
          </p:cNvSpPr>
          <p:nvPr/>
        </p:nvSpPr>
        <p:spPr bwMode="auto">
          <a:xfrm>
            <a:off x="4135439" y="3336925"/>
            <a:ext cx="828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eaLnBrk="1" hangingPunct="1"/>
            <a:r>
              <a:rPr lang="en-US" altLang="zh-CN" sz="1400">
                <a:solidFill>
                  <a:schemeClr val="bg1"/>
                </a:solidFill>
                <a:cs typeface="Arial" pitchFamily="34" charset="0"/>
              </a:rPr>
              <a:t>Skype</a:t>
            </a:r>
            <a:endParaRPr lang="vi-VN" altLang="zh-CN" sz="1400">
              <a:solidFill>
                <a:schemeClr val="bg1"/>
              </a:solidFill>
              <a:cs typeface="Arial" pitchFamily="34" charset="0"/>
            </a:endParaRPr>
          </a:p>
        </p:txBody>
      </p:sp>
      <p:sp>
        <p:nvSpPr>
          <p:cNvPr id="37" name="TextBox 34"/>
          <p:cNvSpPr txBox="1">
            <a:spLocks noChangeArrowheads="1"/>
          </p:cNvSpPr>
          <p:nvPr/>
        </p:nvSpPr>
        <p:spPr bwMode="auto">
          <a:xfrm>
            <a:off x="7178677" y="3336925"/>
            <a:ext cx="11350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eaLnBrk="1" hangingPunct="1"/>
            <a:r>
              <a:rPr lang="en-US" altLang="zh-CN" sz="1400">
                <a:solidFill>
                  <a:schemeClr val="bg1"/>
                </a:solidFill>
                <a:cs typeface="Arial" pitchFamily="34" charset="0"/>
              </a:rPr>
              <a:t>Pinterest</a:t>
            </a:r>
            <a:endParaRPr lang="vi-VN" altLang="zh-CN" sz="1400">
              <a:solidFill>
                <a:schemeClr val="bg1"/>
              </a:solidFill>
              <a:cs typeface="Arial" pitchFamily="34" charset="0"/>
            </a:endParaRPr>
          </a:p>
        </p:txBody>
      </p:sp>
      <p:sp>
        <p:nvSpPr>
          <p:cNvPr id="38" name="TextBox 35"/>
          <p:cNvSpPr txBox="1">
            <a:spLocks noChangeArrowheads="1"/>
          </p:cNvSpPr>
          <p:nvPr/>
        </p:nvSpPr>
        <p:spPr bwMode="auto">
          <a:xfrm>
            <a:off x="10409239" y="3336925"/>
            <a:ext cx="10033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eaLnBrk="1" hangingPunct="1"/>
            <a:r>
              <a:rPr lang="en-US" altLang="zh-CN" sz="1400">
                <a:solidFill>
                  <a:schemeClr val="bg1"/>
                </a:solidFill>
                <a:cs typeface="Arial" pitchFamily="34" charset="0"/>
              </a:rPr>
              <a:t>Success</a:t>
            </a:r>
            <a:endParaRPr lang="vi-VN" altLang="zh-CN" sz="1400">
              <a:solidFill>
                <a:schemeClr val="bg1"/>
              </a:solidFill>
              <a:cs typeface="Arial" pitchFamily="34" charset="0"/>
            </a:endParaRPr>
          </a:p>
        </p:txBody>
      </p:sp>
      <p:sp>
        <p:nvSpPr>
          <p:cNvPr id="39" name="Plus 36"/>
          <p:cNvSpPr/>
          <p:nvPr/>
        </p:nvSpPr>
        <p:spPr>
          <a:xfrm>
            <a:off x="5719764" y="2933700"/>
            <a:ext cx="746125" cy="744538"/>
          </a:xfrm>
          <a:prstGeom prst="mathPlu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grpSp>
        <p:nvGrpSpPr>
          <p:cNvPr id="40" name="Group 37"/>
          <p:cNvGrpSpPr>
            <a:grpSpLocks/>
          </p:cNvGrpSpPr>
          <p:nvPr/>
        </p:nvGrpSpPr>
        <p:grpSpPr bwMode="auto">
          <a:xfrm>
            <a:off x="395289" y="4232277"/>
            <a:ext cx="1973263" cy="1406525"/>
            <a:chOff x="715220" y="2812811"/>
            <a:chExt cx="1480516" cy="1055083"/>
          </a:xfrm>
        </p:grpSpPr>
        <p:sp>
          <p:nvSpPr>
            <p:cNvPr id="41" name="Content Placeholder 2"/>
            <p:cNvSpPr txBox="1">
              <a:spLocks/>
            </p:cNvSpPr>
            <p:nvPr/>
          </p:nvSpPr>
          <p:spPr>
            <a:xfrm>
              <a:off x="770010" y="3316536"/>
              <a:ext cx="1370936" cy="551358"/>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1200" dirty="0">
                  <a:solidFill>
                    <a:schemeClr val="tx1">
                      <a:lumMod val="50000"/>
                      <a:lumOff val="50000"/>
                    </a:schemeClr>
                  </a:solidFill>
                </a:rPr>
                <a:t>Lorem ipsum dolor sit amet, consectetur adipiscing.</a:t>
              </a:r>
            </a:p>
          </p:txBody>
        </p:sp>
        <p:grpSp>
          <p:nvGrpSpPr>
            <p:cNvPr id="18470" name="Group 39"/>
            <p:cNvGrpSpPr>
              <a:grpSpLocks/>
            </p:cNvGrpSpPr>
            <p:nvPr/>
          </p:nvGrpSpPr>
          <p:grpSpPr bwMode="auto">
            <a:xfrm>
              <a:off x="715220" y="2812811"/>
              <a:ext cx="1480516" cy="623035"/>
              <a:chOff x="2343409" y="3651870"/>
              <a:chExt cx="1480516" cy="623035"/>
            </a:xfrm>
          </p:grpSpPr>
          <p:sp>
            <p:nvSpPr>
              <p:cNvPr id="18471" name="Content Placeholder 2"/>
              <p:cNvSpPr txBox="1">
                <a:spLocks/>
              </p:cNvSpPr>
              <p:nvPr/>
            </p:nvSpPr>
            <p:spPr bwMode="auto">
              <a:xfrm>
                <a:off x="2399260" y="3651870"/>
                <a:ext cx="1368815" cy="458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20" tIns="60960" rIns="121920" bIns="60960"/>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spcBef>
                    <a:spcPct val="20000"/>
                  </a:spcBef>
                  <a:buFont typeface="Arial" pitchFamily="34" charset="0"/>
                  <a:buNone/>
                </a:pPr>
                <a:r>
                  <a:rPr lang="en-US" altLang="zh-CN" sz="2800">
                    <a:solidFill>
                      <a:schemeClr val="accent1"/>
                    </a:solidFill>
                  </a:rPr>
                  <a:t>$86,779</a:t>
                </a:r>
              </a:p>
            </p:txBody>
          </p:sp>
          <p:sp>
            <p:nvSpPr>
              <p:cNvPr id="44" name="Content Placeholder 2"/>
              <p:cNvSpPr txBox="1">
                <a:spLocks/>
              </p:cNvSpPr>
              <p:nvPr/>
            </p:nvSpPr>
            <p:spPr>
              <a:xfrm>
                <a:off x="2343409" y="3943626"/>
                <a:ext cx="1480516" cy="331053"/>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1600" b="1" dirty="0">
                    <a:solidFill>
                      <a:schemeClr val="tx1">
                        <a:lumMod val="50000"/>
                        <a:lumOff val="50000"/>
                      </a:schemeClr>
                    </a:solidFill>
                  </a:rPr>
                  <a:t>Value</a:t>
                </a:r>
              </a:p>
            </p:txBody>
          </p:sp>
        </p:grpSp>
      </p:grpSp>
      <p:grpSp>
        <p:nvGrpSpPr>
          <p:cNvPr id="45" name="Group 42"/>
          <p:cNvGrpSpPr>
            <a:grpSpLocks/>
          </p:cNvGrpSpPr>
          <p:nvPr/>
        </p:nvGrpSpPr>
        <p:grpSpPr bwMode="auto">
          <a:xfrm>
            <a:off x="3505202" y="4232277"/>
            <a:ext cx="1973263" cy="1406525"/>
            <a:chOff x="2781420" y="2812811"/>
            <a:chExt cx="1480516" cy="1055083"/>
          </a:xfrm>
        </p:grpSpPr>
        <p:sp>
          <p:nvSpPr>
            <p:cNvPr id="46" name="Content Placeholder 2"/>
            <p:cNvSpPr txBox="1">
              <a:spLocks/>
            </p:cNvSpPr>
            <p:nvPr/>
          </p:nvSpPr>
          <p:spPr>
            <a:xfrm>
              <a:off x="2836210" y="3316536"/>
              <a:ext cx="1370936" cy="551358"/>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1200" dirty="0">
                  <a:solidFill>
                    <a:schemeClr val="tx1">
                      <a:lumMod val="50000"/>
                      <a:lumOff val="50000"/>
                    </a:schemeClr>
                  </a:solidFill>
                </a:rPr>
                <a:t>Lorem ipsum dolor sit amet, consectetur adipiscing.</a:t>
              </a:r>
            </a:p>
          </p:txBody>
        </p:sp>
        <p:grpSp>
          <p:nvGrpSpPr>
            <p:cNvPr id="18466" name="Group 44"/>
            <p:cNvGrpSpPr>
              <a:grpSpLocks/>
            </p:cNvGrpSpPr>
            <p:nvPr/>
          </p:nvGrpSpPr>
          <p:grpSpPr bwMode="auto">
            <a:xfrm>
              <a:off x="2781420" y="2812811"/>
              <a:ext cx="1480516" cy="623035"/>
              <a:chOff x="2343409" y="3651870"/>
              <a:chExt cx="1480516" cy="623035"/>
            </a:xfrm>
          </p:grpSpPr>
          <p:sp>
            <p:nvSpPr>
              <p:cNvPr id="18467" name="Content Placeholder 2"/>
              <p:cNvSpPr txBox="1">
                <a:spLocks/>
              </p:cNvSpPr>
              <p:nvPr/>
            </p:nvSpPr>
            <p:spPr bwMode="auto">
              <a:xfrm>
                <a:off x="2399260" y="3651870"/>
                <a:ext cx="1368815" cy="458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20" tIns="60960" rIns="121920" bIns="60960"/>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spcBef>
                    <a:spcPct val="20000"/>
                  </a:spcBef>
                  <a:buFont typeface="Arial" pitchFamily="34" charset="0"/>
                  <a:buNone/>
                </a:pPr>
                <a:r>
                  <a:rPr lang="en-US" altLang="zh-CN" sz="2800">
                    <a:solidFill>
                      <a:schemeClr val="accent2"/>
                    </a:solidFill>
                  </a:rPr>
                  <a:t>$66,666</a:t>
                </a:r>
              </a:p>
            </p:txBody>
          </p:sp>
          <p:sp>
            <p:nvSpPr>
              <p:cNvPr id="49" name="Content Placeholder 2"/>
              <p:cNvSpPr txBox="1">
                <a:spLocks/>
              </p:cNvSpPr>
              <p:nvPr/>
            </p:nvSpPr>
            <p:spPr>
              <a:xfrm>
                <a:off x="2343409" y="3943626"/>
                <a:ext cx="1480516" cy="331053"/>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1600" b="1" dirty="0">
                    <a:solidFill>
                      <a:schemeClr val="tx1">
                        <a:lumMod val="50000"/>
                        <a:lumOff val="50000"/>
                      </a:schemeClr>
                    </a:solidFill>
                  </a:rPr>
                  <a:t>Value</a:t>
                </a:r>
              </a:p>
            </p:txBody>
          </p:sp>
        </p:grpSp>
      </p:grpSp>
      <p:grpSp>
        <p:nvGrpSpPr>
          <p:cNvPr id="50" name="Group 47"/>
          <p:cNvGrpSpPr>
            <a:grpSpLocks/>
          </p:cNvGrpSpPr>
          <p:nvPr/>
        </p:nvGrpSpPr>
        <p:grpSpPr bwMode="auto">
          <a:xfrm>
            <a:off x="6602413" y="4232277"/>
            <a:ext cx="1974851" cy="1406525"/>
            <a:chOff x="4874662" y="2812811"/>
            <a:chExt cx="1480516" cy="1055083"/>
          </a:xfrm>
        </p:grpSpPr>
        <p:sp>
          <p:nvSpPr>
            <p:cNvPr id="51" name="Content Placeholder 2"/>
            <p:cNvSpPr txBox="1">
              <a:spLocks/>
            </p:cNvSpPr>
            <p:nvPr/>
          </p:nvSpPr>
          <p:spPr>
            <a:xfrm>
              <a:off x="4929408" y="3316536"/>
              <a:ext cx="1371024" cy="551358"/>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1200" dirty="0">
                  <a:solidFill>
                    <a:schemeClr val="tx1">
                      <a:lumMod val="50000"/>
                      <a:lumOff val="50000"/>
                    </a:schemeClr>
                  </a:solidFill>
                </a:rPr>
                <a:t>Lorem ipsum dolor sit amet, consectetur adipiscing.</a:t>
              </a:r>
            </a:p>
          </p:txBody>
        </p:sp>
        <p:grpSp>
          <p:nvGrpSpPr>
            <p:cNvPr id="18462" name="Group 49"/>
            <p:cNvGrpSpPr>
              <a:grpSpLocks/>
            </p:cNvGrpSpPr>
            <p:nvPr/>
          </p:nvGrpSpPr>
          <p:grpSpPr bwMode="auto">
            <a:xfrm>
              <a:off x="4874662" y="2812811"/>
              <a:ext cx="1480516" cy="623035"/>
              <a:chOff x="2343409" y="3651870"/>
              <a:chExt cx="1480516" cy="623035"/>
            </a:xfrm>
          </p:grpSpPr>
          <p:sp>
            <p:nvSpPr>
              <p:cNvPr id="53" name="Content Placeholder 2"/>
              <p:cNvSpPr txBox="1">
                <a:spLocks/>
              </p:cNvSpPr>
              <p:nvPr/>
            </p:nvSpPr>
            <p:spPr>
              <a:xfrm>
                <a:off x="2399345" y="3651870"/>
                <a:ext cx="1368644" cy="458473"/>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2800">
                    <a:solidFill>
                      <a:schemeClr val="accent3"/>
                    </a:solidFill>
                  </a:rPr>
                  <a:t>$79,779</a:t>
                </a:r>
                <a:endParaRPr lang="en-US" sz="2800" dirty="0">
                  <a:solidFill>
                    <a:schemeClr val="accent3"/>
                  </a:solidFill>
                </a:endParaRPr>
              </a:p>
            </p:txBody>
          </p:sp>
          <p:sp>
            <p:nvSpPr>
              <p:cNvPr id="54" name="Content Placeholder 2"/>
              <p:cNvSpPr txBox="1">
                <a:spLocks/>
              </p:cNvSpPr>
              <p:nvPr/>
            </p:nvSpPr>
            <p:spPr>
              <a:xfrm>
                <a:off x="2343409" y="3943626"/>
                <a:ext cx="1480516" cy="331053"/>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1600" b="1" dirty="0">
                    <a:solidFill>
                      <a:schemeClr val="tx1">
                        <a:lumMod val="50000"/>
                        <a:lumOff val="50000"/>
                      </a:schemeClr>
                    </a:solidFill>
                  </a:rPr>
                  <a:t>Value</a:t>
                </a:r>
              </a:p>
            </p:txBody>
          </p:sp>
        </p:grpSp>
      </p:grpSp>
      <p:grpSp>
        <p:nvGrpSpPr>
          <p:cNvPr id="55" name="Group 52"/>
          <p:cNvGrpSpPr>
            <a:grpSpLocks/>
          </p:cNvGrpSpPr>
          <p:nvPr/>
        </p:nvGrpSpPr>
        <p:grpSpPr bwMode="auto">
          <a:xfrm>
            <a:off x="9836151" y="4232277"/>
            <a:ext cx="1973263" cy="1406525"/>
            <a:chOff x="6928550" y="2812811"/>
            <a:chExt cx="1480516" cy="1055083"/>
          </a:xfrm>
        </p:grpSpPr>
        <p:sp>
          <p:nvSpPr>
            <p:cNvPr id="56" name="Content Placeholder 2"/>
            <p:cNvSpPr txBox="1">
              <a:spLocks/>
            </p:cNvSpPr>
            <p:nvPr/>
          </p:nvSpPr>
          <p:spPr>
            <a:xfrm>
              <a:off x="6983340" y="3316536"/>
              <a:ext cx="1370936" cy="551358"/>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1200" dirty="0">
                  <a:solidFill>
                    <a:schemeClr val="tx1">
                      <a:lumMod val="50000"/>
                      <a:lumOff val="50000"/>
                    </a:schemeClr>
                  </a:solidFill>
                </a:rPr>
                <a:t>Lorem ipsum dolor sit amet, consectetur adipiscing.</a:t>
              </a:r>
            </a:p>
          </p:txBody>
        </p:sp>
        <p:grpSp>
          <p:nvGrpSpPr>
            <p:cNvPr id="18458" name="Group 54"/>
            <p:cNvGrpSpPr>
              <a:grpSpLocks/>
            </p:cNvGrpSpPr>
            <p:nvPr/>
          </p:nvGrpSpPr>
          <p:grpSpPr bwMode="auto">
            <a:xfrm>
              <a:off x="6928550" y="2812811"/>
              <a:ext cx="1480516" cy="623035"/>
              <a:chOff x="2343409" y="3651870"/>
              <a:chExt cx="1480516" cy="623035"/>
            </a:xfrm>
          </p:grpSpPr>
          <p:sp>
            <p:nvSpPr>
              <p:cNvPr id="58" name="Content Placeholder 2"/>
              <p:cNvSpPr txBox="1">
                <a:spLocks/>
              </p:cNvSpPr>
              <p:nvPr/>
            </p:nvSpPr>
            <p:spPr>
              <a:xfrm>
                <a:off x="2399390" y="3651870"/>
                <a:ext cx="1368553" cy="458473"/>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2800" dirty="0">
                    <a:solidFill>
                      <a:schemeClr val="accent4"/>
                    </a:solidFill>
                  </a:rPr>
                  <a:t>$100,000</a:t>
                </a:r>
              </a:p>
            </p:txBody>
          </p:sp>
          <p:sp>
            <p:nvSpPr>
              <p:cNvPr id="59" name="Content Placeholder 2"/>
              <p:cNvSpPr txBox="1">
                <a:spLocks/>
              </p:cNvSpPr>
              <p:nvPr/>
            </p:nvSpPr>
            <p:spPr>
              <a:xfrm>
                <a:off x="2343409" y="3943626"/>
                <a:ext cx="1480516" cy="331053"/>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1600" b="1" dirty="0">
                    <a:solidFill>
                      <a:schemeClr val="tx1">
                        <a:lumMod val="50000"/>
                        <a:lumOff val="50000"/>
                      </a:schemeClr>
                    </a:solidFill>
                  </a:rPr>
                  <a:t>Total</a:t>
                </a:r>
              </a:p>
            </p:txBody>
          </p:sp>
        </p:grpSp>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3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p:cTn id="13" dur="1000" fill="hold"/>
                                        <p:tgtEl>
                                          <p:spTgt spid="28"/>
                                        </p:tgtEl>
                                        <p:attrNameLst>
                                          <p:attrName>ppt_w</p:attrName>
                                        </p:attrNameLst>
                                      </p:cBhvr>
                                      <p:tavLst>
                                        <p:tav tm="0">
                                          <p:val>
                                            <p:fltVal val="0"/>
                                          </p:val>
                                        </p:tav>
                                        <p:tav tm="100000">
                                          <p:val>
                                            <p:strVal val="#ppt_w"/>
                                          </p:val>
                                        </p:tav>
                                      </p:tavLst>
                                    </p:anim>
                                    <p:anim calcmode="lin" valueType="num">
                                      <p:cBhvr>
                                        <p:cTn id="14" dur="1000" fill="hold"/>
                                        <p:tgtEl>
                                          <p:spTgt spid="28"/>
                                        </p:tgtEl>
                                        <p:attrNameLst>
                                          <p:attrName>ppt_h</p:attrName>
                                        </p:attrNameLst>
                                      </p:cBhvr>
                                      <p:tavLst>
                                        <p:tav tm="0">
                                          <p:val>
                                            <p:fltVal val="0"/>
                                          </p:val>
                                        </p:tav>
                                        <p:tav tm="100000">
                                          <p:val>
                                            <p:strVal val="#ppt_h"/>
                                          </p:val>
                                        </p:tav>
                                      </p:tavLst>
                                    </p:anim>
                                    <p:anim calcmode="lin" valueType="num">
                                      <p:cBhvr>
                                        <p:cTn id="15" dur="1000" fill="hold"/>
                                        <p:tgtEl>
                                          <p:spTgt spid="28"/>
                                        </p:tgtEl>
                                        <p:attrNameLst>
                                          <p:attrName>style.rotation</p:attrName>
                                        </p:attrNameLst>
                                      </p:cBhvr>
                                      <p:tavLst>
                                        <p:tav tm="0">
                                          <p:val>
                                            <p:fltVal val="90"/>
                                          </p:val>
                                        </p:tav>
                                        <p:tav tm="100000">
                                          <p:val>
                                            <p:fltVal val="0"/>
                                          </p:val>
                                        </p:tav>
                                      </p:tavLst>
                                    </p:anim>
                                    <p:animEffect transition="in" filter="fade">
                                      <p:cBhvr>
                                        <p:cTn id="16" dur="1000"/>
                                        <p:tgtEl>
                                          <p:spTgt spid="28"/>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p:cTn id="19" dur="1000" fill="hold"/>
                                        <p:tgtEl>
                                          <p:spTgt spid="29"/>
                                        </p:tgtEl>
                                        <p:attrNameLst>
                                          <p:attrName>ppt_w</p:attrName>
                                        </p:attrNameLst>
                                      </p:cBhvr>
                                      <p:tavLst>
                                        <p:tav tm="0">
                                          <p:val>
                                            <p:fltVal val="0"/>
                                          </p:val>
                                        </p:tav>
                                        <p:tav tm="100000">
                                          <p:val>
                                            <p:strVal val="#ppt_w"/>
                                          </p:val>
                                        </p:tav>
                                      </p:tavLst>
                                    </p:anim>
                                    <p:anim calcmode="lin" valueType="num">
                                      <p:cBhvr>
                                        <p:cTn id="20" dur="1000" fill="hold"/>
                                        <p:tgtEl>
                                          <p:spTgt spid="29"/>
                                        </p:tgtEl>
                                        <p:attrNameLst>
                                          <p:attrName>ppt_h</p:attrName>
                                        </p:attrNameLst>
                                      </p:cBhvr>
                                      <p:tavLst>
                                        <p:tav tm="0">
                                          <p:val>
                                            <p:fltVal val="0"/>
                                          </p:val>
                                        </p:tav>
                                        <p:tav tm="100000">
                                          <p:val>
                                            <p:strVal val="#ppt_h"/>
                                          </p:val>
                                        </p:tav>
                                      </p:tavLst>
                                    </p:anim>
                                    <p:anim calcmode="lin" valueType="num">
                                      <p:cBhvr>
                                        <p:cTn id="21" dur="1000" fill="hold"/>
                                        <p:tgtEl>
                                          <p:spTgt spid="29"/>
                                        </p:tgtEl>
                                        <p:attrNameLst>
                                          <p:attrName>style.rotation</p:attrName>
                                        </p:attrNameLst>
                                      </p:cBhvr>
                                      <p:tavLst>
                                        <p:tav tm="0">
                                          <p:val>
                                            <p:fltVal val="90"/>
                                          </p:val>
                                        </p:tav>
                                        <p:tav tm="100000">
                                          <p:val>
                                            <p:fltVal val="0"/>
                                          </p:val>
                                        </p:tav>
                                      </p:tavLst>
                                    </p:anim>
                                    <p:animEffect transition="in" filter="fade">
                                      <p:cBhvr>
                                        <p:cTn id="22" dur="1000"/>
                                        <p:tgtEl>
                                          <p:spTgt spid="29"/>
                                        </p:tgtEl>
                                      </p:cBhvr>
                                    </p:animEffect>
                                  </p:childTnLst>
                                </p:cTn>
                              </p:par>
                            </p:childTnLst>
                          </p:cTn>
                        </p:par>
                        <p:par>
                          <p:cTn id="23" fill="hold" nodeType="afterGroup">
                            <p:stCondLst>
                              <p:cond delay="1000"/>
                            </p:stCondLst>
                            <p:childTnLst>
                              <p:par>
                                <p:cTn id="24" presetID="14" presetClass="entr" presetSubtype="10"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childTnLst>
                          </p:cTn>
                        </p:par>
                        <p:par>
                          <p:cTn id="27" fill="hold" nodeType="afterGroup">
                            <p:stCondLst>
                              <p:cond delay="1500"/>
                            </p:stCondLst>
                            <p:childTnLst>
                              <p:par>
                                <p:cTn id="28" presetID="31" presetClass="entr" presetSubtype="0" fill="hold" nodeType="afterEffect">
                                  <p:stCondLst>
                                    <p:cond delay="0"/>
                                  </p:stCondLst>
                                  <p:childTnLst>
                                    <p:set>
                                      <p:cBhvr>
                                        <p:cTn id="29" dur="1" fill="hold">
                                          <p:stCondLst>
                                            <p:cond delay="0"/>
                                          </p:stCondLst>
                                        </p:cTn>
                                        <p:tgtEl>
                                          <p:spTgt spid="30"/>
                                        </p:tgtEl>
                                        <p:attrNameLst>
                                          <p:attrName>style.visibility</p:attrName>
                                        </p:attrNameLst>
                                      </p:cBhvr>
                                      <p:to>
                                        <p:strVal val="visible"/>
                                      </p:to>
                                    </p:set>
                                    <p:anim calcmode="lin" valueType="num">
                                      <p:cBhvr>
                                        <p:cTn id="30" dur="1000" fill="hold"/>
                                        <p:tgtEl>
                                          <p:spTgt spid="30"/>
                                        </p:tgtEl>
                                        <p:attrNameLst>
                                          <p:attrName>ppt_w</p:attrName>
                                        </p:attrNameLst>
                                      </p:cBhvr>
                                      <p:tavLst>
                                        <p:tav tm="0">
                                          <p:val>
                                            <p:fltVal val="0"/>
                                          </p:val>
                                        </p:tav>
                                        <p:tav tm="100000">
                                          <p:val>
                                            <p:strVal val="#ppt_w"/>
                                          </p:val>
                                        </p:tav>
                                      </p:tavLst>
                                    </p:anim>
                                    <p:anim calcmode="lin" valueType="num">
                                      <p:cBhvr>
                                        <p:cTn id="31" dur="1000" fill="hold"/>
                                        <p:tgtEl>
                                          <p:spTgt spid="30"/>
                                        </p:tgtEl>
                                        <p:attrNameLst>
                                          <p:attrName>ppt_h</p:attrName>
                                        </p:attrNameLst>
                                      </p:cBhvr>
                                      <p:tavLst>
                                        <p:tav tm="0">
                                          <p:val>
                                            <p:fltVal val="0"/>
                                          </p:val>
                                        </p:tav>
                                        <p:tav tm="100000">
                                          <p:val>
                                            <p:strVal val="#ppt_h"/>
                                          </p:val>
                                        </p:tav>
                                      </p:tavLst>
                                    </p:anim>
                                    <p:anim calcmode="lin" valueType="num">
                                      <p:cBhvr>
                                        <p:cTn id="32" dur="1000" fill="hold"/>
                                        <p:tgtEl>
                                          <p:spTgt spid="30"/>
                                        </p:tgtEl>
                                        <p:attrNameLst>
                                          <p:attrName>style.rotation</p:attrName>
                                        </p:attrNameLst>
                                      </p:cBhvr>
                                      <p:tavLst>
                                        <p:tav tm="0">
                                          <p:val>
                                            <p:fltVal val="90"/>
                                          </p:val>
                                        </p:tav>
                                        <p:tav tm="100000">
                                          <p:val>
                                            <p:fltVal val="0"/>
                                          </p:val>
                                        </p:tav>
                                      </p:tavLst>
                                    </p:anim>
                                    <p:animEffect transition="in" filter="fade">
                                      <p:cBhvr>
                                        <p:cTn id="33" dur="1000"/>
                                        <p:tgtEl>
                                          <p:spTgt spid="30"/>
                                        </p:tgtEl>
                                      </p:cBhvr>
                                    </p:animEffect>
                                  </p:childTnLst>
                                </p:cTn>
                              </p:par>
                              <p:par>
                                <p:cTn id="34" presetID="31" presetClass="entr" presetSubtype="0" fill="hold" nodeType="with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1000" fill="hold"/>
                                        <p:tgtEl>
                                          <p:spTgt spid="35"/>
                                        </p:tgtEl>
                                        <p:attrNameLst>
                                          <p:attrName>ppt_w</p:attrName>
                                        </p:attrNameLst>
                                      </p:cBhvr>
                                      <p:tavLst>
                                        <p:tav tm="0">
                                          <p:val>
                                            <p:fltVal val="0"/>
                                          </p:val>
                                        </p:tav>
                                        <p:tav tm="100000">
                                          <p:val>
                                            <p:strVal val="#ppt_w"/>
                                          </p:val>
                                        </p:tav>
                                      </p:tavLst>
                                    </p:anim>
                                    <p:anim calcmode="lin" valueType="num">
                                      <p:cBhvr>
                                        <p:cTn id="37" dur="1000" fill="hold"/>
                                        <p:tgtEl>
                                          <p:spTgt spid="35"/>
                                        </p:tgtEl>
                                        <p:attrNameLst>
                                          <p:attrName>ppt_h</p:attrName>
                                        </p:attrNameLst>
                                      </p:cBhvr>
                                      <p:tavLst>
                                        <p:tav tm="0">
                                          <p:val>
                                            <p:fltVal val="0"/>
                                          </p:val>
                                        </p:tav>
                                        <p:tav tm="100000">
                                          <p:val>
                                            <p:strVal val="#ppt_h"/>
                                          </p:val>
                                        </p:tav>
                                      </p:tavLst>
                                    </p:anim>
                                    <p:anim calcmode="lin" valueType="num">
                                      <p:cBhvr>
                                        <p:cTn id="38" dur="1000" fill="hold"/>
                                        <p:tgtEl>
                                          <p:spTgt spid="35"/>
                                        </p:tgtEl>
                                        <p:attrNameLst>
                                          <p:attrName>style.rotation</p:attrName>
                                        </p:attrNameLst>
                                      </p:cBhvr>
                                      <p:tavLst>
                                        <p:tav tm="0">
                                          <p:val>
                                            <p:fltVal val="90"/>
                                          </p:val>
                                        </p:tav>
                                        <p:tav tm="100000">
                                          <p:val>
                                            <p:fltVal val="0"/>
                                          </p:val>
                                        </p:tav>
                                      </p:tavLst>
                                    </p:anim>
                                    <p:animEffect transition="in" filter="fade">
                                      <p:cBhvr>
                                        <p:cTn id="39" dur="1000"/>
                                        <p:tgtEl>
                                          <p:spTgt spid="35"/>
                                        </p:tgtEl>
                                      </p:cBhvr>
                                    </p:animEffect>
                                  </p:childTnLst>
                                </p:cTn>
                              </p:par>
                              <p:par>
                                <p:cTn id="40" presetID="31" presetClass="entr" presetSubtype="0" fill="hold" grpId="0" nodeType="withEffect">
                                  <p:stCondLst>
                                    <p:cond delay="0"/>
                                  </p:stCondLst>
                                  <p:childTnLst>
                                    <p:set>
                                      <p:cBhvr>
                                        <p:cTn id="41" dur="1" fill="hold">
                                          <p:stCondLst>
                                            <p:cond delay="0"/>
                                          </p:stCondLst>
                                        </p:cTn>
                                        <p:tgtEl>
                                          <p:spTgt spid="36"/>
                                        </p:tgtEl>
                                        <p:attrNameLst>
                                          <p:attrName>style.visibility</p:attrName>
                                        </p:attrNameLst>
                                      </p:cBhvr>
                                      <p:to>
                                        <p:strVal val="visible"/>
                                      </p:to>
                                    </p:set>
                                    <p:anim calcmode="lin" valueType="num">
                                      <p:cBhvr>
                                        <p:cTn id="42" dur="1000" fill="hold"/>
                                        <p:tgtEl>
                                          <p:spTgt spid="36"/>
                                        </p:tgtEl>
                                        <p:attrNameLst>
                                          <p:attrName>ppt_w</p:attrName>
                                        </p:attrNameLst>
                                      </p:cBhvr>
                                      <p:tavLst>
                                        <p:tav tm="0">
                                          <p:val>
                                            <p:fltVal val="0"/>
                                          </p:val>
                                        </p:tav>
                                        <p:tav tm="100000">
                                          <p:val>
                                            <p:strVal val="#ppt_w"/>
                                          </p:val>
                                        </p:tav>
                                      </p:tavLst>
                                    </p:anim>
                                    <p:anim calcmode="lin" valueType="num">
                                      <p:cBhvr>
                                        <p:cTn id="43" dur="1000" fill="hold"/>
                                        <p:tgtEl>
                                          <p:spTgt spid="36"/>
                                        </p:tgtEl>
                                        <p:attrNameLst>
                                          <p:attrName>ppt_h</p:attrName>
                                        </p:attrNameLst>
                                      </p:cBhvr>
                                      <p:tavLst>
                                        <p:tav tm="0">
                                          <p:val>
                                            <p:fltVal val="0"/>
                                          </p:val>
                                        </p:tav>
                                        <p:tav tm="100000">
                                          <p:val>
                                            <p:strVal val="#ppt_h"/>
                                          </p:val>
                                        </p:tav>
                                      </p:tavLst>
                                    </p:anim>
                                    <p:anim calcmode="lin" valueType="num">
                                      <p:cBhvr>
                                        <p:cTn id="44" dur="1000" fill="hold"/>
                                        <p:tgtEl>
                                          <p:spTgt spid="36"/>
                                        </p:tgtEl>
                                        <p:attrNameLst>
                                          <p:attrName>style.rotation</p:attrName>
                                        </p:attrNameLst>
                                      </p:cBhvr>
                                      <p:tavLst>
                                        <p:tav tm="0">
                                          <p:val>
                                            <p:fltVal val="90"/>
                                          </p:val>
                                        </p:tav>
                                        <p:tav tm="100000">
                                          <p:val>
                                            <p:fltVal val="0"/>
                                          </p:val>
                                        </p:tav>
                                      </p:tavLst>
                                    </p:anim>
                                    <p:animEffect transition="in" filter="fade">
                                      <p:cBhvr>
                                        <p:cTn id="45" dur="1000"/>
                                        <p:tgtEl>
                                          <p:spTgt spid="36"/>
                                        </p:tgtEl>
                                      </p:cBhvr>
                                    </p:animEffect>
                                  </p:childTnLst>
                                </p:cTn>
                              </p:par>
                            </p:childTnLst>
                          </p:cTn>
                        </p:par>
                        <p:par>
                          <p:cTn id="46" fill="hold" nodeType="afterGroup">
                            <p:stCondLst>
                              <p:cond delay="2500"/>
                            </p:stCondLst>
                            <p:childTnLst>
                              <p:par>
                                <p:cTn id="47" presetID="14" presetClass="entr" presetSubtype="10" fill="hold" nodeType="after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randombar(horizontal)">
                                      <p:cBhvr>
                                        <p:cTn id="49" dur="500"/>
                                        <p:tgtEl>
                                          <p:spTgt spid="39"/>
                                        </p:tgtEl>
                                      </p:cBhvr>
                                    </p:animEffect>
                                  </p:childTnLst>
                                </p:cTn>
                              </p:par>
                            </p:childTnLst>
                          </p:cTn>
                        </p:par>
                        <p:par>
                          <p:cTn id="50" fill="hold" nodeType="afterGroup">
                            <p:stCondLst>
                              <p:cond delay="3000"/>
                            </p:stCondLst>
                            <p:childTnLst>
                              <p:par>
                                <p:cTn id="51" presetID="31" presetClass="entr" presetSubtype="0" fill="hold" nodeType="after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1000" fill="hold"/>
                                        <p:tgtEl>
                                          <p:spTgt spid="10"/>
                                        </p:tgtEl>
                                        <p:attrNameLst>
                                          <p:attrName>ppt_w</p:attrName>
                                        </p:attrNameLst>
                                      </p:cBhvr>
                                      <p:tavLst>
                                        <p:tav tm="0">
                                          <p:val>
                                            <p:fltVal val="0"/>
                                          </p:val>
                                        </p:tav>
                                        <p:tav tm="100000">
                                          <p:val>
                                            <p:strVal val="#ppt_w"/>
                                          </p:val>
                                        </p:tav>
                                      </p:tavLst>
                                    </p:anim>
                                    <p:anim calcmode="lin" valueType="num">
                                      <p:cBhvr>
                                        <p:cTn id="54" dur="1000" fill="hold"/>
                                        <p:tgtEl>
                                          <p:spTgt spid="10"/>
                                        </p:tgtEl>
                                        <p:attrNameLst>
                                          <p:attrName>ppt_h</p:attrName>
                                        </p:attrNameLst>
                                      </p:cBhvr>
                                      <p:tavLst>
                                        <p:tav tm="0">
                                          <p:val>
                                            <p:fltVal val="0"/>
                                          </p:val>
                                        </p:tav>
                                        <p:tav tm="100000">
                                          <p:val>
                                            <p:strVal val="#ppt_h"/>
                                          </p:val>
                                        </p:tav>
                                      </p:tavLst>
                                    </p:anim>
                                    <p:anim calcmode="lin" valueType="num">
                                      <p:cBhvr>
                                        <p:cTn id="55" dur="1000" fill="hold"/>
                                        <p:tgtEl>
                                          <p:spTgt spid="10"/>
                                        </p:tgtEl>
                                        <p:attrNameLst>
                                          <p:attrName>style.rotation</p:attrName>
                                        </p:attrNameLst>
                                      </p:cBhvr>
                                      <p:tavLst>
                                        <p:tav tm="0">
                                          <p:val>
                                            <p:fltVal val="90"/>
                                          </p:val>
                                        </p:tav>
                                        <p:tav tm="100000">
                                          <p:val>
                                            <p:fltVal val="0"/>
                                          </p:val>
                                        </p:tav>
                                      </p:tavLst>
                                    </p:anim>
                                    <p:animEffect transition="in" filter="fade">
                                      <p:cBhvr>
                                        <p:cTn id="56" dur="1000"/>
                                        <p:tgtEl>
                                          <p:spTgt spid="10"/>
                                        </p:tgtEl>
                                      </p:cBhvr>
                                    </p:animEffect>
                                  </p:childTnLst>
                                </p:cTn>
                              </p:par>
                              <p:par>
                                <p:cTn id="57" presetID="31" presetClass="entr" presetSubtype="0" fill="hold" nodeType="with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p:cTn id="59" dur="1000" fill="hold"/>
                                        <p:tgtEl>
                                          <p:spTgt spid="22"/>
                                        </p:tgtEl>
                                        <p:attrNameLst>
                                          <p:attrName>ppt_w</p:attrName>
                                        </p:attrNameLst>
                                      </p:cBhvr>
                                      <p:tavLst>
                                        <p:tav tm="0">
                                          <p:val>
                                            <p:fltVal val="0"/>
                                          </p:val>
                                        </p:tav>
                                        <p:tav tm="100000">
                                          <p:val>
                                            <p:strVal val="#ppt_w"/>
                                          </p:val>
                                        </p:tav>
                                      </p:tavLst>
                                    </p:anim>
                                    <p:anim calcmode="lin" valueType="num">
                                      <p:cBhvr>
                                        <p:cTn id="60" dur="1000" fill="hold"/>
                                        <p:tgtEl>
                                          <p:spTgt spid="22"/>
                                        </p:tgtEl>
                                        <p:attrNameLst>
                                          <p:attrName>ppt_h</p:attrName>
                                        </p:attrNameLst>
                                      </p:cBhvr>
                                      <p:tavLst>
                                        <p:tav tm="0">
                                          <p:val>
                                            <p:fltVal val="0"/>
                                          </p:val>
                                        </p:tav>
                                        <p:tav tm="100000">
                                          <p:val>
                                            <p:strVal val="#ppt_h"/>
                                          </p:val>
                                        </p:tav>
                                      </p:tavLst>
                                    </p:anim>
                                    <p:anim calcmode="lin" valueType="num">
                                      <p:cBhvr>
                                        <p:cTn id="61" dur="1000" fill="hold"/>
                                        <p:tgtEl>
                                          <p:spTgt spid="22"/>
                                        </p:tgtEl>
                                        <p:attrNameLst>
                                          <p:attrName>style.rotation</p:attrName>
                                        </p:attrNameLst>
                                      </p:cBhvr>
                                      <p:tavLst>
                                        <p:tav tm="0">
                                          <p:val>
                                            <p:fltVal val="90"/>
                                          </p:val>
                                        </p:tav>
                                        <p:tav tm="100000">
                                          <p:val>
                                            <p:fltVal val="0"/>
                                          </p:val>
                                        </p:tav>
                                      </p:tavLst>
                                    </p:anim>
                                    <p:animEffect transition="in" filter="fade">
                                      <p:cBhvr>
                                        <p:cTn id="62" dur="1000"/>
                                        <p:tgtEl>
                                          <p:spTgt spid="22"/>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anim calcmode="lin" valueType="num">
                                      <p:cBhvr>
                                        <p:cTn id="65" dur="1000" fill="hold"/>
                                        <p:tgtEl>
                                          <p:spTgt spid="37"/>
                                        </p:tgtEl>
                                        <p:attrNameLst>
                                          <p:attrName>ppt_w</p:attrName>
                                        </p:attrNameLst>
                                      </p:cBhvr>
                                      <p:tavLst>
                                        <p:tav tm="0">
                                          <p:val>
                                            <p:fltVal val="0"/>
                                          </p:val>
                                        </p:tav>
                                        <p:tav tm="100000">
                                          <p:val>
                                            <p:strVal val="#ppt_w"/>
                                          </p:val>
                                        </p:tav>
                                      </p:tavLst>
                                    </p:anim>
                                    <p:anim calcmode="lin" valueType="num">
                                      <p:cBhvr>
                                        <p:cTn id="66" dur="1000" fill="hold"/>
                                        <p:tgtEl>
                                          <p:spTgt spid="37"/>
                                        </p:tgtEl>
                                        <p:attrNameLst>
                                          <p:attrName>ppt_h</p:attrName>
                                        </p:attrNameLst>
                                      </p:cBhvr>
                                      <p:tavLst>
                                        <p:tav tm="0">
                                          <p:val>
                                            <p:fltVal val="0"/>
                                          </p:val>
                                        </p:tav>
                                        <p:tav tm="100000">
                                          <p:val>
                                            <p:strVal val="#ppt_h"/>
                                          </p:val>
                                        </p:tav>
                                      </p:tavLst>
                                    </p:anim>
                                    <p:anim calcmode="lin" valueType="num">
                                      <p:cBhvr>
                                        <p:cTn id="67" dur="1000" fill="hold"/>
                                        <p:tgtEl>
                                          <p:spTgt spid="37"/>
                                        </p:tgtEl>
                                        <p:attrNameLst>
                                          <p:attrName>style.rotation</p:attrName>
                                        </p:attrNameLst>
                                      </p:cBhvr>
                                      <p:tavLst>
                                        <p:tav tm="0">
                                          <p:val>
                                            <p:fltVal val="90"/>
                                          </p:val>
                                        </p:tav>
                                        <p:tav tm="100000">
                                          <p:val>
                                            <p:fltVal val="0"/>
                                          </p:val>
                                        </p:tav>
                                      </p:tavLst>
                                    </p:anim>
                                    <p:animEffect transition="in" filter="fade">
                                      <p:cBhvr>
                                        <p:cTn id="68" dur="1000"/>
                                        <p:tgtEl>
                                          <p:spTgt spid="37"/>
                                        </p:tgtEl>
                                      </p:cBhvr>
                                    </p:animEffect>
                                  </p:childTnLst>
                                </p:cTn>
                              </p:par>
                            </p:childTnLst>
                          </p:cTn>
                        </p:par>
                        <p:par>
                          <p:cTn id="69" fill="hold" nodeType="afterGroup">
                            <p:stCondLst>
                              <p:cond delay="4000"/>
                            </p:stCondLst>
                            <p:childTnLst>
                              <p:par>
                                <p:cTn id="70" presetID="14" presetClass="entr" presetSubtype="10" fill="hold" nodeType="after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randombar(horizontal)">
                                      <p:cBhvr>
                                        <p:cTn id="72" dur="500"/>
                                        <p:tgtEl>
                                          <p:spTgt spid="15"/>
                                        </p:tgtEl>
                                      </p:cBhvr>
                                    </p:animEffect>
                                  </p:childTnLst>
                                </p:cTn>
                              </p:par>
                            </p:childTnLst>
                          </p:cTn>
                        </p:par>
                        <p:par>
                          <p:cTn id="73" fill="hold" nodeType="afterGroup">
                            <p:stCondLst>
                              <p:cond delay="4500"/>
                            </p:stCondLst>
                            <p:childTnLst>
                              <p:par>
                                <p:cTn id="74" presetID="31" presetClass="entr" presetSubtype="0" fill="hold" nodeType="afterEffect">
                                  <p:stCondLst>
                                    <p:cond delay="0"/>
                                  </p:stCondLst>
                                  <p:childTnLst>
                                    <p:set>
                                      <p:cBhvr>
                                        <p:cTn id="75" dur="1" fill="hold">
                                          <p:stCondLst>
                                            <p:cond delay="0"/>
                                          </p:stCondLst>
                                        </p:cTn>
                                        <p:tgtEl>
                                          <p:spTgt spid="16"/>
                                        </p:tgtEl>
                                        <p:attrNameLst>
                                          <p:attrName>style.visibility</p:attrName>
                                        </p:attrNameLst>
                                      </p:cBhvr>
                                      <p:to>
                                        <p:strVal val="visible"/>
                                      </p:to>
                                    </p:set>
                                    <p:anim calcmode="lin" valueType="num">
                                      <p:cBhvr>
                                        <p:cTn id="76" dur="1000" fill="hold"/>
                                        <p:tgtEl>
                                          <p:spTgt spid="16"/>
                                        </p:tgtEl>
                                        <p:attrNameLst>
                                          <p:attrName>ppt_w</p:attrName>
                                        </p:attrNameLst>
                                      </p:cBhvr>
                                      <p:tavLst>
                                        <p:tav tm="0">
                                          <p:val>
                                            <p:fltVal val="0"/>
                                          </p:val>
                                        </p:tav>
                                        <p:tav tm="100000">
                                          <p:val>
                                            <p:strVal val="#ppt_w"/>
                                          </p:val>
                                        </p:tav>
                                      </p:tavLst>
                                    </p:anim>
                                    <p:anim calcmode="lin" valueType="num">
                                      <p:cBhvr>
                                        <p:cTn id="77" dur="1000" fill="hold"/>
                                        <p:tgtEl>
                                          <p:spTgt spid="16"/>
                                        </p:tgtEl>
                                        <p:attrNameLst>
                                          <p:attrName>ppt_h</p:attrName>
                                        </p:attrNameLst>
                                      </p:cBhvr>
                                      <p:tavLst>
                                        <p:tav tm="0">
                                          <p:val>
                                            <p:fltVal val="0"/>
                                          </p:val>
                                        </p:tav>
                                        <p:tav tm="100000">
                                          <p:val>
                                            <p:strVal val="#ppt_h"/>
                                          </p:val>
                                        </p:tav>
                                      </p:tavLst>
                                    </p:anim>
                                    <p:anim calcmode="lin" valueType="num">
                                      <p:cBhvr>
                                        <p:cTn id="78" dur="1000" fill="hold"/>
                                        <p:tgtEl>
                                          <p:spTgt spid="16"/>
                                        </p:tgtEl>
                                        <p:attrNameLst>
                                          <p:attrName>style.rotation</p:attrName>
                                        </p:attrNameLst>
                                      </p:cBhvr>
                                      <p:tavLst>
                                        <p:tav tm="0">
                                          <p:val>
                                            <p:fltVal val="90"/>
                                          </p:val>
                                        </p:tav>
                                        <p:tav tm="100000">
                                          <p:val>
                                            <p:fltVal val="0"/>
                                          </p:val>
                                        </p:tav>
                                      </p:tavLst>
                                    </p:anim>
                                    <p:animEffect transition="in" filter="fade">
                                      <p:cBhvr>
                                        <p:cTn id="79" dur="1000"/>
                                        <p:tgtEl>
                                          <p:spTgt spid="16"/>
                                        </p:tgtEl>
                                      </p:cBhvr>
                                    </p:animEffect>
                                  </p:childTnLst>
                                </p:cTn>
                              </p:par>
                              <p:par>
                                <p:cTn id="80" presetID="31" presetClass="entr" presetSubtype="0" fill="hold" nodeType="with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1000" fill="hold"/>
                                        <p:tgtEl>
                                          <p:spTgt spid="21"/>
                                        </p:tgtEl>
                                        <p:attrNameLst>
                                          <p:attrName>ppt_w</p:attrName>
                                        </p:attrNameLst>
                                      </p:cBhvr>
                                      <p:tavLst>
                                        <p:tav tm="0">
                                          <p:val>
                                            <p:fltVal val="0"/>
                                          </p:val>
                                        </p:tav>
                                        <p:tav tm="100000">
                                          <p:val>
                                            <p:strVal val="#ppt_w"/>
                                          </p:val>
                                        </p:tav>
                                      </p:tavLst>
                                    </p:anim>
                                    <p:anim calcmode="lin" valueType="num">
                                      <p:cBhvr>
                                        <p:cTn id="83" dur="1000" fill="hold"/>
                                        <p:tgtEl>
                                          <p:spTgt spid="21"/>
                                        </p:tgtEl>
                                        <p:attrNameLst>
                                          <p:attrName>ppt_h</p:attrName>
                                        </p:attrNameLst>
                                      </p:cBhvr>
                                      <p:tavLst>
                                        <p:tav tm="0">
                                          <p:val>
                                            <p:fltVal val="0"/>
                                          </p:val>
                                        </p:tav>
                                        <p:tav tm="100000">
                                          <p:val>
                                            <p:strVal val="#ppt_h"/>
                                          </p:val>
                                        </p:tav>
                                      </p:tavLst>
                                    </p:anim>
                                    <p:anim calcmode="lin" valueType="num">
                                      <p:cBhvr>
                                        <p:cTn id="84" dur="1000" fill="hold"/>
                                        <p:tgtEl>
                                          <p:spTgt spid="21"/>
                                        </p:tgtEl>
                                        <p:attrNameLst>
                                          <p:attrName>style.rotation</p:attrName>
                                        </p:attrNameLst>
                                      </p:cBhvr>
                                      <p:tavLst>
                                        <p:tav tm="0">
                                          <p:val>
                                            <p:fltVal val="90"/>
                                          </p:val>
                                        </p:tav>
                                        <p:tav tm="100000">
                                          <p:val>
                                            <p:fltVal val="0"/>
                                          </p:val>
                                        </p:tav>
                                      </p:tavLst>
                                    </p:anim>
                                    <p:animEffect transition="in" filter="fade">
                                      <p:cBhvr>
                                        <p:cTn id="85" dur="1000"/>
                                        <p:tgtEl>
                                          <p:spTgt spid="21"/>
                                        </p:tgtEl>
                                      </p:cBhvr>
                                    </p:animEffect>
                                  </p:childTnLst>
                                </p:cTn>
                              </p:par>
                              <p:par>
                                <p:cTn id="86" presetID="31" presetClass="entr" presetSubtype="0" fill="hold" grpId="0" nodeType="withEffect">
                                  <p:stCondLst>
                                    <p:cond delay="0"/>
                                  </p:stCondLst>
                                  <p:childTnLst>
                                    <p:set>
                                      <p:cBhvr>
                                        <p:cTn id="87" dur="1" fill="hold">
                                          <p:stCondLst>
                                            <p:cond delay="0"/>
                                          </p:stCondLst>
                                        </p:cTn>
                                        <p:tgtEl>
                                          <p:spTgt spid="38"/>
                                        </p:tgtEl>
                                        <p:attrNameLst>
                                          <p:attrName>style.visibility</p:attrName>
                                        </p:attrNameLst>
                                      </p:cBhvr>
                                      <p:to>
                                        <p:strVal val="visible"/>
                                      </p:to>
                                    </p:set>
                                    <p:anim calcmode="lin" valueType="num">
                                      <p:cBhvr>
                                        <p:cTn id="88" dur="1000" fill="hold"/>
                                        <p:tgtEl>
                                          <p:spTgt spid="38"/>
                                        </p:tgtEl>
                                        <p:attrNameLst>
                                          <p:attrName>ppt_w</p:attrName>
                                        </p:attrNameLst>
                                      </p:cBhvr>
                                      <p:tavLst>
                                        <p:tav tm="0">
                                          <p:val>
                                            <p:fltVal val="0"/>
                                          </p:val>
                                        </p:tav>
                                        <p:tav tm="100000">
                                          <p:val>
                                            <p:strVal val="#ppt_w"/>
                                          </p:val>
                                        </p:tav>
                                      </p:tavLst>
                                    </p:anim>
                                    <p:anim calcmode="lin" valueType="num">
                                      <p:cBhvr>
                                        <p:cTn id="89" dur="1000" fill="hold"/>
                                        <p:tgtEl>
                                          <p:spTgt spid="38"/>
                                        </p:tgtEl>
                                        <p:attrNameLst>
                                          <p:attrName>ppt_h</p:attrName>
                                        </p:attrNameLst>
                                      </p:cBhvr>
                                      <p:tavLst>
                                        <p:tav tm="0">
                                          <p:val>
                                            <p:fltVal val="0"/>
                                          </p:val>
                                        </p:tav>
                                        <p:tav tm="100000">
                                          <p:val>
                                            <p:strVal val="#ppt_h"/>
                                          </p:val>
                                        </p:tav>
                                      </p:tavLst>
                                    </p:anim>
                                    <p:anim calcmode="lin" valueType="num">
                                      <p:cBhvr>
                                        <p:cTn id="90" dur="1000" fill="hold"/>
                                        <p:tgtEl>
                                          <p:spTgt spid="38"/>
                                        </p:tgtEl>
                                        <p:attrNameLst>
                                          <p:attrName>style.rotation</p:attrName>
                                        </p:attrNameLst>
                                      </p:cBhvr>
                                      <p:tavLst>
                                        <p:tav tm="0">
                                          <p:val>
                                            <p:fltVal val="90"/>
                                          </p:val>
                                        </p:tav>
                                        <p:tav tm="100000">
                                          <p:val>
                                            <p:fltVal val="0"/>
                                          </p:val>
                                        </p:tav>
                                      </p:tavLst>
                                    </p:anim>
                                    <p:animEffect transition="in" filter="fade">
                                      <p:cBhvr>
                                        <p:cTn id="91" dur="1000"/>
                                        <p:tgtEl>
                                          <p:spTgt spid="38"/>
                                        </p:tgtEl>
                                      </p:cBhvr>
                                    </p:animEffect>
                                  </p:childTnLst>
                                </p:cTn>
                              </p:par>
                            </p:childTnLst>
                          </p:cTn>
                        </p:par>
                        <p:par>
                          <p:cTn id="92" fill="hold" nodeType="afterGroup">
                            <p:stCondLst>
                              <p:cond delay="5500"/>
                            </p:stCondLst>
                            <p:childTnLst>
                              <p:par>
                                <p:cTn id="93" presetID="10" presetClass="entr" presetSubtype="0" fill="hold"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fade">
                                      <p:cBhvr>
                                        <p:cTn id="95" dur="500"/>
                                        <p:tgtEl>
                                          <p:spTgt spid="40"/>
                                        </p:tgtEl>
                                      </p:cBhvr>
                                    </p:animEffect>
                                  </p:childTnLst>
                                </p:cTn>
                              </p:par>
                            </p:childTnLst>
                          </p:cTn>
                        </p:par>
                        <p:par>
                          <p:cTn id="96" fill="hold" nodeType="afterGroup">
                            <p:stCondLst>
                              <p:cond delay="6000"/>
                            </p:stCondLst>
                            <p:childTnLst>
                              <p:par>
                                <p:cTn id="97" presetID="10" presetClass="entr" presetSubtype="0" fill="hold"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fade">
                                      <p:cBhvr>
                                        <p:cTn id="99" dur="500"/>
                                        <p:tgtEl>
                                          <p:spTgt spid="45"/>
                                        </p:tgtEl>
                                      </p:cBhvr>
                                    </p:animEffect>
                                  </p:childTnLst>
                                </p:cTn>
                              </p:par>
                            </p:childTnLst>
                          </p:cTn>
                        </p:par>
                        <p:par>
                          <p:cTn id="100" fill="hold" nodeType="afterGroup">
                            <p:stCondLst>
                              <p:cond delay="6500"/>
                            </p:stCondLst>
                            <p:childTnLst>
                              <p:par>
                                <p:cTn id="101" presetID="10" presetClass="entr" presetSubtype="0" fill="hold" nodeType="after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fade">
                                      <p:cBhvr>
                                        <p:cTn id="103" dur="500"/>
                                        <p:tgtEl>
                                          <p:spTgt spid="50"/>
                                        </p:tgtEl>
                                      </p:cBhvr>
                                    </p:animEffect>
                                  </p:childTnLst>
                                </p:cTn>
                              </p:par>
                            </p:childTnLst>
                          </p:cTn>
                        </p:par>
                        <p:par>
                          <p:cTn id="104" fill="hold" nodeType="afterGroup">
                            <p:stCondLst>
                              <p:cond delay="7000"/>
                            </p:stCondLst>
                            <p:childTnLst>
                              <p:par>
                                <p:cTn id="105" presetID="10" presetClass="entr" presetSubtype="0" fill="hold" nodeType="afterEffect">
                                  <p:stCondLst>
                                    <p:cond delay="0"/>
                                  </p:stCondLst>
                                  <p:childTnLst>
                                    <p:set>
                                      <p:cBhvr>
                                        <p:cTn id="106" dur="1" fill="hold">
                                          <p:stCondLst>
                                            <p:cond delay="0"/>
                                          </p:stCondLst>
                                        </p:cTn>
                                        <p:tgtEl>
                                          <p:spTgt spid="55"/>
                                        </p:tgtEl>
                                        <p:attrNameLst>
                                          <p:attrName>style.visibility</p:attrName>
                                        </p:attrNameLst>
                                      </p:cBhvr>
                                      <p:to>
                                        <p:strVal val="visible"/>
                                      </p:to>
                                    </p:set>
                                    <p:animEffect transition="in" filter="fade">
                                      <p:cBhvr>
                                        <p:cTn id="10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6" grpId="0"/>
      <p:bldP spid="37" grpId="0"/>
      <p:bldP spid="3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19459"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4</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grpSp>
        <p:nvGrpSpPr>
          <p:cNvPr id="9" name="Group 4"/>
          <p:cNvGrpSpPr>
            <a:grpSpLocks/>
          </p:cNvGrpSpPr>
          <p:nvPr/>
        </p:nvGrpSpPr>
        <p:grpSpPr bwMode="auto">
          <a:xfrm>
            <a:off x="2135188" y="2524125"/>
            <a:ext cx="1422400" cy="1423988"/>
            <a:chOff x="2187746" y="2123279"/>
            <a:chExt cx="1927113" cy="1931011"/>
          </a:xfrm>
        </p:grpSpPr>
        <p:sp>
          <p:nvSpPr>
            <p:cNvPr id="10"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1"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12" name="椭圆 80"/>
            <p:cNvSpPr/>
            <p:nvPr/>
          </p:nvSpPr>
          <p:spPr bwMode="auto">
            <a:xfrm>
              <a:off x="2454986" y="2391057"/>
              <a:ext cx="1392631" cy="1395453"/>
            </a:xfrm>
            <a:prstGeom prst="roundRect">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13" name="Group 93"/>
          <p:cNvGrpSpPr>
            <a:grpSpLocks/>
          </p:cNvGrpSpPr>
          <p:nvPr/>
        </p:nvGrpSpPr>
        <p:grpSpPr bwMode="auto">
          <a:xfrm>
            <a:off x="5384800" y="2524125"/>
            <a:ext cx="1422400" cy="1423988"/>
            <a:chOff x="2187746" y="2123279"/>
            <a:chExt cx="1927113" cy="1931011"/>
          </a:xfrm>
        </p:grpSpPr>
        <p:sp>
          <p:nvSpPr>
            <p:cNvPr id="14"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5"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16" name="椭圆 80"/>
            <p:cNvSpPr/>
            <p:nvPr/>
          </p:nvSpPr>
          <p:spPr bwMode="auto">
            <a:xfrm>
              <a:off x="2454986" y="2391057"/>
              <a:ext cx="1392631" cy="1395453"/>
            </a:xfrm>
            <a:prstGeom prst="roundRect">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17" name="Group 97"/>
          <p:cNvGrpSpPr>
            <a:grpSpLocks/>
          </p:cNvGrpSpPr>
          <p:nvPr/>
        </p:nvGrpSpPr>
        <p:grpSpPr bwMode="auto">
          <a:xfrm>
            <a:off x="8637588" y="2533652"/>
            <a:ext cx="1422400" cy="1425575"/>
            <a:chOff x="2187746" y="2123279"/>
            <a:chExt cx="1927113" cy="1931011"/>
          </a:xfrm>
        </p:grpSpPr>
        <p:sp>
          <p:nvSpPr>
            <p:cNvPr id="18" name="任意多边形 82"/>
            <p:cNvSpPr/>
            <p:nvPr/>
          </p:nvSpPr>
          <p:spPr bwMode="auto">
            <a:xfrm rot="5400000">
              <a:off x="2185796" y="2125229"/>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9"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20" name="椭圆 80"/>
            <p:cNvSpPr/>
            <p:nvPr/>
          </p:nvSpPr>
          <p:spPr bwMode="auto">
            <a:xfrm>
              <a:off x="2454986" y="2391057"/>
              <a:ext cx="1392631" cy="1395453"/>
            </a:xfrm>
            <a:prstGeom prst="roundRect">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pic>
        <p:nvPicPr>
          <p:cNvPr id="21" name="Picture 10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08239" y="2846390"/>
            <a:ext cx="8731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0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8953502" y="2841625"/>
            <a:ext cx="790575"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05"/>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5715001" y="2841625"/>
            <a:ext cx="788988"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 name="Group 1"/>
          <p:cNvGrpSpPr>
            <a:grpSpLocks/>
          </p:cNvGrpSpPr>
          <p:nvPr/>
        </p:nvGrpSpPr>
        <p:grpSpPr bwMode="auto">
          <a:xfrm>
            <a:off x="407989" y="3155950"/>
            <a:ext cx="11376025" cy="273050"/>
            <a:chOff x="407987" y="3155182"/>
            <a:chExt cx="11376026" cy="273819"/>
          </a:xfrm>
        </p:grpSpPr>
        <p:sp>
          <p:nvSpPr>
            <p:cNvPr id="25" name="Rectangle 101"/>
            <p:cNvSpPr/>
            <p:nvPr/>
          </p:nvSpPr>
          <p:spPr>
            <a:xfrm>
              <a:off x="3546474" y="3155182"/>
              <a:ext cx="1849438" cy="2738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26" name="Rectangle 102"/>
            <p:cNvSpPr/>
            <p:nvPr/>
          </p:nvSpPr>
          <p:spPr>
            <a:xfrm>
              <a:off x="6813550" y="3164734"/>
              <a:ext cx="1838325" cy="2642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27" name="Rectangle 106"/>
            <p:cNvSpPr/>
            <p:nvPr/>
          </p:nvSpPr>
          <p:spPr>
            <a:xfrm>
              <a:off x="407987" y="3155182"/>
              <a:ext cx="1731962" cy="2738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28" name="Rectangle 107"/>
            <p:cNvSpPr/>
            <p:nvPr/>
          </p:nvSpPr>
          <p:spPr>
            <a:xfrm>
              <a:off x="10069513" y="3155182"/>
              <a:ext cx="1714500" cy="2738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grpSp>
      <p:sp>
        <p:nvSpPr>
          <p:cNvPr id="29" name="TextBox 108"/>
          <p:cNvSpPr txBox="1"/>
          <p:nvPr/>
        </p:nvSpPr>
        <p:spPr>
          <a:xfrm>
            <a:off x="2152652" y="4149725"/>
            <a:ext cx="1419225" cy="400110"/>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Facebook</a:t>
            </a:r>
          </a:p>
        </p:txBody>
      </p:sp>
      <p:sp>
        <p:nvSpPr>
          <p:cNvPr id="30" name="TextBox 109"/>
          <p:cNvSpPr txBox="1"/>
          <p:nvPr/>
        </p:nvSpPr>
        <p:spPr>
          <a:xfrm>
            <a:off x="5715001" y="4151313"/>
            <a:ext cx="1536700" cy="400050"/>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Skype</a:t>
            </a:r>
          </a:p>
        </p:txBody>
      </p:sp>
      <p:sp>
        <p:nvSpPr>
          <p:cNvPr id="31" name="TextBox 110"/>
          <p:cNvSpPr txBox="1"/>
          <p:nvPr/>
        </p:nvSpPr>
        <p:spPr>
          <a:xfrm>
            <a:off x="8766177" y="4151313"/>
            <a:ext cx="1419225" cy="400110"/>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Pinterest</a:t>
            </a:r>
          </a:p>
        </p:txBody>
      </p:sp>
      <p:sp>
        <p:nvSpPr>
          <p:cNvPr id="32" name="Content Placeholder 2"/>
          <p:cNvSpPr txBox="1">
            <a:spLocks/>
          </p:cNvSpPr>
          <p:nvPr/>
        </p:nvSpPr>
        <p:spPr>
          <a:xfrm>
            <a:off x="1463675" y="4551363"/>
            <a:ext cx="2655888" cy="7286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
        <p:nvSpPr>
          <p:cNvPr id="33" name="Content Placeholder 2"/>
          <p:cNvSpPr txBox="1">
            <a:spLocks/>
          </p:cNvSpPr>
          <p:nvPr/>
        </p:nvSpPr>
        <p:spPr>
          <a:xfrm>
            <a:off x="4835526" y="4549777"/>
            <a:ext cx="2654300" cy="7286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
        <p:nvSpPr>
          <p:cNvPr id="34" name="Content Placeholder 2"/>
          <p:cNvSpPr txBox="1">
            <a:spLocks/>
          </p:cNvSpPr>
          <p:nvPr/>
        </p:nvSpPr>
        <p:spPr>
          <a:xfrm>
            <a:off x="8040689" y="4549777"/>
            <a:ext cx="2654300" cy="7286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nodeType="afterGroup">
                            <p:stCondLst>
                              <p:cond delay="500"/>
                            </p:stCondLst>
                            <p:childTnLst>
                              <p:par>
                                <p:cTn id="11" presetID="53" presetClass="entr" presetSubtype="16"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fltVal val="0"/>
                                          </p:val>
                                        </p:tav>
                                        <p:tav tm="100000">
                                          <p:val>
                                            <p:strVal val="#ppt_h"/>
                                          </p:val>
                                        </p:tav>
                                      </p:tavLst>
                                    </p:anim>
                                    <p:animEffect transition="in" filter="fade">
                                      <p:cBhvr>
                                        <p:cTn id="15" dur="500"/>
                                        <p:tgtEl>
                                          <p:spTgt spid="21"/>
                                        </p:tgtEl>
                                      </p:cBhvr>
                                    </p:animEffect>
                                  </p:childTnLst>
                                </p:cTn>
                              </p:par>
                            </p:childTnLst>
                          </p:cTn>
                        </p:par>
                        <p:par>
                          <p:cTn id="16" fill="hold" nodeType="afterGroup">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par>
                          <p:cTn id="22" fill="hold" nodeType="afterGroup">
                            <p:stCondLst>
                              <p:cond delay="1500"/>
                            </p:stCondLst>
                            <p:childTnLst>
                              <p:par>
                                <p:cTn id="23" presetID="53" presetClass="entr" presetSubtype="16" fill="hold"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childTnLst>
                                </p:cTn>
                              </p:par>
                            </p:childTnLst>
                          </p:cTn>
                        </p:par>
                        <p:par>
                          <p:cTn id="28" fill="hold" nodeType="afterGroup">
                            <p:stCondLst>
                              <p:cond delay="2000"/>
                            </p:stCondLst>
                            <p:childTnLst>
                              <p:par>
                                <p:cTn id="29" presetID="53" presetClass="entr" presetSubtype="16"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
                                          </p:val>
                                        </p:tav>
                                        <p:tav tm="100000">
                                          <p:val>
                                            <p:strVal val="#ppt_w"/>
                                          </p:val>
                                        </p:tav>
                                      </p:tavLst>
                                    </p:anim>
                                    <p:anim calcmode="lin" valueType="num">
                                      <p:cBhvr>
                                        <p:cTn id="32" dur="500" fill="hold"/>
                                        <p:tgtEl>
                                          <p:spTgt spid="17"/>
                                        </p:tgtEl>
                                        <p:attrNameLst>
                                          <p:attrName>ppt_h</p:attrName>
                                        </p:attrNameLst>
                                      </p:cBhvr>
                                      <p:tavLst>
                                        <p:tav tm="0">
                                          <p:val>
                                            <p:fltVal val="0"/>
                                          </p:val>
                                        </p:tav>
                                        <p:tav tm="100000">
                                          <p:val>
                                            <p:strVal val="#ppt_h"/>
                                          </p:val>
                                        </p:tav>
                                      </p:tavLst>
                                    </p:anim>
                                    <p:animEffect transition="in" filter="fade">
                                      <p:cBhvr>
                                        <p:cTn id="33" dur="500"/>
                                        <p:tgtEl>
                                          <p:spTgt spid="17"/>
                                        </p:tgtEl>
                                      </p:cBhvr>
                                    </p:animEffect>
                                  </p:childTnLst>
                                </p:cTn>
                              </p:par>
                            </p:childTnLst>
                          </p:cTn>
                        </p:par>
                        <p:par>
                          <p:cTn id="34" fill="hold" nodeType="afterGroup">
                            <p:stCondLst>
                              <p:cond delay="2500"/>
                            </p:stCondLst>
                            <p:childTnLst>
                              <p:par>
                                <p:cTn id="35" presetID="53" presetClass="entr" presetSubtype="16" fill="hold" nodeType="after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fill="hold"/>
                                        <p:tgtEl>
                                          <p:spTgt spid="22"/>
                                        </p:tgtEl>
                                        <p:attrNameLst>
                                          <p:attrName>ppt_w</p:attrName>
                                        </p:attrNameLst>
                                      </p:cBhvr>
                                      <p:tavLst>
                                        <p:tav tm="0">
                                          <p:val>
                                            <p:fltVal val="0"/>
                                          </p:val>
                                        </p:tav>
                                        <p:tav tm="100000">
                                          <p:val>
                                            <p:strVal val="#ppt_w"/>
                                          </p:val>
                                        </p:tav>
                                      </p:tavLst>
                                    </p:anim>
                                    <p:anim calcmode="lin" valueType="num">
                                      <p:cBhvr>
                                        <p:cTn id="38" dur="500" fill="hold"/>
                                        <p:tgtEl>
                                          <p:spTgt spid="22"/>
                                        </p:tgtEl>
                                        <p:attrNameLst>
                                          <p:attrName>ppt_h</p:attrName>
                                        </p:attrNameLst>
                                      </p:cBhvr>
                                      <p:tavLst>
                                        <p:tav tm="0">
                                          <p:val>
                                            <p:fltVal val="0"/>
                                          </p:val>
                                        </p:tav>
                                        <p:tav tm="100000">
                                          <p:val>
                                            <p:strVal val="#ppt_h"/>
                                          </p:val>
                                        </p:tav>
                                      </p:tavLst>
                                    </p:anim>
                                    <p:animEffect transition="in" filter="fade">
                                      <p:cBhvr>
                                        <p:cTn id="39" dur="500"/>
                                        <p:tgtEl>
                                          <p:spTgt spid="22"/>
                                        </p:tgtEl>
                                      </p:cBhvr>
                                    </p:animEffect>
                                  </p:childTnLst>
                                </p:cTn>
                              </p:par>
                            </p:childTnLst>
                          </p:cTn>
                        </p:par>
                        <p:par>
                          <p:cTn id="40" fill="hold" nodeType="afterGroup">
                            <p:stCondLst>
                              <p:cond delay="3000"/>
                            </p:stCondLst>
                            <p:childTnLst>
                              <p:par>
                                <p:cTn id="41" presetID="22" presetClass="entr" presetSubtype="8"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1000"/>
                                        <p:tgtEl>
                                          <p:spTgt spid="24"/>
                                        </p:tgtEl>
                                      </p:cBhvr>
                                    </p:animEffect>
                                  </p:childTnLst>
                                </p:cTn>
                              </p:par>
                            </p:childTnLst>
                          </p:cTn>
                        </p:par>
                        <p:par>
                          <p:cTn id="44" fill="hold" nodeType="afterGroup">
                            <p:stCondLst>
                              <p:cond delay="4000"/>
                            </p:stCondLst>
                            <p:childTnLst>
                              <p:par>
                                <p:cTn id="45" presetID="14" presetClass="entr" presetSubtype="10" fill="hold" grpId="0" nodeType="after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randombar(horizontal)">
                                      <p:cBhvr>
                                        <p:cTn id="47" dur="500"/>
                                        <p:tgtEl>
                                          <p:spTgt spid="29"/>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randombar(horizontal)">
                                      <p:cBhvr>
                                        <p:cTn id="50" dur="500"/>
                                        <p:tgtEl>
                                          <p:spTgt spid="32"/>
                                        </p:tgtEl>
                                      </p:cBhvr>
                                    </p:animEffect>
                                  </p:childTnLst>
                                </p:cTn>
                              </p:par>
                              <p:par>
                                <p:cTn id="51" presetID="14" presetClass="entr" presetSubtype="1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randombar(horizontal)">
                                      <p:cBhvr>
                                        <p:cTn id="53" dur="500"/>
                                        <p:tgtEl>
                                          <p:spTgt spid="30"/>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33"/>
                                        </p:tgtEl>
                                        <p:attrNameLst>
                                          <p:attrName>style.visibility</p:attrName>
                                        </p:attrNameLst>
                                      </p:cBhvr>
                                      <p:to>
                                        <p:strVal val="visible"/>
                                      </p:to>
                                    </p:set>
                                    <p:animEffect transition="in" filter="randombar(horizontal)">
                                      <p:cBhvr>
                                        <p:cTn id="56" dur="500"/>
                                        <p:tgtEl>
                                          <p:spTgt spid="33"/>
                                        </p:tgtEl>
                                      </p:cBhvr>
                                    </p:animEffect>
                                  </p:childTnLst>
                                </p:cTn>
                              </p:par>
                              <p:par>
                                <p:cTn id="57" presetID="14" presetClass="entr" presetSubtype="10"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randombar(horizontal)">
                                      <p:cBhvr>
                                        <p:cTn id="59" dur="500"/>
                                        <p:tgtEl>
                                          <p:spTgt spid="31"/>
                                        </p:tgtEl>
                                      </p:cBhvr>
                                    </p:animEffect>
                                  </p:childTnLst>
                                </p:cTn>
                              </p:par>
                              <p:par>
                                <p:cTn id="60" presetID="14" presetClass="entr" presetSubtype="10" fill="hold" grpId="0" nodeType="with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randombar(horizontal)">
                                      <p:cBhvr>
                                        <p:cTn id="6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79"/>
          <p:cNvGrpSpPr>
            <a:grpSpLocks/>
          </p:cNvGrpSpPr>
          <p:nvPr/>
        </p:nvGrpSpPr>
        <p:grpSpPr bwMode="auto">
          <a:xfrm>
            <a:off x="1076112" y="1862402"/>
            <a:ext cx="3565525" cy="3571875"/>
            <a:chOff x="6379729" y="2488774"/>
            <a:chExt cx="2513016" cy="2513016"/>
          </a:xfrm>
        </p:grpSpPr>
        <p:sp>
          <p:nvSpPr>
            <p:cNvPr id="12"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3"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4" name="等腰三角形 31"/>
          <p:cNvSpPr/>
          <p:nvPr/>
        </p:nvSpPr>
        <p:spPr>
          <a:xfrm>
            <a:off x="3720888" y="852750"/>
            <a:ext cx="1000125" cy="10715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Lst>
            <a:ahLst/>
            <a:cxnLst>
              <a:cxn ang="0">
                <a:pos x="connsiteX0" y="connsiteY0"/>
              </a:cxn>
              <a:cxn ang="0">
                <a:pos x="connsiteX1" y="connsiteY1"/>
              </a:cxn>
              <a:cxn ang="0">
                <a:pos x="connsiteX2" y="connsiteY2"/>
              </a:cxn>
              <a:cxn ang="0">
                <a:pos x="connsiteX3" y="connsiteY3"/>
              </a:cxn>
            </a:cxnLst>
            <a:rect l="l" t="t" r="r" b="b"/>
            <a:pathLst>
              <a:path w="999976" h="1071590">
                <a:moveTo>
                  <a:pt x="0" y="1071590"/>
                </a:moveTo>
                <a:lnTo>
                  <a:pt x="621522" y="0"/>
                </a:lnTo>
                <a:lnTo>
                  <a:pt x="999976" y="492856"/>
                </a:lnTo>
                <a:lnTo>
                  <a:pt x="0" y="107159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5" name="等腰三角形 31"/>
          <p:cNvSpPr/>
          <p:nvPr/>
        </p:nvSpPr>
        <p:spPr>
          <a:xfrm rot="962341">
            <a:off x="3898688" y="1624275"/>
            <a:ext cx="777875" cy="4619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Lst>
            <a:ahLst/>
            <a:cxnLst>
              <a:cxn ang="0">
                <a:pos x="connsiteX0" y="connsiteY0"/>
              </a:cxn>
              <a:cxn ang="0">
                <a:pos x="connsiteX1" y="connsiteY1"/>
              </a:cxn>
              <a:cxn ang="0">
                <a:pos x="connsiteX2" y="connsiteY2"/>
              </a:cxn>
              <a:cxn ang="0">
                <a:pos x="connsiteX3" y="connsiteY3"/>
              </a:cxn>
            </a:cxnLst>
            <a:rect l="l" t="t" r="r" b="b"/>
            <a:pathLst>
              <a:path w="1254028" h="706935">
                <a:moveTo>
                  <a:pt x="1" y="706936"/>
                </a:moveTo>
                <a:lnTo>
                  <a:pt x="906240" y="1"/>
                </a:lnTo>
                <a:lnTo>
                  <a:pt x="1254028" y="519679"/>
                </a:lnTo>
                <a:lnTo>
                  <a:pt x="1" y="70693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6" name="等腰三角形 31"/>
          <p:cNvSpPr/>
          <p:nvPr/>
        </p:nvSpPr>
        <p:spPr>
          <a:xfrm rot="962341">
            <a:off x="3444663" y="1359162"/>
            <a:ext cx="339725" cy="501650"/>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 name="connsiteX0" fmla="*/ 1 w 752066"/>
              <a:gd name="connsiteY0" fmla="*/ 1016374 h 1016375"/>
              <a:gd name="connsiteX1" fmla="*/ 404278 w 752066"/>
              <a:gd name="connsiteY1" fmla="*/ -1 h 1016375"/>
              <a:gd name="connsiteX2" fmla="*/ 752066 w 752066"/>
              <a:gd name="connsiteY2" fmla="*/ 519677 h 1016375"/>
              <a:gd name="connsiteX3" fmla="*/ 1 w 752066"/>
              <a:gd name="connsiteY3" fmla="*/ 1016374 h 1016375"/>
              <a:gd name="connsiteX0" fmla="*/ 56784 w 808849"/>
              <a:gd name="connsiteY0" fmla="*/ 1055400 h 1055399"/>
              <a:gd name="connsiteX1" fmla="*/ 0 w 808849"/>
              <a:gd name="connsiteY1" fmla="*/ 1 h 1055399"/>
              <a:gd name="connsiteX2" fmla="*/ 808849 w 808849"/>
              <a:gd name="connsiteY2" fmla="*/ 558703 h 1055399"/>
              <a:gd name="connsiteX3" fmla="*/ 56784 w 808849"/>
              <a:gd name="connsiteY3" fmla="*/ 1055400 h 1055399"/>
              <a:gd name="connsiteX0" fmla="*/ 56784 w 400017"/>
              <a:gd name="connsiteY0" fmla="*/ 1055398 h 1055399"/>
              <a:gd name="connsiteX1" fmla="*/ 0 w 400017"/>
              <a:gd name="connsiteY1" fmla="*/ -1 h 1055399"/>
              <a:gd name="connsiteX2" fmla="*/ 400017 w 400017"/>
              <a:gd name="connsiteY2" fmla="*/ 320903 h 1055399"/>
              <a:gd name="connsiteX3" fmla="*/ 56784 w 400017"/>
              <a:gd name="connsiteY3" fmla="*/ 1055398 h 1055399"/>
              <a:gd name="connsiteX0" fmla="*/ 468575 w 811808"/>
              <a:gd name="connsiteY0" fmla="*/ 734495 h 734494"/>
              <a:gd name="connsiteX1" fmla="*/ 0 w 811808"/>
              <a:gd name="connsiteY1" fmla="*/ 73278 h 734494"/>
              <a:gd name="connsiteX2" fmla="*/ 811808 w 811808"/>
              <a:gd name="connsiteY2" fmla="*/ 0 h 734494"/>
              <a:gd name="connsiteX3" fmla="*/ 468575 w 811808"/>
              <a:gd name="connsiteY3" fmla="*/ 734495 h 734494"/>
              <a:gd name="connsiteX0" fmla="*/ 468575 w 546206"/>
              <a:gd name="connsiteY0" fmla="*/ 768694 h 768694"/>
              <a:gd name="connsiteX1" fmla="*/ 0 w 546206"/>
              <a:gd name="connsiteY1" fmla="*/ 107477 h 768694"/>
              <a:gd name="connsiteX2" fmla="*/ 546206 w 546206"/>
              <a:gd name="connsiteY2" fmla="*/ 0 h 768694"/>
              <a:gd name="connsiteX3" fmla="*/ 468575 w 546206"/>
              <a:gd name="connsiteY3" fmla="*/ 768694 h 768694"/>
            </a:gdLst>
            <a:ahLst/>
            <a:cxnLst>
              <a:cxn ang="0">
                <a:pos x="connsiteX0" y="connsiteY0"/>
              </a:cxn>
              <a:cxn ang="0">
                <a:pos x="connsiteX1" y="connsiteY1"/>
              </a:cxn>
              <a:cxn ang="0">
                <a:pos x="connsiteX2" y="connsiteY2"/>
              </a:cxn>
              <a:cxn ang="0">
                <a:pos x="connsiteX3" y="connsiteY3"/>
              </a:cxn>
            </a:cxnLst>
            <a:rect l="l" t="t" r="r" b="b"/>
            <a:pathLst>
              <a:path w="546206" h="768694">
                <a:moveTo>
                  <a:pt x="468575" y="768694"/>
                </a:moveTo>
                <a:lnTo>
                  <a:pt x="0" y="107477"/>
                </a:lnTo>
                <a:lnTo>
                  <a:pt x="546206" y="0"/>
                </a:lnTo>
                <a:lnTo>
                  <a:pt x="468575" y="76869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7" name="文本框 20"/>
          <p:cNvSpPr txBox="1">
            <a:spLocks noChangeArrowheads="1"/>
          </p:cNvSpPr>
          <p:nvPr/>
        </p:nvSpPr>
        <p:spPr bwMode="auto">
          <a:xfrm>
            <a:off x="1384788" y="3525168"/>
            <a:ext cx="29813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6000" b="1" dirty="0">
                <a:solidFill>
                  <a:schemeClr val="accent1"/>
                </a:solidFill>
              </a:rPr>
              <a:t>04</a:t>
            </a:r>
            <a:endParaRPr lang="zh-CN" altLang="en-US" sz="6000" b="1" dirty="0">
              <a:solidFill>
                <a:schemeClr val="accent1"/>
              </a:solidFill>
            </a:endParaRPr>
          </a:p>
        </p:txBody>
      </p:sp>
      <p:sp>
        <p:nvSpPr>
          <p:cNvPr id="18" name="文本框 20"/>
          <p:cNvSpPr txBox="1">
            <a:spLocks noChangeArrowheads="1"/>
          </p:cNvSpPr>
          <p:nvPr/>
        </p:nvSpPr>
        <p:spPr bwMode="auto">
          <a:xfrm>
            <a:off x="1302900" y="2835550"/>
            <a:ext cx="29813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5400" b="1" dirty="0">
                <a:solidFill>
                  <a:schemeClr val="accent1"/>
                </a:solidFill>
              </a:rPr>
              <a:t>Part</a:t>
            </a:r>
            <a:endParaRPr lang="zh-CN" altLang="en-US" sz="5400" b="1" dirty="0">
              <a:solidFill>
                <a:schemeClr val="accent1"/>
              </a:solidFill>
            </a:endParaRPr>
          </a:p>
        </p:txBody>
      </p:sp>
      <p:grpSp>
        <p:nvGrpSpPr>
          <p:cNvPr id="24" name="组合 23"/>
          <p:cNvGrpSpPr/>
          <p:nvPr/>
        </p:nvGrpSpPr>
        <p:grpSpPr>
          <a:xfrm>
            <a:off x="5622073" y="3297215"/>
            <a:ext cx="3367313" cy="584775"/>
            <a:chOff x="7047666" y="1942356"/>
            <a:chExt cx="3367313" cy="584775"/>
          </a:xfrm>
        </p:grpSpPr>
        <p:grpSp>
          <p:nvGrpSpPr>
            <p:cNvPr id="25" name="组合 24"/>
            <p:cNvGrpSpPr/>
            <p:nvPr/>
          </p:nvGrpSpPr>
          <p:grpSpPr>
            <a:xfrm>
              <a:off x="7047666" y="1942356"/>
              <a:ext cx="551542" cy="584775"/>
              <a:chOff x="4519974" y="1762722"/>
              <a:chExt cx="551542" cy="584775"/>
            </a:xfrm>
          </p:grpSpPr>
          <p:sp>
            <p:nvSpPr>
              <p:cNvPr id="27" name="圆角矩形 26"/>
              <p:cNvSpPr/>
              <p:nvPr/>
            </p:nvSpPr>
            <p:spPr>
              <a:xfrm>
                <a:off x="4519974" y="1830139"/>
                <a:ext cx="551542"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4576775" y="1762722"/>
                <a:ext cx="425116" cy="584775"/>
              </a:xfrm>
              <a:prstGeom prst="rect">
                <a:avLst/>
              </a:prstGeom>
              <a:noFill/>
            </p:spPr>
            <p:txBody>
              <a:bodyPr wrap="none" rtlCol="0">
                <a:spAutoFit/>
              </a:bodyPr>
              <a:lstStyle/>
              <a:p>
                <a:r>
                  <a:rPr lang="en-US" altLang="zh-CN" sz="3200" dirty="0">
                    <a:solidFill>
                      <a:schemeClr val="bg1"/>
                    </a:solidFill>
                    <a:latin typeface="+mj-ea"/>
                    <a:ea typeface="+mj-ea"/>
                  </a:rPr>
                  <a:t>4</a:t>
                </a:r>
                <a:endParaRPr lang="zh-CN" altLang="en-US" sz="3200" dirty="0">
                  <a:solidFill>
                    <a:schemeClr val="bg1"/>
                  </a:solidFill>
                  <a:latin typeface="+mj-ea"/>
                  <a:ea typeface="+mj-ea"/>
                </a:endParaRPr>
              </a:p>
            </p:txBody>
          </p:sp>
        </p:grpSp>
        <p:sp>
          <p:nvSpPr>
            <p:cNvPr id="26" name="圆角矩形 25"/>
            <p:cNvSpPr/>
            <p:nvPr/>
          </p:nvSpPr>
          <p:spPr>
            <a:xfrm>
              <a:off x="7845950" y="2009773"/>
              <a:ext cx="2569029"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工作存在不足</a:t>
              </a:r>
            </a:p>
          </p:txBody>
        </p:sp>
      </p:grpSp>
    </p:spTree>
    <p:extLst>
      <p:ext uri="{BB962C8B-B14F-4D97-AF65-F5344CB8AC3E}">
        <p14:creationId xmlns:p14="http://schemas.microsoft.com/office/powerpoint/2010/main" val="884037014"/>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1+#ppt_w/2"/>
                                              </p:val>
                                            </p:tav>
                                            <p:tav tm="100000">
                                              <p:val>
                                                <p:strVal val="#ppt_x"/>
                                              </p:val>
                                            </p:tav>
                                          </p:tavLst>
                                        </p:anim>
                                        <p:anim calcmode="lin" valueType="num">
                                          <p:cBhvr additive="base">
                                            <p:cTn id="13" dur="500" fill="hold"/>
                                            <p:tgtEl>
                                              <p:spTgt spid="14"/>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1+#ppt_w/2"/>
                                              </p:val>
                                            </p:tav>
                                            <p:tav tm="100000">
                                              <p:val>
                                                <p:strVal val="#ppt_x"/>
                                              </p:val>
                                            </p:tav>
                                          </p:tavLst>
                                        </p:anim>
                                        <p:anim calcmode="lin" valueType="num">
                                          <p:cBhvr additive="base">
                                            <p:cTn id="21"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14:presetBounceEnd="56000">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14:bounceEnd="56000">
                                          <p:cBhvr additive="base">
                                            <p:cTn id="38" dur="750" fill="hold"/>
                                            <p:tgtEl>
                                              <p:spTgt spid="24"/>
                                            </p:tgtEl>
                                            <p:attrNameLst>
                                              <p:attrName>ppt_x</p:attrName>
                                            </p:attrNameLst>
                                          </p:cBhvr>
                                          <p:tavLst>
                                            <p:tav tm="0">
                                              <p:val>
                                                <p:strVal val="1+#ppt_w/2"/>
                                              </p:val>
                                            </p:tav>
                                            <p:tav tm="100000">
                                              <p:val>
                                                <p:strVal val="#ppt_x"/>
                                              </p:val>
                                            </p:tav>
                                          </p:tavLst>
                                        </p:anim>
                                        <p:anim calcmode="lin" valueType="num" p14:bounceEnd="56000">
                                          <p:cBhvr additive="base">
                                            <p:cTn id="39" dur="75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p:bldP spid="18"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1+#ppt_w/2"/>
                                              </p:val>
                                            </p:tav>
                                            <p:tav tm="100000">
                                              <p:val>
                                                <p:strVal val="#ppt_x"/>
                                              </p:val>
                                            </p:tav>
                                          </p:tavLst>
                                        </p:anim>
                                        <p:anim calcmode="lin" valueType="num">
                                          <p:cBhvr additive="base">
                                            <p:cTn id="13" dur="500" fill="hold"/>
                                            <p:tgtEl>
                                              <p:spTgt spid="14"/>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1+#ppt_w/2"/>
                                              </p:val>
                                            </p:tav>
                                            <p:tav tm="100000">
                                              <p:val>
                                                <p:strVal val="#ppt_x"/>
                                              </p:val>
                                            </p:tav>
                                          </p:tavLst>
                                        </p:anim>
                                        <p:anim calcmode="lin" valueType="num">
                                          <p:cBhvr additive="base">
                                            <p:cTn id="21"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additive="base">
                                            <p:cTn id="38" dur="750" fill="hold"/>
                                            <p:tgtEl>
                                              <p:spTgt spid="24"/>
                                            </p:tgtEl>
                                            <p:attrNameLst>
                                              <p:attrName>ppt_x</p:attrName>
                                            </p:attrNameLst>
                                          </p:cBhvr>
                                          <p:tavLst>
                                            <p:tav tm="0">
                                              <p:val>
                                                <p:strVal val="1+#ppt_w/2"/>
                                              </p:val>
                                            </p:tav>
                                            <p:tav tm="100000">
                                              <p:val>
                                                <p:strVal val="#ppt_x"/>
                                              </p:val>
                                            </p:tav>
                                          </p:tavLst>
                                        </p:anim>
                                        <p:anim calcmode="lin" valueType="num">
                                          <p:cBhvr additive="base">
                                            <p:cTn id="39" dur="75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p:bldP spid="18" grpId="0"/>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21507"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1</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cxnSp>
        <p:nvCxnSpPr>
          <p:cNvPr id="9" name="Straight Connector 4"/>
          <p:cNvCxnSpPr/>
          <p:nvPr/>
        </p:nvCxnSpPr>
        <p:spPr>
          <a:xfrm>
            <a:off x="1628775" y="2214565"/>
            <a:ext cx="0" cy="3652837"/>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511" name="Line 18"/>
          <p:cNvSpPr>
            <a:spLocks noChangeShapeType="1"/>
          </p:cNvSpPr>
          <p:nvPr/>
        </p:nvSpPr>
        <p:spPr bwMode="auto">
          <a:xfrm>
            <a:off x="1685925" y="2794000"/>
            <a:ext cx="5943600" cy="0"/>
          </a:xfrm>
          <a:prstGeom prst="line">
            <a:avLst/>
          </a:prstGeom>
          <a:noFill/>
          <a:ln w="19050" cap="rnd">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12" name="Line 19"/>
          <p:cNvSpPr>
            <a:spLocks noChangeShapeType="1"/>
          </p:cNvSpPr>
          <p:nvPr/>
        </p:nvSpPr>
        <p:spPr bwMode="auto">
          <a:xfrm>
            <a:off x="1685925" y="4038600"/>
            <a:ext cx="5943600" cy="0"/>
          </a:xfrm>
          <a:prstGeom prst="line">
            <a:avLst/>
          </a:prstGeom>
          <a:noFill/>
          <a:ln w="19050" cap="rnd">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13" name="Line 20"/>
          <p:cNvSpPr>
            <a:spLocks noChangeShapeType="1"/>
          </p:cNvSpPr>
          <p:nvPr/>
        </p:nvSpPr>
        <p:spPr bwMode="auto">
          <a:xfrm flipV="1">
            <a:off x="1685925" y="5156202"/>
            <a:ext cx="5943600" cy="3175"/>
          </a:xfrm>
          <a:prstGeom prst="line">
            <a:avLst/>
          </a:prstGeom>
          <a:noFill/>
          <a:ln w="19050" cap="rnd">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 name="Rectangle 12"/>
          <p:cNvSpPr/>
          <p:nvPr/>
        </p:nvSpPr>
        <p:spPr>
          <a:xfrm>
            <a:off x="2495551" y="3121026"/>
            <a:ext cx="5133975" cy="954107"/>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Quisque ultrices venenatis ultrices. Duis et lectus sapien. Etiam tempor sodales gravida. Class aptent taciti sociosqu ad litora torquent per</a:t>
            </a:r>
            <a:endParaRPr lang="en-US" sz="1400">
              <a:latin typeface="+mn-lt"/>
              <a:ea typeface="+mn-ea"/>
            </a:endParaRPr>
          </a:p>
        </p:txBody>
      </p:sp>
      <p:sp>
        <p:nvSpPr>
          <p:cNvPr id="14" name="Rectangle 13"/>
          <p:cNvSpPr/>
          <p:nvPr/>
        </p:nvSpPr>
        <p:spPr>
          <a:xfrm>
            <a:off x="2468563" y="1843090"/>
            <a:ext cx="5160963" cy="738664"/>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Quisque ultrices venenatis ultrices. Duis et lectus sapien. Etiam tempor sodales gravida. Class aptent taciti</a:t>
            </a:r>
            <a:endParaRPr lang="en-US" sz="1400">
              <a:latin typeface="+mn-lt"/>
              <a:ea typeface="+mn-ea"/>
            </a:endParaRPr>
          </a:p>
        </p:txBody>
      </p:sp>
      <p:sp>
        <p:nvSpPr>
          <p:cNvPr id="15" name="Rectangle 14"/>
          <p:cNvSpPr/>
          <p:nvPr/>
        </p:nvSpPr>
        <p:spPr>
          <a:xfrm>
            <a:off x="2495551" y="4275139"/>
            <a:ext cx="5133975" cy="523220"/>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Quisque ultrices venenatis ultrices. Duis et lectus sapien</a:t>
            </a:r>
            <a:endParaRPr lang="en-US" sz="1400">
              <a:latin typeface="+mn-lt"/>
              <a:ea typeface="+mn-ea"/>
            </a:endParaRPr>
          </a:p>
        </p:txBody>
      </p:sp>
      <p:sp>
        <p:nvSpPr>
          <p:cNvPr id="16" name="TextBox 15"/>
          <p:cNvSpPr txBox="1"/>
          <p:nvPr/>
        </p:nvSpPr>
        <p:spPr>
          <a:xfrm>
            <a:off x="2495551" y="5391151"/>
            <a:ext cx="5133975" cy="738664"/>
          </a:xfrm>
          <a:prstGeom prst="rect">
            <a:avLst/>
          </a:prstGeom>
          <a:noFill/>
        </p:spPr>
        <p:txBody>
          <a:bodyPr>
            <a:spAutoFit/>
          </a:bodyPr>
          <a:lstStyle/>
          <a:p>
            <a:pPr marL="285750" indent="-285750" eaLnBrk="1" fontAlgn="auto" hangingPunct="1">
              <a:spcBef>
                <a:spcPts val="0"/>
              </a:spcBef>
              <a:spcAft>
                <a:spcPts val="0"/>
              </a:spcAft>
              <a:buClr>
                <a:schemeClr val="accent4"/>
              </a:buClr>
              <a:buSzPct val="120000"/>
              <a:buFont typeface="Courier New" panose="02070309020205020404" pitchFamily="49" charset="0"/>
              <a:buChar char="o"/>
              <a:defRPr/>
            </a:pPr>
            <a:r>
              <a:rPr lang="en-US" sz="1400" dirty="0">
                <a:solidFill>
                  <a:schemeClr val="tx1">
                    <a:lumMod val="75000"/>
                    <a:lumOff val="25000"/>
                  </a:schemeClr>
                </a:solidFill>
                <a:latin typeface="+mn-lt"/>
                <a:ea typeface="+mn-ea"/>
              </a:rPr>
              <a:t>Lorem ipsum dolor sit amet, consectetur adipiscing elit. </a:t>
            </a:r>
            <a:r>
              <a:rPr lang="en-US" sz="1400" dirty="0" err="1">
                <a:solidFill>
                  <a:schemeClr val="tx1">
                    <a:lumMod val="75000"/>
                    <a:lumOff val="25000"/>
                  </a:schemeClr>
                </a:solidFill>
                <a:latin typeface="+mn-lt"/>
                <a:ea typeface="+mn-ea"/>
              </a:rPr>
              <a:t>Quisque</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ultrices</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venenatis</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ultrices</a:t>
            </a:r>
            <a:r>
              <a:rPr lang="en-US" sz="1400" dirty="0">
                <a:solidFill>
                  <a:schemeClr val="tx1">
                    <a:lumMod val="75000"/>
                    <a:lumOff val="25000"/>
                  </a:schemeClr>
                </a:solidFill>
                <a:latin typeface="+mn-lt"/>
                <a:ea typeface="+mn-ea"/>
              </a:rPr>
              <a:t>. </a:t>
            </a:r>
            <a:endParaRPr lang="vi-VN" sz="1400">
              <a:solidFill>
                <a:schemeClr val="tx1">
                  <a:lumMod val="75000"/>
                  <a:lumOff val="25000"/>
                </a:schemeClr>
              </a:solidFill>
              <a:latin typeface="+mn-lt"/>
              <a:ea typeface="+mn-ea"/>
            </a:endParaRPr>
          </a:p>
          <a:p>
            <a:pPr marL="285750" indent="-285750" eaLnBrk="1" fontAlgn="auto" hangingPunct="1">
              <a:spcBef>
                <a:spcPts val="0"/>
              </a:spcBef>
              <a:spcAft>
                <a:spcPts val="0"/>
              </a:spcAft>
              <a:buClr>
                <a:schemeClr val="accent4"/>
              </a:buClr>
              <a:buSzPct val="120000"/>
              <a:buFont typeface="Courier New" panose="02070309020205020404" pitchFamily="49" charset="0"/>
              <a:buChar char="o"/>
              <a:defRPr/>
            </a:pPr>
            <a:r>
              <a:rPr lang="en-US" sz="1400" dirty="0" err="1">
                <a:solidFill>
                  <a:schemeClr val="tx1">
                    <a:lumMod val="75000"/>
                    <a:lumOff val="25000"/>
                  </a:schemeClr>
                </a:solidFill>
                <a:latin typeface="+mn-lt"/>
                <a:ea typeface="+mn-ea"/>
              </a:rPr>
              <a:t>Duis</a:t>
            </a:r>
            <a:r>
              <a:rPr lang="en-US" sz="1400" dirty="0">
                <a:solidFill>
                  <a:schemeClr val="tx1">
                    <a:lumMod val="75000"/>
                    <a:lumOff val="25000"/>
                  </a:schemeClr>
                </a:solidFill>
                <a:latin typeface="+mn-lt"/>
                <a:ea typeface="+mn-ea"/>
              </a:rPr>
              <a:t> et </a:t>
            </a:r>
            <a:r>
              <a:rPr lang="en-US" sz="1400" dirty="0" err="1">
                <a:solidFill>
                  <a:schemeClr val="tx1">
                    <a:lumMod val="75000"/>
                    <a:lumOff val="25000"/>
                  </a:schemeClr>
                </a:solidFill>
                <a:latin typeface="+mn-lt"/>
                <a:ea typeface="+mn-ea"/>
              </a:rPr>
              <a:t>lectus</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sapien</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Etiam</a:t>
            </a:r>
            <a:r>
              <a:rPr lang="en-US" sz="1400" dirty="0">
                <a:solidFill>
                  <a:schemeClr val="tx1">
                    <a:lumMod val="75000"/>
                    <a:lumOff val="25000"/>
                  </a:schemeClr>
                </a:solidFill>
                <a:latin typeface="+mn-lt"/>
                <a:ea typeface="+mn-ea"/>
              </a:rPr>
              <a:t> tempor </a:t>
            </a:r>
            <a:r>
              <a:rPr lang="en-US" sz="1400" dirty="0" err="1">
                <a:solidFill>
                  <a:schemeClr val="tx1">
                    <a:lumMod val="75000"/>
                    <a:lumOff val="25000"/>
                  </a:schemeClr>
                </a:solidFill>
                <a:latin typeface="+mn-lt"/>
                <a:ea typeface="+mn-ea"/>
              </a:rPr>
              <a:t>sodales</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gravida</a:t>
            </a:r>
            <a:r>
              <a:rPr lang="en-US" sz="1400" dirty="0">
                <a:solidFill>
                  <a:schemeClr val="tx1">
                    <a:lumMod val="75000"/>
                    <a:lumOff val="25000"/>
                  </a:schemeClr>
                </a:solidFill>
                <a:latin typeface="+mn-lt"/>
                <a:ea typeface="+mn-ea"/>
              </a:rPr>
              <a:t>. </a:t>
            </a:r>
            <a:endParaRPr lang="vi-VN" sz="1400">
              <a:solidFill>
                <a:schemeClr val="tx1">
                  <a:lumMod val="75000"/>
                  <a:lumOff val="25000"/>
                </a:schemeClr>
              </a:solidFill>
              <a:latin typeface="+mn-lt"/>
              <a:ea typeface="+mn-ea"/>
            </a:endParaRPr>
          </a:p>
        </p:txBody>
      </p:sp>
      <p:sp>
        <p:nvSpPr>
          <p:cNvPr id="17" name="TextBox 16"/>
          <p:cNvSpPr txBox="1"/>
          <p:nvPr/>
        </p:nvSpPr>
        <p:spPr>
          <a:xfrm>
            <a:off x="7378700" y="1854202"/>
            <a:ext cx="1803400" cy="923925"/>
          </a:xfrm>
          <a:prstGeom prst="rect">
            <a:avLst/>
          </a:prstGeom>
          <a:noFill/>
        </p:spPr>
        <p:txBody>
          <a:bodyPr>
            <a:spAutoFit/>
          </a:bodyPr>
          <a:lstStyle/>
          <a:p>
            <a:pPr eaLnBrk="1" fontAlgn="auto" hangingPunct="1">
              <a:spcBef>
                <a:spcPts val="0"/>
              </a:spcBef>
              <a:spcAft>
                <a:spcPts val="0"/>
              </a:spcAft>
              <a:defRPr/>
            </a:pPr>
            <a:r>
              <a:rPr lang="vi-VN" sz="5400" dirty="0">
                <a:solidFill>
                  <a:schemeClr val="accent1"/>
                </a:solidFill>
                <a:latin typeface="+mj-lt"/>
                <a:ea typeface="+mn-ea"/>
              </a:rPr>
              <a:t>86</a:t>
            </a:r>
            <a:r>
              <a:rPr lang="vi-VN" sz="2800" dirty="0">
                <a:solidFill>
                  <a:schemeClr val="accent1"/>
                </a:solidFill>
                <a:latin typeface="+mj-lt"/>
                <a:ea typeface="+mn-ea"/>
              </a:rPr>
              <a:t>%</a:t>
            </a:r>
            <a:endParaRPr lang="en-US" sz="2800">
              <a:solidFill>
                <a:schemeClr val="accent1"/>
              </a:solidFill>
              <a:latin typeface="+mj-lt"/>
              <a:ea typeface="+mn-ea"/>
            </a:endParaRPr>
          </a:p>
        </p:txBody>
      </p:sp>
      <p:sp>
        <p:nvSpPr>
          <p:cNvPr id="18" name="TextBox 17"/>
          <p:cNvSpPr txBox="1"/>
          <p:nvPr/>
        </p:nvSpPr>
        <p:spPr>
          <a:xfrm>
            <a:off x="7405688" y="3216275"/>
            <a:ext cx="1803400" cy="922338"/>
          </a:xfrm>
          <a:prstGeom prst="rect">
            <a:avLst/>
          </a:prstGeom>
          <a:noFill/>
        </p:spPr>
        <p:txBody>
          <a:bodyPr>
            <a:spAutoFit/>
          </a:bodyPr>
          <a:lstStyle/>
          <a:p>
            <a:pPr eaLnBrk="1" fontAlgn="auto" hangingPunct="1">
              <a:spcBef>
                <a:spcPts val="0"/>
              </a:spcBef>
              <a:spcAft>
                <a:spcPts val="0"/>
              </a:spcAft>
              <a:defRPr/>
            </a:pPr>
            <a:r>
              <a:rPr lang="vi-VN" sz="5400" dirty="0">
                <a:solidFill>
                  <a:schemeClr val="accent2"/>
                </a:solidFill>
                <a:latin typeface="+mj-lt"/>
                <a:ea typeface="+mn-ea"/>
              </a:rPr>
              <a:t>86</a:t>
            </a:r>
            <a:r>
              <a:rPr lang="vi-VN" sz="2800" dirty="0">
                <a:solidFill>
                  <a:schemeClr val="accent2"/>
                </a:solidFill>
                <a:latin typeface="+mj-lt"/>
                <a:ea typeface="+mn-ea"/>
              </a:rPr>
              <a:t>%</a:t>
            </a:r>
            <a:endParaRPr lang="en-US" sz="2800">
              <a:solidFill>
                <a:schemeClr val="accent2"/>
              </a:solidFill>
              <a:latin typeface="+mj-lt"/>
              <a:ea typeface="+mn-ea"/>
            </a:endParaRPr>
          </a:p>
        </p:txBody>
      </p:sp>
      <p:sp>
        <p:nvSpPr>
          <p:cNvPr id="19" name="TextBox 18"/>
          <p:cNvSpPr txBox="1"/>
          <p:nvPr/>
        </p:nvSpPr>
        <p:spPr>
          <a:xfrm>
            <a:off x="7405688" y="4286252"/>
            <a:ext cx="1803400" cy="923925"/>
          </a:xfrm>
          <a:prstGeom prst="rect">
            <a:avLst/>
          </a:prstGeom>
          <a:noFill/>
        </p:spPr>
        <p:txBody>
          <a:bodyPr>
            <a:spAutoFit/>
          </a:bodyPr>
          <a:lstStyle/>
          <a:p>
            <a:pPr eaLnBrk="1" fontAlgn="auto" hangingPunct="1">
              <a:spcBef>
                <a:spcPts val="0"/>
              </a:spcBef>
              <a:spcAft>
                <a:spcPts val="0"/>
              </a:spcAft>
              <a:defRPr/>
            </a:pPr>
            <a:r>
              <a:rPr lang="vi-VN" sz="5400" dirty="0">
                <a:solidFill>
                  <a:schemeClr val="accent3"/>
                </a:solidFill>
                <a:latin typeface="+mj-lt"/>
                <a:ea typeface="+mn-ea"/>
              </a:rPr>
              <a:t>86</a:t>
            </a:r>
            <a:r>
              <a:rPr lang="vi-VN" sz="2800" dirty="0">
                <a:solidFill>
                  <a:schemeClr val="accent3"/>
                </a:solidFill>
                <a:latin typeface="+mj-lt"/>
                <a:ea typeface="+mn-ea"/>
              </a:rPr>
              <a:t>%</a:t>
            </a:r>
            <a:endParaRPr lang="en-US" sz="2800">
              <a:solidFill>
                <a:schemeClr val="accent3"/>
              </a:solidFill>
              <a:latin typeface="+mj-lt"/>
              <a:ea typeface="+mn-ea"/>
            </a:endParaRPr>
          </a:p>
        </p:txBody>
      </p:sp>
      <p:sp>
        <p:nvSpPr>
          <p:cNvPr id="20" name="TextBox 19"/>
          <p:cNvSpPr txBox="1"/>
          <p:nvPr/>
        </p:nvSpPr>
        <p:spPr>
          <a:xfrm>
            <a:off x="7405688" y="5399090"/>
            <a:ext cx="1803400" cy="922337"/>
          </a:xfrm>
          <a:prstGeom prst="rect">
            <a:avLst/>
          </a:prstGeom>
          <a:noFill/>
        </p:spPr>
        <p:txBody>
          <a:bodyPr>
            <a:spAutoFit/>
          </a:bodyPr>
          <a:lstStyle/>
          <a:p>
            <a:pPr eaLnBrk="1" fontAlgn="auto" hangingPunct="1">
              <a:spcBef>
                <a:spcPts val="0"/>
              </a:spcBef>
              <a:spcAft>
                <a:spcPts val="0"/>
              </a:spcAft>
              <a:defRPr/>
            </a:pPr>
            <a:r>
              <a:rPr lang="vi-VN" sz="5400" dirty="0">
                <a:solidFill>
                  <a:schemeClr val="accent4"/>
                </a:solidFill>
                <a:latin typeface="+mj-lt"/>
                <a:ea typeface="+mn-ea"/>
              </a:rPr>
              <a:t>86</a:t>
            </a:r>
            <a:r>
              <a:rPr lang="vi-VN" sz="2800" dirty="0">
                <a:solidFill>
                  <a:schemeClr val="accent4"/>
                </a:solidFill>
                <a:latin typeface="+mj-lt"/>
                <a:ea typeface="+mn-ea"/>
              </a:rPr>
              <a:t>%</a:t>
            </a:r>
            <a:endParaRPr lang="en-US" sz="2800">
              <a:solidFill>
                <a:schemeClr val="accent4"/>
              </a:solidFill>
              <a:latin typeface="+mj-lt"/>
              <a:ea typeface="+mn-ea"/>
            </a:endParaRPr>
          </a:p>
        </p:txBody>
      </p:sp>
      <p:sp>
        <p:nvSpPr>
          <p:cNvPr id="21" name="Rectangle 20"/>
          <p:cNvSpPr/>
          <p:nvPr/>
        </p:nvSpPr>
        <p:spPr>
          <a:xfrm>
            <a:off x="8650289" y="1993901"/>
            <a:ext cx="2460625" cy="1384995"/>
          </a:xfrm>
          <a:prstGeom prst="rect">
            <a:avLst/>
          </a:prstGeom>
        </p:spPr>
        <p:txBody>
          <a:bodyPr>
            <a:spAutoFit/>
          </a:bodyPr>
          <a:lstStyle/>
          <a:p>
            <a:pPr marL="285750" indent="-285750" eaLnBrk="1" fontAlgn="auto" hangingPunct="1">
              <a:spcBef>
                <a:spcPts val="0"/>
              </a:spcBef>
              <a:spcAft>
                <a:spcPts val="0"/>
              </a:spcAft>
              <a:buFont typeface="Courier New" panose="02070309020205020404" pitchFamily="49" charset="0"/>
              <a:buChar char="o"/>
              <a:defRPr/>
            </a:pPr>
            <a:r>
              <a:rPr lang="en-US" sz="1400" dirty="0">
                <a:solidFill>
                  <a:schemeClr val="tx1">
                    <a:lumMod val="75000"/>
                    <a:lumOff val="25000"/>
                  </a:schemeClr>
                </a:solidFill>
                <a:latin typeface="+mn-lt"/>
                <a:ea typeface="+mn-ea"/>
              </a:rPr>
              <a:t>Lorem ipsum dolor sit amet</a:t>
            </a:r>
            <a:endParaRPr lang="vi-VN" sz="1400">
              <a:solidFill>
                <a:schemeClr val="tx1">
                  <a:lumMod val="75000"/>
                  <a:lumOff val="25000"/>
                </a:schemeClr>
              </a:solidFill>
              <a:latin typeface="+mn-lt"/>
              <a:ea typeface="+mn-ea"/>
            </a:endParaRPr>
          </a:p>
          <a:p>
            <a:pPr marL="285750" indent="-285750" eaLnBrk="1" fontAlgn="auto" hangingPunct="1">
              <a:spcBef>
                <a:spcPts val="0"/>
              </a:spcBef>
              <a:spcAft>
                <a:spcPts val="0"/>
              </a:spcAft>
              <a:buFont typeface="Courier New" panose="02070309020205020404" pitchFamily="49" charset="0"/>
              <a:buChar char="o"/>
              <a:defRPr/>
            </a:pPr>
            <a:r>
              <a:rPr lang="en-US" sz="1400" dirty="0">
                <a:solidFill>
                  <a:schemeClr val="tx1">
                    <a:lumMod val="75000"/>
                    <a:lumOff val="25000"/>
                  </a:schemeClr>
                </a:solidFill>
                <a:latin typeface="+mn-lt"/>
                <a:ea typeface="+mn-ea"/>
              </a:rPr>
              <a:t> consectetur adipiscing elit</a:t>
            </a:r>
            <a:endParaRPr lang="vi-VN" sz="1400">
              <a:solidFill>
                <a:schemeClr val="tx1">
                  <a:lumMod val="75000"/>
                  <a:lumOff val="25000"/>
                </a:schemeClr>
              </a:solidFill>
              <a:latin typeface="+mn-lt"/>
              <a:ea typeface="+mn-ea"/>
            </a:endParaRPr>
          </a:p>
          <a:p>
            <a:pPr marL="285750" indent="-285750" eaLnBrk="1" fontAlgn="auto" hangingPunct="1">
              <a:spcBef>
                <a:spcPts val="0"/>
              </a:spcBef>
              <a:spcAft>
                <a:spcPts val="0"/>
              </a:spcAft>
              <a:buFont typeface="Courier New" panose="02070309020205020404" pitchFamily="49" charset="0"/>
              <a:buChar char="o"/>
              <a:defRPr/>
            </a:pPr>
            <a:r>
              <a:rPr lang="en-US" sz="1400" dirty="0" err="1">
                <a:solidFill>
                  <a:schemeClr val="tx1">
                    <a:lumMod val="75000"/>
                    <a:lumOff val="25000"/>
                  </a:schemeClr>
                </a:solidFill>
                <a:latin typeface="+mn-lt"/>
                <a:ea typeface="+mn-ea"/>
              </a:rPr>
              <a:t>Quisque</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ultrices</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venenatis</a:t>
            </a:r>
            <a:endParaRPr lang="en-US" sz="1400" dirty="0">
              <a:latin typeface="+mn-lt"/>
              <a:ea typeface="+mn-ea"/>
            </a:endParaRPr>
          </a:p>
        </p:txBody>
      </p:sp>
      <p:sp>
        <p:nvSpPr>
          <p:cNvPr id="22" name="Rectangle 21"/>
          <p:cNvSpPr/>
          <p:nvPr/>
        </p:nvSpPr>
        <p:spPr>
          <a:xfrm>
            <a:off x="8650289" y="3300414"/>
            <a:ext cx="2460625" cy="1384995"/>
          </a:xfrm>
          <a:prstGeom prst="rect">
            <a:avLst/>
          </a:prstGeom>
        </p:spPr>
        <p:txBody>
          <a:bodyPr>
            <a:spAutoFit/>
          </a:bodyPr>
          <a:lstStyle/>
          <a:p>
            <a:pPr marL="285750" indent="-285750" eaLnBrk="1" fontAlgn="auto" hangingPunct="1">
              <a:spcBef>
                <a:spcPts val="0"/>
              </a:spcBef>
              <a:spcAft>
                <a:spcPts val="0"/>
              </a:spcAft>
              <a:buFont typeface="Courier New" panose="02070309020205020404" pitchFamily="49" charset="0"/>
              <a:buChar char="o"/>
              <a:defRPr/>
            </a:pPr>
            <a:r>
              <a:rPr lang="en-US" sz="1400" dirty="0">
                <a:solidFill>
                  <a:schemeClr val="tx1">
                    <a:lumMod val="75000"/>
                    <a:lumOff val="25000"/>
                  </a:schemeClr>
                </a:solidFill>
                <a:latin typeface="+mn-lt"/>
                <a:ea typeface="+mn-ea"/>
              </a:rPr>
              <a:t>Lorem ipsum dolor sit amet</a:t>
            </a:r>
            <a:endParaRPr lang="vi-VN" sz="1400">
              <a:solidFill>
                <a:schemeClr val="tx1">
                  <a:lumMod val="75000"/>
                  <a:lumOff val="25000"/>
                </a:schemeClr>
              </a:solidFill>
              <a:latin typeface="+mn-lt"/>
              <a:ea typeface="+mn-ea"/>
            </a:endParaRPr>
          </a:p>
          <a:p>
            <a:pPr marL="285750" indent="-285750" eaLnBrk="1" fontAlgn="auto" hangingPunct="1">
              <a:spcBef>
                <a:spcPts val="0"/>
              </a:spcBef>
              <a:spcAft>
                <a:spcPts val="0"/>
              </a:spcAft>
              <a:buFont typeface="Courier New" panose="02070309020205020404" pitchFamily="49" charset="0"/>
              <a:buChar char="o"/>
              <a:defRPr/>
            </a:pPr>
            <a:r>
              <a:rPr lang="en-US" sz="1400" dirty="0">
                <a:solidFill>
                  <a:schemeClr val="tx1">
                    <a:lumMod val="75000"/>
                    <a:lumOff val="25000"/>
                  </a:schemeClr>
                </a:solidFill>
                <a:latin typeface="+mn-lt"/>
                <a:ea typeface="+mn-ea"/>
              </a:rPr>
              <a:t> consectetur adipiscing elit</a:t>
            </a:r>
            <a:endParaRPr lang="vi-VN" sz="1400">
              <a:solidFill>
                <a:schemeClr val="tx1">
                  <a:lumMod val="75000"/>
                  <a:lumOff val="25000"/>
                </a:schemeClr>
              </a:solidFill>
              <a:latin typeface="+mn-lt"/>
              <a:ea typeface="+mn-ea"/>
            </a:endParaRPr>
          </a:p>
          <a:p>
            <a:pPr marL="285750" indent="-285750" eaLnBrk="1" fontAlgn="auto" hangingPunct="1">
              <a:spcBef>
                <a:spcPts val="0"/>
              </a:spcBef>
              <a:spcAft>
                <a:spcPts val="0"/>
              </a:spcAft>
              <a:buFont typeface="Courier New" panose="02070309020205020404" pitchFamily="49" charset="0"/>
              <a:buChar char="o"/>
              <a:defRPr/>
            </a:pPr>
            <a:r>
              <a:rPr lang="en-US" sz="1400" dirty="0" err="1">
                <a:solidFill>
                  <a:schemeClr val="tx1">
                    <a:lumMod val="75000"/>
                    <a:lumOff val="25000"/>
                  </a:schemeClr>
                </a:solidFill>
                <a:latin typeface="+mn-lt"/>
                <a:ea typeface="+mn-ea"/>
              </a:rPr>
              <a:t>Quisque</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ultrices</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venenatis</a:t>
            </a:r>
            <a:endParaRPr lang="en-US" sz="1400" dirty="0">
              <a:latin typeface="+mn-lt"/>
              <a:ea typeface="+mn-ea"/>
            </a:endParaRPr>
          </a:p>
        </p:txBody>
      </p:sp>
      <p:sp>
        <p:nvSpPr>
          <p:cNvPr id="23" name="Rectangle 22"/>
          <p:cNvSpPr/>
          <p:nvPr/>
        </p:nvSpPr>
        <p:spPr>
          <a:xfrm>
            <a:off x="8650289" y="4449765"/>
            <a:ext cx="2460625" cy="1384995"/>
          </a:xfrm>
          <a:prstGeom prst="rect">
            <a:avLst/>
          </a:prstGeom>
        </p:spPr>
        <p:txBody>
          <a:bodyPr>
            <a:spAutoFit/>
          </a:bodyPr>
          <a:lstStyle/>
          <a:p>
            <a:pPr marL="285750" indent="-285750" eaLnBrk="1" fontAlgn="auto" hangingPunct="1">
              <a:spcBef>
                <a:spcPts val="0"/>
              </a:spcBef>
              <a:spcAft>
                <a:spcPts val="0"/>
              </a:spcAft>
              <a:buFont typeface="Courier New" panose="02070309020205020404" pitchFamily="49" charset="0"/>
              <a:buChar char="o"/>
              <a:defRPr/>
            </a:pPr>
            <a:r>
              <a:rPr lang="en-US" sz="1400" dirty="0">
                <a:solidFill>
                  <a:schemeClr val="tx1">
                    <a:lumMod val="75000"/>
                    <a:lumOff val="25000"/>
                  </a:schemeClr>
                </a:solidFill>
                <a:latin typeface="+mn-lt"/>
                <a:ea typeface="+mn-ea"/>
              </a:rPr>
              <a:t>Lorem ipsum dolor sit amet</a:t>
            </a:r>
            <a:endParaRPr lang="vi-VN" sz="1400">
              <a:solidFill>
                <a:schemeClr val="tx1">
                  <a:lumMod val="75000"/>
                  <a:lumOff val="25000"/>
                </a:schemeClr>
              </a:solidFill>
              <a:latin typeface="+mn-lt"/>
              <a:ea typeface="+mn-ea"/>
            </a:endParaRPr>
          </a:p>
          <a:p>
            <a:pPr marL="285750" indent="-285750" eaLnBrk="1" fontAlgn="auto" hangingPunct="1">
              <a:spcBef>
                <a:spcPts val="0"/>
              </a:spcBef>
              <a:spcAft>
                <a:spcPts val="0"/>
              </a:spcAft>
              <a:buFont typeface="Courier New" panose="02070309020205020404" pitchFamily="49" charset="0"/>
              <a:buChar char="o"/>
              <a:defRPr/>
            </a:pPr>
            <a:r>
              <a:rPr lang="en-US" sz="1400" dirty="0">
                <a:solidFill>
                  <a:schemeClr val="tx1">
                    <a:lumMod val="75000"/>
                    <a:lumOff val="25000"/>
                  </a:schemeClr>
                </a:solidFill>
                <a:latin typeface="+mn-lt"/>
                <a:ea typeface="+mn-ea"/>
              </a:rPr>
              <a:t> consectetur adipiscing elit</a:t>
            </a:r>
            <a:endParaRPr lang="vi-VN" sz="1400">
              <a:solidFill>
                <a:schemeClr val="tx1">
                  <a:lumMod val="75000"/>
                  <a:lumOff val="25000"/>
                </a:schemeClr>
              </a:solidFill>
              <a:latin typeface="+mn-lt"/>
              <a:ea typeface="+mn-ea"/>
            </a:endParaRPr>
          </a:p>
          <a:p>
            <a:pPr marL="285750" indent="-285750" eaLnBrk="1" fontAlgn="auto" hangingPunct="1">
              <a:spcBef>
                <a:spcPts val="0"/>
              </a:spcBef>
              <a:spcAft>
                <a:spcPts val="0"/>
              </a:spcAft>
              <a:buFont typeface="Courier New" panose="02070309020205020404" pitchFamily="49" charset="0"/>
              <a:buChar char="o"/>
              <a:defRPr/>
            </a:pPr>
            <a:r>
              <a:rPr lang="en-US" sz="1400" dirty="0" err="1">
                <a:solidFill>
                  <a:schemeClr val="tx1">
                    <a:lumMod val="75000"/>
                    <a:lumOff val="25000"/>
                  </a:schemeClr>
                </a:solidFill>
                <a:latin typeface="+mn-lt"/>
                <a:ea typeface="+mn-ea"/>
              </a:rPr>
              <a:t>Quisque</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ultrices</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venenatis</a:t>
            </a:r>
            <a:endParaRPr lang="en-US" sz="1400" dirty="0">
              <a:latin typeface="+mn-lt"/>
              <a:ea typeface="+mn-ea"/>
            </a:endParaRPr>
          </a:p>
        </p:txBody>
      </p:sp>
      <p:sp>
        <p:nvSpPr>
          <p:cNvPr id="24" name="Rectangle 23"/>
          <p:cNvSpPr/>
          <p:nvPr/>
        </p:nvSpPr>
        <p:spPr>
          <a:xfrm>
            <a:off x="8650289" y="5491165"/>
            <a:ext cx="2460625" cy="1384995"/>
          </a:xfrm>
          <a:prstGeom prst="rect">
            <a:avLst/>
          </a:prstGeom>
        </p:spPr>
        <p:txBody>
          <a:bodyPr>
            <a:spAutoFit/>
          </a:bodyPr>
          <a:lstStyle/>
          <a:p>
            <a:pPr marL="285750" indent="-285750" eaLnBrk="1" fontAlgn="auto" hangingPunct="1">
              <a:spcBef>
                <a:spcPts val="0"/>
              </a:spcBef>
              <a:spcAft>
                <a:spcPts val="0"/>
              </a:spcAft>
              <a:buFont typeface="Courier New" panose="02070309020205020404" pitchFamily="49" charset="0"/>
              <a:buChar char="o"/>
              <a:defRPr/>
            </a:pPr>
            <a:r>
              <a:rPr lang="en-US" sz="1400" dirty="0">
                <a:solidFill>
                  <a:schemeClr val="tx1">
                    <a:lumMod val="75000"/>
                    <a:lumOff val="25000"/>
                  </a:schemeClr>
                </a:solidFill>
                <a:latin typeface="+mn-lt"/>
                <a:ea typeface="+mn-ea"/>
              </a:rPr>
              <a:t>Lorem ipsum dolor sit amet</a:t>
            </a:r>
            <a:endParaRPr lang="vi-VN" sz="1400">
              <a:solidFill>
                <a:schemeClr val="tx1">
                  <a:lumMod val="75000"/>
                  <a:lumOff val="25000"/>
                </a:schemeClr>
              </a:solidFill>
              <a:latin typeface="+mn-lt"/>
              <a:ea typeface="+mn-ea"/>
            </a:endParaRPr>
          </a:p>
          <a:p>
            <a:pPr marL="285750" indent="-285750" eaLnBrk="1" fontAlgn="auto" hangingPunct="1">
              <a:spcBef>
                <a:spcPts val="0"/>
              </a:spcBef>
              <a:spcAft>
                <a:spcPts val="0"/>
              </a:spcAft>
              <a:buFont typeface="Courier New" panose="02070309020205020404" pitchFamily="49" charset="0"/>
              <a:buChar char="o"/>
              <a:defRPr/>
            </a:pPr>
            <a:r>
              <a:rPr lang="en-US" sz="1400" dirty="0">
                <a:solidFill>
                  <a:schemeClr val="tx1">
                    <a:lumMod val="75000"/>
                    <a:lumOff val="25000"/>
                  </a:schemeClr>
                </a:solidFill>
                <a:latin typeface="+mn-lt"/>
                <a:ea typeface="+mn-ea"/>
              </a:rPr>
              <a:t> consectetur adipiscing elit</a:t>
            </a:r>
            <a:endParaRPr lang="vi-VN" sz="1400">
              <a:solidFill>
                <a:schemeClr val="tx1">
                  <a:lumMod val="75000"/>
                  <a:lumOff val="25000"/>
                </a:schemeClr>
              </a:solidFill>
              <a:latin typeface="+mn-lt"/>
              <a:ea typeface="+mn-ea"/>
            </a:endParaRPr>
          </a:p>
          <a:p>
            <a:pPr marL="285750" indent="-285750" eaLnBrk="1" fontAlgn="auto" hangingPunct="1">
              <a:spcBef>
                <a:spcPts val="0"/>
              </a:spcBef>
              <a:spcAft>
                <a:spcPts val="0"/>
              </a:spcAft>
              <a:buFont typeface="Courier New" panose="02070309020205020404" pitchFamily="49" charset="0"/>
              <a:buChar char="o"/>
              <a:defRPr/>
            </a:pPr>
            <a:r>
              <a:rPr lang="en-US" sz="1400" dirty="0" err="1">
                <a:solidFill>
                  <a:schemeClr val="tx1">
                    <a:lumMod val="75000"/>
                    <a:lumOff val="25000"/>
                  </a:schemeClr>
                </a:solidFill>
                <a:latin typeface="+mn-lt"/>
                <a:ea typeface="+mn-ea"/>
              </a:rPr>
              <a:t>Quisque</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ultrices</a:t>
            </a:r>
            <a:r>
              <a:rPr lang="en-US" sz="1400" dirty="0">
                <a:solidFill>
                  <a:schemeClr val="tx1">
                    <a:lumMod val="75000"/>
                    <a:lumOff val="25000"/>
                  </a:schemeClr>
                </a:solidFill>
                <a:latin typeface="+mn-lt"/>
                <a:ea typeface="+mn-ea"/>
              </a:rPr>
              <a:t> </a:t>
            </a:r>
            <a:r>
              <a:rPr lang="en-US" sz="1400" dirty="0" err="1">
                <a:solidFill>
                  <a:schemeClr val="tx1">
                    <a:lumMod val="75000"/>
                    <a:lumOff val="25000"/>
                  </a:schemeClr>
                </a:solidFill>
                <a:latin typeface="+mn-lt"/>
                <a:ea typeface="+mn-ea"/>
              </a:rPr>
              <a:t>venenatis</a:t>
            </a:r>
            <a:endParaRPr lang="en-US" sz="1400" dirty="0">
              <a:latin typeface="+mn-lt"/>
              <a:ea typeface="+mn-ea"/>
            </a:endParaRPr>
          </a:p>
        </p:txBody>
      </p:sp>
      <p:grpSp>
        <p:nvGrpSpPr>
          <p:cNvPr id="25" name="Group 24"/>
          <p:cNvGrpSpPr>
            <a:grpSpLocks/>
          </p:cNvGrpSpPr>
          <p:nvPr/>
        </p:nvGrpSpPr>
        <p:grpSpPr bwMode="auto">
          <a:xfrm>
            <a:off x="1003300" y="1841500"/>
            <a:ext cx="1366839" cy="655638"/>
            <a:chOff x="2187746" y="2123279"/>
            <a:chExt cx="1927113" cy="1931011"/>
          </a:xfrm>
        </p:grpSpPr>
        <p:sp>
          <p:nvSpPr>
            <p:cNvPr id="26"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27"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28" name="椭圆 80"/>
            <p:cNvSpPr/>
            <p:nvPr/>
          </p:nvSpPr>
          <p:spPr bwMode="auto">
            <a:xfrm>
              <a:off x="2454986" y="2391057"/>
              <a:ext cx="1392631" cy="1395453"/>
            </a:xfrm>
            <a:prstGeom prst="roundRect">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vi-VN" altLang="zh-CN" kern="0">
                  <a:solidFill>
                    <a:srgbClr val="FFFFFF"/>
                  </a:solidFill>
                </a:rPr>
                <a:t>2013</a:t>
              </a:r>
              <a:endParaRPr lang="zh-CN" altLang="en-US" kern="0">
                <a:solidFill>
                  <a:srgbClr val="FFFFFF"/>
                </a:solidFill>
              </a:endParaRPr>
            </a:p>
          </p:txBody>
        </p:sp>
      </p:grpSp>
      <p:grpSp>
        <p:nvGrpSpPr>
          <p:cNvPr id="29" name="Group 28"/>
          <p:cNvGrpSpPr>
            <a:grpSpLocks/>
          </p:cNvGrpSpPr>
          <p:nvPr/>
        </p:nvGrpSpPr>
        <p:grpSpPr bwMode="auto">
          <a:xfrm>
            <a:off x="1003301" y="3222625"/>
            <a:ext cx="1357313" cy="655638"/>
            <a:chOff x="2187746" y="2123279"/>
            <a:chExt cx="1927113" cy="1931011"/>
          </a:xfrm>
        </p:grpSpPr>
        <p:sp>
          <p:nvSpPr>
            <p:cNvPr id="30" name="任意多边形 82"/>
            <p:cNvSpPr/>
            <p:nvPr/>
          </p:nvSpPr>
          <p:spPr bwMode="auto">
            <a:xfrm rot="5400000">
              <a:off x="2185798" y="2125227"/>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1"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32" name="椭圆 80"/>
            <p:cNvSpPr/>
            <p:nvPr/>
          </p:nvSpPr>
          <p:spPr bwMode="auto">
            <a:xfrm>
              <a:off x="2454986" y="2391057"/>
              <a:ext cx="1392631" cy="1395453"/>
            </a:xfrm>
            <a:prstGeom prst="roundRect">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vi-VN" altLang="zh-CN" kern="0">
                  <a:solidFill>
                    <a:srgbClr val="FFFFFF"/>
                  </a:solidFill>
                </a:rPr>
                <a:t>2014</a:t>
              </a:r>
              <a:endParaRPr lang="zh-CN" altLang="en-US" kern="0">
                <a:solidFill>
                  <a:srgbClr val="FFFFFF"/>
                </a:solidFill>
              </a:endParaRPr>
            </a:p>
          </p:txBody>
        </p:sp>
      </p:grpSp>
      <p:grpSp>
        <p:nvGrpSpPr>
          <p:cNvPr id="33" name="Group 32"/>
          <p:cNvGrpSpPr>
            <a:grpSpLocks/>
          </p:cNvGrpSpPr>
          <p:nvPr/>
        </p:nvGrpSpPr>
        <p:grpSpPr bwMode="auto">
          <a:xfrm>
            <a:off x="1003300" y="4198940"/>
            <a:ext cx="1346200" cy="655637"/>
            <a:chOff x="2187746" y="2123279"/>
            <a:chExt cx="1927113" cy="1931011"/>
          </a:xfrm>
        </p:grpSpPr>
        <p:sp>
          <p:nvSpPr>
            <p:cNvPr id="34" name="任意多边形 82"/>
            <p:cNvSpPr/>
            <p:nvPr/>
          </p:nvSpPr>
          <p:spPr bwMode="auto">
            <a:xfrm rot="5400000">
              <a:off x="2185796" y="2125229"/>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5"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36" name="椭圆 80"/>
            <p:cNvSpPr/>
            <p:nvPr/>
          </p:nvSpPr>
          <p:spPr bwMode="auto">
            <a:xfrm>
              <a:off x="2454986" y="2391057"/>
              <a:ext cx="1392631" cy="1395453"/>
            </a:xfrm>
            <a:prstGeom prst="roundRect">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vi-VN" altLang="zh-CN" kern="0">
                  <a:solidFill>
                    <a:srgbClr val="FFFFFF"/>
                  </a:solidFill>
                </a:rPr>
                <a:t>2015</a:t>
              </a:r>
              <a:endParaRPr lang="zh-CN" altLang="en-US" kern="0">
                <a:solidFill>
                  <a:srgbClr val="FFFFFF"/>
                </a:solidFill>
              </a:endParaRPr>
            </a:p>
          </p:txBody>
        </p:sp>
      </p:grpSp>
      <p:grpSp>
        <p:nvGrpSpPr>
          <p:cNvPr id="37" name="Group 36"/>
          <p:cNvGrpSpPr>
            <a:grpSpLocks/>
          </p:cNvGrpSpPr>
          <p:nvPr/>
        </p:nvGrpSpPr>
        <p:grpSpPr bwMode="auto">
          <a:xfrm>
            <a:off x="1003300" y="5403850"/>
            <a:ext cx="1346200" cy="655638"/>
            <a:chOff x="2187746" y="2123279"/>
            <a:chExt cx="1927113" cy="1931011"/>
          </a:xfrm>
        </p:grpSpPr>
        <p:sp>
          <p:nvSpPr>
            <p:cNvPr id="38"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9"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40" name="椭圆 80"/>
            <p:cNvSpPr/>
            <p:nvPr/>
          </p:nvSpPr>
          <p:spPr bwMode="auto">
            <a:xfrm>
              <a:off x="2454986" y="2391057"/>
              <a:ext cx="1392631" cy="1395453"/>
            </a:xfrm>
            <a:prstGeom prst="roundRect">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vi-VN" altLang="zh-CN" kern="0">
                  <a:solidFill>
                    <a:srgbClr val="FFFFFF"/>
                  </a:solidFill>
                </a:rPr>
                <a:t>2016</a:t>
              </a:r>
              <a:endParaRPr lang="zh-CN" altLang="en-US" kern="0">
                <a:solidFill>
                  <a:srgbClr val="FFFFFF"/>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anim calcmode="lin" valueType="num">
                                      <p:cBhvr>
                                        <p:cTn id="8" dur="500" fill="hold"/>
                                        <p:tgtEl>
                                          <p:spTgt spid="25"/>
                                        </p:tgtEl>
                                        <p:attrNameLst>
                                          <p:attrName>ppt_x</p:attrName>
                                        </p:attrNameLst>
                                      </p:cBhvr>
                                      <p:tavLst>
                                        <p:tav tm="0">
                                          <p:val>
                                            <p:strVal val="#ppt_x"/>
                                          </p:val>
                                        </p:tav>
                                        <p:tav tm="100000">
                                          <p:val>
                                            <p:strVal val="#ppt_x"/>
                                          </p:val>
                                        </p:tav>
                                      </p:tavLst>
                                    </p:anim>
                                    <p:anim calcmode="lin" valueType="num">
                                      <p:cBhvr>
                                        <p:cTn id="9" dur="500" fill="hold"/>
                                        <p:tgtEl>
                                          <p:spTgt spid="2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left)">
                                      <p:cBhvr>
                                        <p:cTn id="13" dur="500"/>
                                        <p:tgtEl>
                                          <p:spTgt spid="14"/>
                                        </p:tgtEl>
                                      </p:cBhvr>
                                    </p:animEffect>
                                  </p:childTnLst>
                                </p:cTn>
                              </p:par>
                            </p:childTnLst>
                          </p:cTn>
                        </p:par>
                        <p:par>
                          <p:cTn id="14" fill="hold" nodeType="afterGroup">
                            <p:stCondLst>
                              <p:cond delay="1000"/>
                            </p:stCondLst>
                            <p:childTnLst>
                              <p:par>
                                <p:cTn id="15" presetID="47"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350"/>
                                        <p:tgtEl>
                                          <p:spTgt spid="17"/>
                                        </p:tgtEl>
                                      </p:cBhvr>
                                    </p:animEffect>
                                    <p:anim calcmode="lin" valueType="num">
                                      <p:cBhvr>
                                        <p:cTn id="18" dur="350" fill="hold"/>
                                        <p:tgtEl>
                                          <p:spTgt spid="17"/>
                                        </p:tgtEl>
                                        <p:attrNameLst>
                                          <p:attrName>ppt_x</p:attrName>
                                        </p:attrNameLst>
                                      </p:cBhvr>
                                      <p:tavLst>
                                        <p:tav tm="0">
                                          <p:val>
                                            <p:strVal val="#ppt_x"/>
                                          </p:val>
                                        </p:tav>
                                        <p:tav tm="100000">
                                          <p:val>
                                            <p:strVal val="#ppt_x"/>
                                          </p:val>
                                        </p:tav>
                                      </p:tavLst>
                                    </p:anim>
                                    <p:anim calcmode="lin" valueType="num">
                                      <p:cBhvr>
                                        <p:cTn id="19" dur="350" fill="hold"/>
                                        <p:tgtEl>
                                          <p:spTgt spid="17"/>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350"/>
                            </p:stCondLst>
                            <p:childTnLst>
                              <p:par>
                                <p:cTn id="21" presetID="22" presetClass="entr" presetSubtype="8"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wipe(left)">
                                      <p:cBhvr>
                                        <p:cTn id="23" dur="500"/>
                                        <p:tgtEl>
                                          <p:spTgt spid="21"/>
                                        </p:tgtEl>
                                      </p:cBhvr>
                                    </p:animEffect>
                                  </p:childTnLst>
                                </p:cTn>
                              </p:par>
                            </p:childTnLst>
                          </p:cTn>
                        </p:par>
                        <p:par>
                          <p:cTn id="24" fill="hold" nodeType="afterGroup">
                            <p:stCondLst>
                              <p:cond delay="1850"/>
                            </p:stCondLst>
                            <p:childTnLst>
                              <p:par>
                                <p:cTn id="25" presetID="47" presetClass="entr" presetSubtype="0" fill="hold"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anim calcmode="lin" valueType="num">
                                      <p:cBhvr>
                                        <p:cTn id="28" dur="500" fill="hold"/>
                                        <p:tgtEl>
                                          <p:spTgt spid="29"/>
                                        </p:tgtEl>
                                        <p:attrNameLst>
                                          <p:attrName>ppt_x</p:attrName>
                                        </p:attrNameLst>
                                      </p:cBhvr>
                                      <p:tavLst>
                                        <p:tav tm="0">
                                          <p:val>
                                            <p:strVal val="#ppt_x"/>
                                          </p:val>
                                        </p:tav>
                                        <p:tav tm="100000">
                                          <p:val>
                                            <p:strVal val="#ppt_x"/>
                                          </p:val>
                                        </p:tav>
                                      </p:tavLst>
                                    </p:anim>
                                    <p:anim calcmode="lin" valueType="num">
                                      <p:cBhvr>
                                        <p:cTn id="29" dur="500" fill="hold"/>
                                        <p:tgtEl>
                                          <p:spTgt spid="29"/>
                                        </p:tgtEl>
                                        <p:attrNameLst>
                                          <p:attrName>ppt_y</p:attrName>
                                        </p:attrNameLst>
                                      </p:cBhvr>
                                      <p:tavLst>
                                        <p:tav tm="0">
                                          <p:val>
                                            <p:strVal val="#ppt_y-.1"/>
                                          </p:val>
                                        </p:tav>
                                        <p:tav tm="100000">
                                          <p:val>
                                            <p:strVal val="#ppt_y"/>
                                          </p:val>
                                        </p:tav>
                                      </p:tavLst>
                                    </p:anim>
                                  </p:childTnLst>
                                </p:cTn>
                              </p:par>
                            </p:childTnLst>
                          </p:cTn>
                        </p:par>
                        <p:par>
                          <p:cTn id="30" fill="hold" nodeType="afterGroup">
                            <p:stCondLst>
                              <p:cond delay="2350"/>
                            </p:stCondLst>
                            <p:childTnLst>
                              <p:par>
                                <p:cTn id="31" presetID="22" presetClass="entr" presetSubtype="8"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left)">
                                      <p:cBhvr>
                                        <p:cTn id="33" dur="500"/>
                                        <p:tgtEl>
                                          <p:spTgt spid="13"/>
                                        </p:tgtEl>
                                      </p:cBhvr>
                                    </p:animEffect>
                                  </p:childTnLst>
                                </p:cTn>
                              </p:par>
                            </p:childTnLst>
                          </p:cTn>
                        </p:par>
                        <p:par>
                          <p:cTn id="34" fill="hold" nodeType="afterGroup">
                            <p:stCondLst>
                              <p:cond delay="2850"/>
                            </p:stCondLst>
                            <p:childTnLst>
                              <p:par>
                                <p:cTn id="35" presetID="47" presetClass="entr" presetSubtype="0"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350"/>
                                        <p:tgtEl>
                                          <p:spTgt spid="18"/>
                                        </p:tgtEl>
                                      </p:cBhvr>
                                    </p:animEffect>
                                    <p:anim calcmode="lin" valueType="num">
                                      <p:cBhvr>
                                        <p:cTn id="38" dur="350" fill="hold"/>
                                        <p:tgtEl>
                                          <p:spTgt spid="18"/>
                                        </p:tgtEl>
                                        <p:attrNameLst>
                                          <p:attrName>ppt_x</p:attrName>
                                        </p:attrNameLst>
                                      </p:cBhvr>
                                      <p:tavLst>
                                        <p:tav tm="0">
                                          <p:val>
                                            <p:strVal val="#ppt_x"/>
                                          </p:val>
                                        </p:tav>
                                        <p:tav tm="100000">
                                          <p:val>
                                            <p:strVal val="#ppt_x"/>
                                          </p:val>
                                        </p:tav>
                                      </p:tavLst>
                                    </p:anim>
                                    <p:anim calcmode="lin" valueType="num">
                                      <p:cBhvr>
                                        <p:cTn id="39" dur="350" fill="hold"/>
                                        <p:tgtEl>
                                          <p:spTgt spid="18"/>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3200"/>
                            </p:stCondLst>
                            <p:childTnLst>
                              <p:par>
                                <p:cTn id="41" presetID="22" presetClass="entr" presetSubtype="8"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left)">
                                      <p:cBhvr>
                                        <p:cTn id="43" dur="500"/>
                                        <p:tgtEl>
                                          <p:spTgt spid="22"/>
                                        </p:tgtEl>
                                      </p:cBhvr>
                                    </p:animEffect>
                                  </p:childTnLst>
                                </p:cTn>
                              </p:par>
                            </p:childTnLst>
                          </p:cTn>
                        </p:par>
                        <p:par>
                          <p:cTn id="44" fill="hold" nodeType="afterGroup">
                            <p:stCondLst>
                              <p:cond delay="3700"/>
                            </p:stCondLst>
                            <p:childTnLst>
                              <p:par>
                                <p:cTn id="45" presetID="47" presetClass="entr" presetSubtype="0" fill="hold" nodeType="after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fade">
                                      <p:cBhvr>
                                        <p:cTn id="47" dur="500"/>
                                        <p:tgtEl>
                                          <p:spTgt spid="33"/>
                                        </p:tgtEl>
                                      </p:cBhvr>
                                    </p:animEffect>
                                    <p:anim calcmode="lin" valueType="num">
                                      <p:cBhvr>
                                        <p:cTn id="48" dur="500" fill="hold"/>
                                        <p:tgtEl>
                                          <p:spTgt spid="33"/>
                                        </p:tgtEl>
                                        <p:attrNameLst>
                                          <p:attrName>ppt_x</p:attrName>
                                        </p:attrNameLst>
                                      </p:cBhvr>
                                      <p:tavLst>
                                        <p:tav tm="0">
                                          <p:val>
                                            <p:strVal val="#ppt_x"/>
                                          </p:val>
                                        </p:tav>
                                        <p:tav tm="100000">
                                          <p:val>
                                            <p:strVal val="#ppt_x"/>
                                          </p:val>
                                        </p:tav>
                                      </p:tavLst>
                                    </p:anim>
                                    <p:anim calcmode="lin" valueType="num">
                                      <p:cBhvr>
                                        <p:cTn id="49" dur="500" fill="hold"/>
                                        <p:tgtEl>
                                          <p:spTgt spid="33"/>
                                        </p:tgtEl>
                                        <p:attrNameLst>
                                          <p:attrName>ppt_y</p:attrName>
                                        </p:attrNameLst>
                                      </p:cBhvr>
                                      <p:tavLst>
                                        <p:tav tm="0">
                                          <p:val>
                                            <p:strVal val="#ppt_y-.1"/>
                                          </p:val>
                                        </p:tav>
                                        <p:tav tm="100000">
                                          <p:val>
                                            <p:strVal val="#ppt_y"/>
                                          </p:val>
                                        </p:tav>
                                      </p:tavLst>
                                    </p:anim>
                                  </p:childTnLst>
                                </p:cTn>
                              </p:par>
                            </p:childTnLst>
                          </p:cTn>
                        </p:par>
                        <p:par>
                          <p:cTn id="50" fill="hold" nodeType="afterGroup">
                            <p:stCondLst>
                              <p:cond delay="4200"/>
                            </p:stCondLst>
                            <p:childTnLst>
                              <p:par>
                                <p:cTn id="51" presetID="47" presetClass="entr" presetSubtype="0" fill="hold"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500"/>
                                        <p:tgtEl>
                                          <p:spTgt spid="37"/>
                                        </p:tgtEl>
                                      </p:cBhvr>
                                    </p:animEffect>
                                    <p:anim calcmode="lin" valueType="num">
                                      <p:cBhvr>
                                        <p:cTn id="54" dur="500" fill="hold"/>
                                        <p:tgtEl>
                                          <p:spTgt spid="37"/>
                                        </p:tgtEl>
                                        <p:attrNameLst>
                                          <p:attrName>ppt_x</p:attrName>
                                        </p:attrNameLst>
                                      </p:cBhvr>
                                      <p:tavLst>
                                        <p:tav tm="0">
                                          <p:val>
                                            <p:strVal val="#ppt_x"/>
                                          </p:val>
                                        </p:tav>
                                        <p:tav tm="100000">
                                          <p:val>
                                            <p:strVal val="#ppt_x"/>
                                          </p:val>
                                        </p:tav>
                                      </p:tavLst>
                                    </p:anim>
                                    <p:anim calcmode="lin" valueType="num">
                                      <p:cBhvr>
                                        <p:cTn id="55" dur="500" fill="hold"/>
                                        <p:tgtEl>
                                          <p:spTgt spid="37"/>
                                        </p:tgtEl>
                                        <p:attrNameLst>
                                          <p:attrName>ppt_y</p:attrName>
                                        </p:attrNameLst>
                                      </p:cBhvr>
                                      <p:tavLst>
                                        <p:tav tm="0">
                                          <p:val>
                                            <p:strVal val="#ppt_y-.1"/>
                                          </p:val>
                                        </p:tav>
                                        <p:tav tm="100000">
                                          <p:val>
                                            <p:strVal val="#ppt_y"/>
                                          </p:val>
                                        </p:tav>
                                      </p:tavLst>
                                    </p:anim>
                                  </p:childTnLst>
                                </p:cTn>
                              </p:par>
                            </p:childTnLst>
                          </p:cTn>
                        </p:par>
                        <p:par>
                          <p:cTn id="56" fill="hold" nodeType="afterGroup">
                            <p:stCondLst>
                              <p:cond delay="4700"/>
                            </p:stCondLst>
                            <p:childTnLst>
                              <p:par>
                                <p:cTn id="57" presetID="22" presetClass="entr" presetSubtype="8"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left)">
                                      <p:cBhvr>
                                        <p:cTn id="59" dur="500"/>
                                        <p:tgtEl>
                                          <p:spTgt spid="15"/>
                                        </p:tgtEl>
                                      </p:cBhvr>
                                    </p:animEffect>
                                  </p:childTnLst>
                                </p:cTn>
                              </p:par>
                            </p:childTnLst>
                          </p:cTn>
                        </p:par>
                        <p:par>
                          <p:cTn id="60" fill="hold" nodeType="afterGroup">
                            <p:stCondLst>
                              <p:cond delay="5200"/>
                            </p:stCondLst>
                            <p:childTnLst>
                              <p:par>
                                <p:cTn id="61" presetID="47"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350"/>
                                        <p:tgtEl>
                                          <p:spTgt spid="19"/>
                                        </p:tgtEl>
                                      </p:cBhvr>
                                    </p:animEffect>
                                    <p:anim calcmode="lin" valueType="num">
                                      <p:cBhvr>
                                        <p:cTn id="64" dur="350" fill="hold"/>
                                        <p:tgtEl>
                                          <p:spTgt spid="19"/>
                                        </p:tgtEl>
                                        <p:attrNameLst>
                                          <p:attrName>ppt_x</p:attrName>
                                        </p:attrNameLst>
                                      </p:cBhvr>
                                      <p:tavLst>
                                        <p:tav tm="0">
                                          <p:val>
                                            <p:strVal val="#ppt_x"/>
                                          </p:val>
                                        </p:tav>
                                        <p:tav tm="100000">
                                          <p:val>
                                            <p:strVal val="#ppt_x"/>
                                          </p:val>
                                        </p:tav>
                                      </p:tavLst>
                                    </p:anim>
                                    <p:anim calcmode="lin" valueType="num">
                                      <p:cBhvr>
                                        <p:cTn id="65" dur="350" fill="hold"/>
                                        <p:tgtEl>
                                          <p:spTgt spid="19"/>
                                        </p:tgtEl>
                                        <p:attrNameLst>
                                          <p:attrName>ppt_y</p:attrName>
                                        </p:attrNameLst>
                                      </p:cBhvr>
                                      <p:tavLst>
                                        <p:tav tm="0">
                                          <p:val>
                                            <p:strVal val="#ppt_y-.1"/>
                                          </p:val>
                                        </p:tav>
                                        <p:tav tm="100000">
                                          <p:val>
                                            <p:strVal val="#ppt_y"/>
                                          </p:val>
                                        </p:tav>
                                      </p:tavLst>
                                    </p:anim>
                                  </p:childTnLst>
                                </p:cTn>
                              </p:par>
                            </p:childTnLst>
                          </p:cTn>
                        </p:par>
                        <p:par>
                          <p:cTn id="66" fill="hold" nodeType="afterGroup">
                            <p:stCondLst>
                              <p:cond delay="5550"/>
                            </p:stCondLst>
                            <p:childTnLst>
                              <p:par>
                                <p:cTn id="67" presetID="22" presetClass="entr" presetSubtype="8"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left)">
                                      <p:cBhvr>
                                        <p:cTn id="69" dur="500"/>
                                        <p:tgtEl>
                                          <p:spTgt spid="23"/>
                                        </p:tgtEl>
                                      </p:cBhvr>
                                    </p:animEffect>
                                  </p:childTnLst>
                                </p:cTn>
                              </p:par>
                            </p:childTnLst>
                          </p:cTn>
                        </p:par>
                        <p:par>
                          <p:cTn id="70" fill="hold" nodeType="afterGroup">
                            <p:stCondLst>
                              <p:cond delay="6050"/>
                            </p:stCondLst>
                            <p:childTnLst>
                              <p:par>
                                <p:cTn id="71" presetID="22" presetClass="entr" presetSubtype="8" fill="hold" grpId="0" nodeType="after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wipe(left)">
                                      <p:cBhvr>
                                        <p:cTn id="73" dur="500"/>
                                        <p:tgtEl>
                                          <p:spTgt spid="16"/>
                                        </p:tgtEl>
                                      </p:cBhvr>
                                    </p:animEffect>
                                  </p:childTnLst>
                                </p:cTn>
                              </p:par>
                            </p:childTnLst>
                          </p:cTn>
                        </p:par>
                        <p:par>
                          <p:cTn id="74" fill="hold" nodeType="afterGroup">
                            <p:stCondLst>
                              <p:cond delay="6550"/>
                            </p:stCondLst>
                            <p:childTnLst>
                              <p:par>
                                <p:cTn id="75" presetID="47" presetClass="entr" presetSubtype="0" fill="hold" grpId="0" nodeType="after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fade">
                                      <p:cBhvr>
                                        <p:cTn id="77" dur="350"/>
                                        <p:tgtEl>
                                          <p:spTgt spid="20"/>
                                        </p:tgtEl>
                                      </p:cBhvr>
                                    </p:animEffect>
                                    <p:anim calcmode="lin" valueType="num">
                                      <p:cBhvr>
                                        <p:cTn id="78" dur="350" fill="hold"/>
                                        <p:tgtEl>
                                          <p:spTgt spid="20"/>
                                        </p:tgtEl>
                                        <p:attrNameLst>
                                          <p:attrName>ppt_x</p:attrName>
                                        </p:attrNameLst>
                                      </p:cBhvr>
                                      <p:tavLst>
                                        <p:tav tm="0">
                                          <p:val>
                                            <p:strVal val="#ppt_x"/>
                                          </p:val>
                                        </p:tav>
                                        <p:tav tm="100000">
                                          <p:val>
                                            <p:strVal val="#ppt_x"/>
                                          </p:val>
                                        </p:tav>
                                      </p:tavLst>
                                    </p:anim>
                                    <p:anim calcmode="lin" valueType="num">
                                      <p:cBhvr>
                                        <p:cTn id="79" dur="350" fill="hold"/>
                                        <p:tgtEl>
                                          <p:spTgt spid="20"/>
                                        </p:tgtEl>
                                        <p:attrNameLst>
                                          <p:attrName>ppt_y</p:attrName>
                                        </p:attrNameLst>
                                      </p:cBhvr>
                                      <p:tavLst>
                                        <p:tav tm="0">
                                          <p:val>
                                            <p:strVal val="#ppt_y-.1"/>
                                          </p:val>
                                        </p:tav>
                                        <p:tav tm="100000">
                                          <p:val>
                                            <p:strVal val="#ppt_y"/>
                                          </p:val>
                                        </p:tav>
                                      </p:tavLst>
                                    </p:anim>
                                  </p:childTnLst>
                                </p:cTn>
                              </p:par>
                            </p:childTnLst>
                          </p:cTn>
                        </p:par>
                        <p:par>
                          <p:cTn id="80" fill="hold" nodeType="afterGroup">
                            <p:stCondLst>
                              <p:cond delay="6900"/>
                            </p:stCondLst>
                            <p:childTnLst>
                              <p:par>
                                <p:cTn id="81" presetID="2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wipe(left)">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组合 79"/>
          <p:cNvGrpSpPr>
            <a:grpSpLocks/>
          </p:cNvGrpSpPr>
          <p:nvPr/>
        </p:nvGrpSpPr>
        <p:grpSpPr bwMode="auto">
          <a:xfrm>
            <a:off x="1076112" y="1862402"/>
            <a:ext cx="3565525" cy="3571875"/>
            <a:chOff x="6379729" y="2488774"/>
            <a:chExt cx="2513016" cy="2513016"/>
          </a:xfrm>
        </p:grpSpPr>
        <p:sp>
          <p:nvSpPr>
            <p:cNvPr id="3"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5" name="等腰三角形 31"/>
          <p:cNvSpPr/>
          <p:nvPr/>
        </p:nvSpPr>
        <p:spPr>
          <a:xfrm>
            <a:off x="3720888" y="852750"/>
            <a:ext cx="1000125" cy="10715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Lst>
            <a:ahLst/>
            <a:cxnLst>
              <a:cxn ang="0">
                <a:pos x="connsiteX0" y="connsiteY0"/>
              </a:cxn>
              <a:cxn ang="0">
                <a:pos x="connsiteX1" y="connsiteY1"/>
              </a:cxn>
              <a:cxn ang="0">
                <a:pos x="connsiteX2" y="connsiteY2"/>
              </a:cxn>
              <a:cxn ang="0">
                <a:pos x="connsiteX3" y="connsiteY3"/>
              </a:cxn>
            </a:cxnLst>
            <a:rect l="l" t="t" r="r" b="b"/>
            <a:pathLst>
              <a:path w="999976" h="1071590">
                <a:moveTo>
                  <a:pt x="0" y="1071590"/>
                </a:moveTo>
                <a:lnTo>
                  <a:pt x="621522" y="0"/>
                </a:lnTo>
                <a:lnTo>
                  <a:pt x="999976" y="492856"/>
                </a:lnTo>
                <a:lnTo>
                  <a:pt x="0" y="107159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等腰三角形 31"/>
          <p:cNvSpPr/>
          <p:nvPr/>
        </p:nvSpPr>
        <p:spPr>
          <a:xfrm rot="962341">
            <a:off x="3898688" y="1624275"/>
            <a:ext cx="777875" cy="4619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Lst>
            <a:ahLst/>
            <a:cxnLst>
              <a:cxn ang="0">
                <a:pos x="connsiteX0" y="connsiteY0"/>
              </a:cxn>
              <a:cxn ang="0">
                <a:pos x="connsiteX1" y="connsiteY1"/>
              </a:cxn>
              <a:cxn ang="0">
                <a:pos x="connsiteX2" y="connsiteY2"/>
              </a:cxn>
              <a:cxn ang="0">
                <a:pos x="connsiteX3" y="connsiteY3"/>
              </a:cxn>
            </a:cxnLst>
            <a:rect l="l" t="t" r="r" b="b"/>
            <a:pathLst>
              <a:path w="1254028" h="706935">
                <a:moveTo>
                  <a:pt x="1" y="706936"/>
                </a:moveTo>
                <a:lnTo>
                  <a:pt x="906240" y="1"/>
                </a:lnTo>
                <a:lnTo>
                  <a:pt x="1254028" y="519679"/>
                </a:lnTo>
                <a:lnTo>
                  <a:pt x="1" y="70693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7" name="等腰三角形 31"/>
          <p:cNvSpPr/>
          <p:nvPr/>
        </p:nvSpPr>
        <p:spPr>
          <a:xfrm rot="962341">
            <a:off x="3444663" y="1359162"/>
            <a:ext cx="339725" cy="501650"/>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 name="connsiteX0" fmla="*/ 1 w 752066"/>
              <a:gd name="connsiteY0" fmla="*/ 1016374 h 1016375"/>
              <a:gd name="connsiteX1" fmla="*/ 404278 w 752066"/>
              <a:gd name="connsiteY1" fmla="*/ -1 h 1016375"/>
              <a:gd name="connsiteX2" fmla="*/ 752066 w 752066"/>
              <a:gd name="connsiteY2" fmla="*/ 519677 h 1016375"/>
              <a:gd name="connsiteX3" fmla="*/ 1 w 752066"/>
              <a:gd name="connsiteY3" fmla="*/ 1016374 h 1016375"/>
              <a:gd name="connsiteX0" fmla="*/ 56784 w 808849"/>
              <a:gd name="connsiteY0" fmla="*/ 1055400 h 1055399"/>
              <a:gd name="connsiteX1" fmla="*/ 0 w 808849"/>
              <a:gd name="connsiteY1" fmla="*/ 1 h 1055399"/>
              <a:gd name="connsiteX2" fmla="*/ 808849 w 808849"/>
              <a:gd name="connsiteY2" fmla="*/ 558703 h 1055399"/>
              <a:gd name="connsiteX3" fmla="*/ 56784 w 808849"/>
              <a:gd name="connsiteY3" fmla="*/ 1055400 h 1055399"/>
              <a:gd name="connsiteX0" fmla="*/ 56784 w 400017"/>
              <a:gd name="connsiteY0" fmla="*/ 1055398 h 1055399"/>
              <a:gd name="connsiteX1" fmla="*/ 0 w 400017"/>
              <a:gd name="connsiteY1" fmla="*/ -1 h 1055399"/>
              <a:gd name="connsiteX2" fmla="*/ 400017 w 400017"/>
              <a:gd name="connsiteY2" fmla="*/ 320903 h 1055399"/>
              <a:gd name="connsiteX3" fmla="*/ 56784 w 400017"/>
              <a:gd name="connsiteY3" fmla="*/ 1055398 h 1055399"/>
              <a:gd name="connsiteX0" fmla="*/ 468575 w 811808"/>
              <a:gd name="connsiteY0" fmla="*/ 734495 h 734494"/>
              <a:gd name="connsiteX1" fmla="*/ 0 w 811808"/>
              <a:gd name="connsiteY1" fmla="*/ 73278 h 734494"/>
              <a:gd name="connsiteX2" fmla="*/ 811808 w 811808"/>
              <a:gd name="connsiteY2" fmla="*/ 0 h 734494"/>
              <a:gd name="connsiteX3" fmla="*/ 468575 w 811808"/>
              <a:gd name="connsiteY3" fmla="*/ 734495 h 734494"/>
              <a:gd name="connsiteX0" fmla="*/ 468575 w 546206"/>
              <a:gd name="connsiteY0" fmla="*/ 768694 h 768694"/>
              <a:gd name="connsiteX1" fmla="*/ 0 w 546206"/>
              <a:gd name="connsiteY1" fmla="*/ 107477 h 768694"/>
              <a:gd name="connsiteX2" fmla="*/ 546206 w 546206"/>
              <a:gd name="connsiteY2" fmla="*/ 0 h 768694"/>
              <a:gd name="connsiteX3" fmla="*/ 468575 w 546206"/>
              <a:gd name="connsiteY3" fmla="*/ 768694 h 768694"/>
            </a:gdLst>
            <a:ahLst/>
            <a:cxnLst>
              <a:cxn ang="0">
                <a:pos x="connsiteX0" y="connsiteY0"/>
              </a:cxn>
              <a:cxn ang="0">
                <a:pos x="connsiteX1" y="connsiteY1"/>
              </a:cxn>
              <a:cxn ang="0">
                <a:pos x="connsiteX2" y="connsiteY2"/>
              </a:cxn>
              <a:cxn ang="0">
                <a:pos x="connsiteX3" y="connsiteY3"/>
              </a:cxn>
            </a:cxnLst>
            <a:rect l="l" t="t" r="r" b="b"/>
            <a:pathLst>
              <a:path w="546206" h="768694">
                <a:moveTo>
                  <a:pt x="468575" y="768694"/>
                </a:moveTo>
                <a:lnTo>
                  <a:pt x="0" y="107477"/>
                </a:lnTo>
                <a:lnTo>
                  <a:pt x="546206" y="0"/>
                </a:lnTo>
                <a:lnTo>
                  <a:pt x="468575" y="76869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106" name="文本框 20"/>
          <p:cNvSpPr txBox="1">
            <a:spLocks noChangeArrowheads="1"/>
          </p:cNvSpPr>
          <p:nvPr/>
        </p:nvSpPr>
        <p:spPr bwMode="auto">
          <a:xfrm>
            <a:off x="1308551" y="3618724"/>
            <a:ext cx="2981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dirty="0">
                <a:solidFill>
                  <a:schemeClr val="accent1"/>
                </a:solidFill>
              </a:rPr>
              <a:t>CONTENTS</a:t>
            </a:r>
            <a:endParaRPr lang="zh-CN" altLang="en-US" sz="3600" b="1" dirty="0">
              <a:solidFill>
                <a:schemeClr val="accent1"/>
              </a:solidFill>
            </a:endParaRPr>
          </a:p>
        </p:txBody>
      </p:sp>
      <p:sp>
        <p:nvSpPr>
          <p:cNvPr id="37" name="文本框 20"/>
          <p:cNvSpPr txBox="1">
            <a:spLocks noChangeArrowheads="1"/>
          </p:cNvSpPr>
          <p:nvPr/>
        </p:nvSpPr>
        <p:spPr bwMode="auto">
          <a:xfrm>
            <a:off x="1302900" y="2835550"/>
            <a:ext cx="29813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zh-CN" altLang="en-US" sz="5400" b="1" dirty="0">
                <a:solidFill>
                  <a:schemeClr val="accent1"/>
                </a:solidFill>
              </a:rPr>
              <a:t>目录</a:t>
            </a:r>
          </a:p>
        </p:txBody>
      </p:sp>
      <p:grpSp>
        <p:nvGrpSpPr>
          <p:cNvPr id="38" name="组合 37"/>
          <p:cNvGrpSpPr/>
          <p:nvPr/>
        </p:nvGrpSpPr>
        <p:grpSpPr>
          <a:xfrm>
            <a:off x="6403637" y="2184709"/>
            <a:ext cx="3367313" cy="584775"/>
            <a:chOff x="7047666" y="1942356"/>
            <a:chExt cx="3367313" cy="584775"/>
          </a:xfrm>
        </p:grpSpPr>
        <p:grpSp>
          <p:nvGrpSpPr>
            <p:cNvPr id="39" name="组合 38"/>
            <p:cNvGrpSpPr/>
            <p:nvPr/>
          </p:nvGrpSpPr>
          <p:grpSpPr>
            <a:xfrm>
              <a:off x="7047666" y="1942356"/>
              <a:ext cx="551542" cy="584775"/>
              <a:chOff x="4519974" y="1762722"/>
              <a:chExt cx="551542" cy="584775"/>
            </a:xfrm>
          </p:grpSpPr>
          <p:sp>
            <p:nvSpPr>
              <p:cNvPr id="41" name="圆角矩形 40"/>
              <p:cNvSpPr/>
              <p:nvPr/>
            </p:nvSpPr>
            <p:spPr>
              <a:xfrm>
                <a:off x="4519974" y="1830139"/>
                <a:ext cx="551542" cy="449943"/>
              </a:xfrm>
              <a:prstGeom prst="roundRect">
                <a:avLst/>
              </a:prstGeom>
              <a:solidFill>
                <a:schemeClr val="accent2">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4576775" y="1762722"/>
                <a:ext cx="425116" cy="584775"/>
              </a:xfrm>
              <a:prstGeom prst="rect">
                <a:avLst/>
              </a:prstGeom>
              <a:noFill/>
            </p:spPr>
            <p:txBody>
              <a:bodyPr wrap="none" rtlCol="0">
                <a:spAutoFit/>
              </a:bodyPr>
              <a:lstStyle/>
              <a:p>
                <a:r>
                  <a:rPr lang="en-US" altLang="zh-CN" sz="3200" dirty="0">
                    <a:solidFill>
                      <a:schemeClr val="bg1"/>
                    </a:solidFill>
                    <a:latin typeface="+mj-ea"/>
                    <a:ea typeface="+mj-ea"/>
                  </a:rPr>
                  <a:t>1</a:t>
                </a:r>
                <a:endParaRPr lang="zh-CN" altLang="en-US" sz="3200" dirty="0">
                  <a:solidFill>
                    <a:schemeClr val="bg1"/>
                  </a:solidFill>
                  <a:latin typeface="+mj-ea"/>
                  <a:ea typeface="+mj-ea"/>
                </a:endParaRPr>
              </a:p>
            </p:txBody>
          </p:sp>
        </p:grpSp>
        <p:sp>
          <p:nvSpPr>
            <p:cNvPr id="40" name="圆角矩形 39"/>
            <p:cNvSpPr/>
            <p:nvPr/>
          </p:nvSpPr>
          <p:spPr>
            <a:xfrm>
              <a:off x="7845950" y="2009773"/>
              <a:ext cx="2569029"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年度工作总结</a:t>
              </a:r>
            </a:p>
          </p:txBody>
        </p:sp>
      </p:grpSp>
      <p:grpSp>
        <p:nvGrpSpPr>
          <p:cNvPr id="43" name="组合 42"/>
          <p:cNvGrpSpPr/>
          <p:nvPr/>
        </p:nvGrpSpPr>
        <p:grpSpPr>
          <a:xfrm>
            <a:off x="6403637" y="2971735"/>
            <a:ext cx="3367313" cy="584775"/>
            <a:chOff x="7047666" y="1942356"/>
            <a:chExt cx="3367313" cy="584775"/>
          </a:xfrm>
        </p:grpSpPr>
        <p:grpSp>
          <p:nvGrpSpPr>
            <p:cNvPr id="44" name="组合 43"/>
            <p:cNvGrpSpPr/>
            <p:nvPr/>
          </p:nvGrpSpPr>
          <p:grpSpPr>
            <a:xfrm>
              <a:off x="7047666" y="1942356"/>
              <a:ext cx="551542" cy="584775"/>
              <a:chOff x="4519974" y="1762722"/>
              <a:chExt cx="551542" cy="584775"/>
            </a:xfrm>
          </p:grpSpPr>
          <p:sp>
            <p:nvSpPr>
              <p:cNvPr id="46" name="圆角矩形 45"/>
              <p:cNvSpPr/>
              <p:nvPr/>
            </p:nvSpPr>
            <p:spPr>
              <a:xfrm>
                <a:off x="4519974" y="1830139"/>
                <a:ext cx="551542"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p:cNvSpPr txBox="1"/>
              <p:nvPr/>
            </p:nvSpPr>
            <p:spPr>
              <a:xfrm>
                <a:off x="4576775" y="1762722"/>
                <a:ext cx="425116" cy="584775"/>
              </a:xfrm>
              <a:prstGeom prst="rect">
                <a:avLst/>
              </a:prstGeom>
              <a:noFill/>
            </p:spPr>
            <p:txBody>
              <a:bodyPr wrap="none" rtlCol="0">
                <a:spAutoFit/>
              </a:bodyPr>
              <a:lstStyle/>
              <a:p>
                <a:r>
                  <a:rPr lang="en-US" altLang="zh-CN" sz="3200" dirty="0">
                    <a:solidFill>
                      <a:schemeClr val="bg1"/>
                    </a:solidFill>
                    <a:latin typeface="+mj-ea"/>
                    <a:ea typeface="+mj-ea"/>
                  </a:rPr>
                  <a:t>2</a:t>
                </a:r>
                <a:endParaRPr lang="zh-CN" altLang="en-US" sz="3200" dirty="0">
                  <a:solidFill>
                    <a:schemeClr val="bg1"/>
                  </a:solidFill>
                  <a:latin typeface="+mj-ea"/>
                  <a:ea typeface="+mj-ea"/>
                </a:endParaRPr>
              </a:p>
            </p:txBody>
          </p:sp>
        </p:grpSp>
        <p:sp>
          <p:nvSpPr>
            <p:cNvPr id="45" name="圆角矩形 44"/>
            <p:cNvSpPr/>
            <p:nvPr/>
          </p:nvSpPr>
          <p:spPr>
            <a:xfrm>
              <a:off x="7845950" y="2009773"/>
              <a:ext cx="2569029"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工作完成情况</a:t>
              </a:r>
            </a:p>
          </p:txBody>
        </p:sp>
      </p:grpSp>
      <p:grpSp>
        <p:nvGrpSpPr>
          <p:cNvPr id="48" name="组合 47"/>
          <p:cNvGrpSpPr/>
          <p:nvPr/>
        </p:nvGrpSpPr>
        <p:grpSpPr>
          <a:xfrm>
            <a:off x="6403637" y="3758761"/>
            <a:ext cx="3367313" cy="584775"/>
            <a:chOff x="7047666" y="1942356"/>
            <a:chExt cx="3367313" cy="584775"/>
          </a:xfrm>
        </p:grpSpPr>
        <p:grpSp>
          <p:nvGrpSpPr>
            <p:cNvPr id="49" name="组合 48"/>
            <p:cNvGrpSpPr/>
            <p:nvPr/>
          </p:nvGrpSpPr>
          <p:grpSpPr>
            <a:xfrm>
              <a:off x="7047666" y="1942356"/>
              <a:ext cx="551542" cy="584775"/>
              <a:chOff x="4519974" y="1762722"/>
              <a:chExt cx="551542" cy="584775"/>
            </a:xfrm>
          </p:grpSpPr>
          <p:sp>
            <p:nvSpPr>
              <p:cNvPr id="51" name="圆角矩形 50"/>
              <p:cNvSpPr/>
              <p:nvPr/>
            </p:nvSpPr>
            <p:spPr>
              <a:xfrm>
                <a:off x="4519974" y="1830139"/>
                <a:ext cx="551542"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文本框 51"/>
              <p:cNvSpPr txBox="1"/>
              <p:nvPr/>
            </p:nvSpPr>
            <p:spPr>
              <a:xfrm>
                <a:off x="4576775" y="1762722"/>
                <a:ext cx="425116" cy="584775"/>
              </a:xfrm>
              <a:prstGeom prst="rect">
                <a:avLst/>
              </a:prstGeom>
              <a:noFill/>
            </p:spPr>
            <p:txBody>
              <a:bodyPr wrap="none" rtlCol="0">
                <a:spAutoFit/>
              </a:bodyPr>
              <a:lstStyle/>
              <a:p>
                <a:r>
                  <a:rPr lang="en-US" altLang="zh-CN" sz="3200" dirty="0">
                    <a:solidFill>
                      <a:schemeClr val="bg1"/>
                    </a:solidFill>
                    <a:latin typeface="+mj-ea"/>
                    <a:ea typeface="+mj-ea"/>
                  </a:rPr>
                  <a:t>3</a:t>
                </a:r>
                <a:endParaRPr lang="zh-CN" altLang="en-US" sz="3200" dirty="0">
                  <a:solidFill>
                    <a:schemeClr val="bg1"/>
                  </a:solidFill>
                  <a:latin typeface="+mj-ea"/>
                  <a:ea typeface="+mj-ea"/>
                </a:endParaRPr>
              </a:p>
            </p:txBody>
          </p:sp>
        </p:grpSp>
        <p:sp>
          <p:nvSpPr>
            <p:cNvPr id="50" name="圆角矩形 49"/>
            <p:cNvSpPr/>
            <p:nvPr/>
          </p:nvSpPr>
          <p:spPr>
            <a:xfrm>
              <a:off x="7845950" y="2009773"/>
              <a:ext cx="2569029"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成果项目展示</a:t>
              </a:r>
            </a:p>
          </p:txBody>
        </p:sp>
      </p:grpSp>
      <p:grpSp>
        <p:nvGrpSpPr>
          <p:cNvPr id="53" name="组合 52"/>
          <p:cNvGrpSpPr/>
          <p:nvPr/>
        </p:nvGrpSpPr>
        <p:grpSpPr>
          <a:xfrm>
            <a:off x="6403637" y="4545787"/>
            <a:ext cx="3367313" cy="584775"/>
            <a:chOff x="7047666" y="1942356"/>
            <a:chExt cx="3367313" cy="584775"/>
          </a:xfrm>
        </p:grpSpPr>
        <p:grpSp>
          <p:nvGrpSpPr>
            <p:cNvPr id="54" name="组合 53"/>
            <p:cNvGrpSpPr/>
            <p:nvPr/>
          </p:nvGrpSpPr>
          <p:grpSpPr>
            <a:xfrm>
              <a:off x="7047666" y="1942356"/>
              <a:ext cx="551542" cy="584775"/>
              <a:chOff x="4519974" y="1762722"/>
              <a:chExt cx="551542" cy="584775"/>
            </a:xfrm>
          </p:grpSpPr>
          <p:sp>
            <p:nvSpPr>
              <p:cNvPr id="56" name="圆角矩形 55"/>
              <p:cNvSpPr/>
              <p:nvPr/>
            </p:nvSpPr>
            <p:spPr>
              <a:xfrm>
                <a:off x="4519974" y="1830139"/>
                <a:ext cx="551542" cy="449943"/>
              </a:xfrm>
              <a:prstGeom prst="roundRect">
                <a:avLst/>
              </a:prstGeom>
              <a:solidFill>
                <a:schemeClr val="accent2">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文本框 56"/>
              <p:cNvSpPr txBox="1"/>
              <p:nvPr/>
            </p:nvSpPr>
            <p:spPr>
              <a:xfrm>
                <a:off x="4576775" y="1762722"/>
                <a:ext cx="425116" cy="584775"/>
              </a:xfrm>
              <a:prstGeom prst="rect">
                <a:avLst/>
              </a:prstGeom>
              <a:noFill/>
            </p:spPr>
            <p:txBody>
              <a:bodyPr wrap="none" rtlCol="0">
                <a:spAutoFit/>
              </a:bodyPr>
              <a:lstStyle/>
              <a:p>
                <a:r>
                  <a:rPr lang="en-US" altLang="zh-CN" sz="3200" dirty="0">
                    <a:solidFill>
                      <a:schemeClr val="bg1"/>
                    </a:solidFill>
                    <a:latin typeface="+mj-ea"/>
                    <a:ea typeface="+mj-ea"/>
                  </a:rPr>
                  <a:t>4</a:t>
                </a:r>
                <a:endParaRPr lang="zh-CN" altLang="en-US" sz="3200" dirty="0">
                  <a:solidFill>
                    <a:schemeClr val="bg1"/>
                  </a:solidFill>
                  <a:latin typeface="+mj-ea"/>
                  <a:ea typeface="+mj-ea"/>
                </a:endParaRPr>
              </a:p>
            </p:txBody>
          </p:sp>
        </p:grpSp>
        <p:sp>
          <p:nvSpPr>
            <p:cNvPr id="55" name="圆角矩形 54"/>
            <p:cNvSpPr/>
            <p:nvPr/>
          </p:nvSpPr>
          <p:spPr>
            <a:xfrm>
              <a:off x="7845950" y="2009773"/>
              <a:ext cx="2569029"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工作存在不足</a:t>
              </a:r>
            </a:p>
          </p:txBody>
        </p:sp>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1+#ppt_w/2"/>
                                              </p:val>
                                            </p:tav>
                                            <p:tav tm="100000">
                                              <p:val>
                                                <p:strVal val="#ppt_x"/>
                                              </p:val>
                                            </p:tav>
                                          </p:tavLst>
                                        </p:anim>
                                        <p:anim calcmode="lin" valueType="num">
                                          <p:cBhvr additive="base">
                                            <p:cTn id="17" dur="500" fill="hold"/>
                                            <p:tgtEl>
                                              <p:spTgt spid="6"/>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1+#ppt_w/2"/>
                                              </p:val>
                                            </p:tav>
                                            <p:tav tm="100000">
                                              <p:val>
                                                <p:strVal val="#ppt_x"/>
                                              </p:val>
                                            </p:tav>
                                          </p:tavLst>
                                        </p:anim>
                                        <p:anim calcmode="lin" valueType="num">
                                          <p:cBhvr additive="base">
                                            <p:cTn id="21"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strVal val="#ppt_x"/>
                                              </p:val>
                                            </p:tav>
                                            <p:tav tm="100000">
                                              <p:val>
                                                <p:strVal val="#ppt_x"/>
                                              </p:val>
                                            </p:tav>
                                          </p:tavLst>
                                        </p:anim>
                                        <p:anim calcmode="lin" valueType="num">
                                          <p:cBhvr>
                                            <p:cTn id="28" dur="1000" fill="hold"/>
                                            <p:tgtEl>
                                              <p:spTgt spid="37"/>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106"/>
                                            </p:tgtEl>
                                            <p:attrNameLst>
                                              <p:attrName>style.visibility</p:attrName>
                                            </p:attrNameLst>
                                          </p:cBhvr>
                                          <p:to>
                                            <p:strVal val="visible"/>
                                          </p:to>
                                        </p:set>
                                        <p:animEffect transition="in" filter="fade">
                                          <p:cBhvr>
                                            <p:cTn id="31" dur="1000"/>
                                            <p:tgtEl>
                                              <p:spTgt spid="4106"/>
                                            </p:tgtEl>
                                          </p:cBhvr>
                                        </p:animEffect>
                                        <p:anim calcmode="lin" valueType="num">
                                          <p:cBhvr>
                                            <p:cTn id="32" dur="1000" fill="hold"/>
                                            <p:tgtEl>
                                              <p:spTgt spid="4106"/>
                                            </p:tgtEl>
                                            <p:attrNameLst>
                                              <p:attrName>ppt_x</p:attrName>
                                            </p:attrNameLst>
                                          </p:cBhvr>
                                          <p:tavLst>
                                            <p:tav tm="0">
                                              <p:val>
                                                <p:strVal val="#ppt_x"/>
                                              </p:val>
                                            </p:tav>
                                            <p:tav tm="100000">
                                              <p:val>
                                                <p:strVal val="#ppt_x"/>
                                              </p:val>
                                            </p:tav>
                                          </p:tavLst>
                                        </p:anim>
                                        <p:anim calcmode="lin" valueType="num">
                                          <p:cBhvr>
                                            <p:cTn id="33" dur="1000" fill="hold"/>
                                            <p:tgtEl>
                                              <p:spTgt spid="410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14:presetBounceEnd="56000">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14:bounceEnd="56000">
                                          <p:cBhvr additive="base">
                                            <p:cTn id="38" dur="750" fill="hold"/>
                                            <p:tgtEl>
                                              <p:spTgt spid="38"/>
                                            </p:tgtEl>
                                            <p:attrNameLst>
                                              <p:attrName>ppt_x</p:attrName>
                                            </p:attrNameLst>
                                          </p:cBhvr>
                                          <p:tavLst>
                                            <p:tav tm="0">
                                              <p:val>
                                                <p:strVal val="1+#ppt_w/2"/>
                                              </p:val>
                                            </p:tav>
                                            <p:tav tm="100000">
                                              <p:val>
                                                <p:strVal val="#ppt_x"/>
                                              </p:val>
                                            </p:tav>
                                          </p:tavLst>
                                        </p:anim>
                                        <p:anim calcmode="lin" valueType="num" p14:bounceEnd="56000">
                                          <p:cBhvr additive="base">
                                            <p:cTn id="39" dur="75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nodeType="clickEffect" p14:presetBounceEnd="56000">
                                      <p:stCondLst>
                                        <p:cond delay="0"/>
                                      </p:stCondLst>
                                      <p:childTnLst>
                                        <p:set>
                                          <p:cBhvr>
                                            <p:cTn id="43" dur="1" fill="hold">
                                              <p:stCondLst>
                                                <p:cond delay="0"/>
                                              </p:stCondLst>
                                            </p:cTn>
                                            <p:tgtEl>
                                              <p:spTgt spid="43"/>
                                            </p:tgtEl>
                                            <p:attrNameLst>
                                              <p:attrName>style.visibility</p:attrName>
                                            </p:attrNameLst>
                                          </p:cBhvr>
                                          <p:to>
                                            <p:strVal val="visible"/>
                                          </p:to>
                                        </p:set>
                                        <p:anim calcmode="lin" valueType="num" p14:bounceEnd="56000">
                                          <p:cBhvr additive="base">
                                            <p:cTn id="44" dur="750" fill="hold"/>
                                            <p:tgtEl>
                                              <p:spTgt spid="43"/>
                                            </p:tgtEl>
                                            <p:attrNameLst>
                                              <p:attrName>ppt_x</p:attrName>
                                            </p:attrNameLst>
                                          </p:cBhvr>
                                          <p:tavLst>
                                            <p:tav tm="0">
                                              <p:val>
                                                <p:strVal val="1+#ppt_w/2"/>
                                              </p:val>
                                            </p:tav>
                                            <p:tav tm="100000">
                                              <p:val>
                                                <p:strVal val="#ppt_x"/>
                                              </p:val>
                                            </p:tav>
                                          </p:tavLst>
                                        </p:anim>
                                        <p:anim calcmode="lin" valueType="num" p14:bounceEnd="56000">
                                          <p:cBhvr additive="base">
                                            <p:cTn id="45" dur="75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nodeType="clickEffect" p14:presetBounceEnd="56000">
                                      <p:stCondLst>
                                        <p:cond delay="0"/>
                                      </p:stCondLst>
                                      <p:childTnLst>
                                        <p:set>
                                          <p:cBhvr>
                                            <p:cTn id="49" dur="1" fill="hold">
                                              <p:stCondLst>
                                                <p:cond delay="0"/>
                                              </p:stCondLst>
                                            </p:cTn>
                                            <p:tgtEl>
                                              <p:spTgt spid="48"/>
                                            </p:tgtEl>
                                            <p:attrNameLst>
                                              <p:attrName>style.visibility</p:attrName>
                                            </p:attrNameLst>
                                          </p:cBhvr>
                                          <p:to>
                                            <p:strVal val="visible"/>
                                          </p:to>
                                        </p:set>
                                        <p:anim calcmode="lin" valueType="num" p14:bounceEnd="56000">
                                          <p:cBhvr additive="base">
                                            <p:cTn id="50" dur="750" fill="hold"/>
                                            <p:tgtEl>
                                              <p:spTgt spid="48"/>
                                            </p:tgtEl>
                                            <p:attrNameLst>
                                              <p:attrName>ppt_x</p:attrName>
                                            </p:attrNameLst>
                                          </p:cBhvr>
                                          <p:tavLst>
                                            <p:tav tm="0">
                                              <p:val>
                                                <p:strVal val="1+#ppt_w/2"/>
                                              </p:val>
                                            </p:tav>
                                            <p:tav tm="100000">
                                              <p:val>
                                                <p:strVal val="#ppt_x"/>
                                              </p:val>
                                            </p:tav>
                                          </p:tavLst>
                                        </p:anim>
                                        <p:anim calcmode="lin" valueType="num" p14:bounceEnd="56000">
                                          <p:cBhvr additive="base">
                                            <p:cTn id="51" dur="750" fill="hold"/>
                                            <p:tgtEl>
                                              <p:spTgt spid="48"/>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nodeType="clickEffect" p14:presetBounceEnd="56000">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14:bounceEnd="56000">
                                          <p:cBhvr additive="base">
                                            <p:cTn id="56" dur="750" fill="hold"/>
                                            <p:tgtEl>
                                              <p:spTgt spid="53"/>
                                            </p:tgtEl>
                                            <p:attrNameLst>
                                              <p:attrName>ppt_x</p:attrName>
                                            </p:attrNameLst>
                                          </p:cBhvr>
                                          <p:tavLst>
                                            <p:tav tm="0">
                                              <p:val>
                                                <p:strVal val="1+#ppt_w/2"/>
                                              </p:val>
                                            </p:tav>
                                            <p:tav tm="100000">
                                              <p:val>
                                                <p:strVal val="#ppt_x"/>
                                              </p:val>
                                            </p:tav>
                                          </p:tavLst>
                                        </p:anim>
                                        <p:anim calcmode="lin" valueType="num" p14:bounceEnd="56000">
                                          <p:cBhvr additive="base">
                                            <p:cTn id="57" dur="75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4106" grpId="0"/>
          <p:bldP spid="37"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1+#ppt_w/2"/>
                                              </p:val>
                                            </p:tav>
                                            <p:tav tm="100000">
                                              <p:val>
                                                <p:strVal val="#ppt_x"/>
                                              </p:val>
                                            </p:tav>
                                          </p:tavLst>
                                        </p:anim>
                                        <p:anim calcmode="lin" valueType="num">
                                          <p:cBhvr additive="base">
                                            <p:cTn id="17" dur="500" fill="hold"/>
                                            <p:tgtEl>
                                              <p:spTgt spid="6"/>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1+#ppt_w/2"/>
                                              </p:val>
                                            </p:tav>
                                            <p:tav tm="100000">
                                              <p:val>
                                                <p:strVal val="#ppt_x"/>
                                              </p:val>
                                            </p:tav>
                                          </p:tavLst>
                                        </p:anim>
                                        <p:anim calcmode="lin" valueType="num">
                                          <p:cBhvr additive="base">
                                            <p:cTn id="21"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strVal val="#ppt_x"/>
                                              </p:val>
                                            </p:tav>
                                            <p:tav tm="100000">
                                              <p:val>
                                                <p:strVal val="#ppt_x"/>
                                              </p:val>
                                            </p:tav>
                                          </p:tavLst>
                                        </p:anim>
                                        <p:anim calcmode="lin" valueType="num">
                                          <p:cBhvr>
                                            <p:cTn id="28" dur="1000" fill="hold"/>
                                            <p:tgtEl>
                                              <p:spTgt spid="37"/>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106"/>
                                            </p:tgtEl>
                                            <p:attrNameLst>
                                              <p:attrName>style.visibility</p:attrName>
                                            </p:attrNameLst>
                                          </p:cBhvr>
                                          <p:to>
                                            <p:strVal val="visible"/>
                                          </p:to>
                                        </p:set>
                                        <p:animEffect transition="in" filter="fade">
                                          <p:cBhvr>
                                            <p:cTn id="31" dur="1000"/>
                                            <p:tgtEl>
                                              <p:spTgt spid="4106"/>
                                            </p:tgtEl>
                                          </p:cBhvr>
                                        </p:animEffect>
                                        <p:anim calcmode="lin" valueType="num">
                                          <p:cBhvr>
                                            <p:cTn id="32" dur="1000" fill="hold"/>
                                            <p:tgtEl>
                                              <p:spTgt spid="4106"/>
                                            </p:tgtEl>
                                            <p:attrNameLst>
                                              <p:attrName>ppt_x</p:attrName>
                                            </p:attrNameLst>
                                          </p:cBhvr>
                                          <p:tavLst>
                                            <p:tav tm="0">
                                              <p:val>
                                                <p:strVal val="#ppt_x"/>
                                              </p:val>
                                            </p:tav>
                                            <p:tav tm="100000">
                                              <p:val>
                                                <p:strVal val="#ppt_x"/>
                                              </p:val>
                                            </p:tav>
                                          </p:tavLst>
                                        </p:anim>
                                        <p:anim calcmode="lin" valueType="num">
                                          <p:cBhvr>
                                            <p:cTn id="33" dur="1000" fill="hold"/>
                                            <p:tgtEl>
                                              <p:spTgt spid="410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additive="base">
                                            <p:cTn id="38" dur="750" fill="hold"/>
                                            <p:tgtEl>
                                              <p:spTgt spid="38"/>
                                            </p:tgtEl>
                                            <p:attrNameLst>
                                              <p:attrName>ppt_x</p:attrName>
                                            </p:attrNameLst>
                                          </p:cBhvr>
                                          <p:tavLst>
                                            <p:tav tm="0">
                                              <p:val>
                                                <p:strVal val="1+#ppt_w/2"/>
                                              </p:val>
                                            </p:tav>
                                            <p:tav tm="100000">
                                              <p:val>
                                                <p:strVal val="#ppt_x"/>
                                              </p:val>
                                            </p:tav>
                                          </p:tavLst>
                                        </p:anim>
                                        <p:anim calcmode="lin" valueType="num">
                                          <p:cBhvr additive="base">
                                            <p:cTn id="39" dur="75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nodeType="clickEffect">
                                      <p:stCondLst>
                                        <p:cond delay="0"/>
                                      </p:stCondLst>
                                      <p:childTnLst>
                                        <p:set>
                                          <p:cBhvr>
                                            <p:cTn id="43" dur="1" fill="hold">
                                              <p:stCondLst>
                                                <p:cond delay="0"/>
                                              </p:stCondLst>
                                            </p:cTn>
                                            <p:tgtEl>
                                              <p:spTgt spid="43"/>
                                            </p:tgtEl>
                                            <p:attrNameLst>
                                              <p:attrName>style.visibility</p:attrName>
                                            </p:attrNameLst>
                                          </p:cBhvr>
                                          <p:to>
                                            <p:strVal val="visible"/>
                                          </p:to>
                                        </p:set>
                                        <p:anim calcmode="lin" valueType="num">
                                          <p:cBhvr additive="base">
                                            <p:cTn id="44" dur="750" fill="hold"/>
                                            <p:tgtEl>
                                              <p:spTgt spid="43"/>
                                            </p:tgtEl>
                                            <p:attrNameLst>
                                              <p:attrName>ppt_x</p:attrName>
                                            </p:attrNameLst>
                                          </p:cBhvr>
                                          <p:tavLst>
                                            <p:tav tm="0">
                                              <p:val>
                                                <p:strVal val="1+#ppt_w/2"/>
                                              </p:val>
                                            </p:tav>
                                            <p:tav tm="100000">
                                              <p:val>
                                                <p:strVal val="#ppt_x"/>
                                              </p:val>
                                            </p:tav>
                                          </p:tavLst>
                                        </p:anim>
                                        <p:anim calcmode="lin" valueType="num">
                                          <p:cBhvr additive="base">
                                            <p:cTn id="45" dur="75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nodeType="clickEffect">
                                      <p:stCondLst>
                                        <p:cond delay="0"/>
                                      </p:stCondLst>
                                      <p:childTnLst>
                                        <p:set>
                                          <p:cBhvr>
                                            <p:cTn id="49" dur="1" fill="hold">
                                              <p:stCondLst>
                                                <p:cond delay="0"/>
                                              </p:stCondLst>
                                            </p:cTn>
                                            <p:tgtEl>
                                              <p:spTgt spid="48"/>
                                            </p:tgtEl>
                                            <p:attrNameLst>
                                              <p:attrName>style.visibility</p:attrName>
                                            </p:attrNameLst>
                                          </p:cBhvr>
                                          <p:to>
                                            <p:strVal val="visible"/>
                                          </p:to>
                                        </p:set>
                                        <p:anim calcmode="lin" valueType="num">
                                          <p:cBhvr additive="base">
                                            <p:cTn id="50" dur="750" fill="hold"/>
                                            <p:tgtEl>
                                              <p:spTgt spid="48"/>
                                            </p:tgtEl>
                                            <p:attrNameLst>
                                              <p:attrName>ppt_x</p:attrName>
                                            </p:attrNameLst>
                                          </p:cBhvr>
                                          <p:tavLst>
                                            <p:tav tm="0">
                                              <p:val>
                                                <p:strVal val="1+#ppt_w/2"/>
                                              </p:val>
                                            </p:tav>
                                            <p:tav tm="100000">
                                              <p:val>
                                                <p:strVal val="#ppt_x"/>
                                              </p:val>
                                            </p:tav>
                                          </p:tavLst>
                                        </p:anim>
                                        <p:anim calcmode="lin" valueType="num">
                                          <p:cBhvr additive="base">
                                            <p:cTn id="51" dur="750" fill="hold"/>
                                            <p:tgtEl>
                                              <p:spTgt spid="48"/>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nodeType="click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additive="base">
                                            <p:cTn id="56" dur="750" fill="hold"/>
                                            <p:tgtEl>
                                              <p:spTgt spid="53"/>
                                            </p:tgtEl>
                                            <p:attrNameLst>
                                              <p:attrName>ppt_x</p:attrName>
                                            </p:attrNameLst>
                                          </p:cBhvr>
                                          <p:tavLst>
                                            <p:tav tm="0">
                                              <p:val>
                                                <p:strVal val="1+#ppt_w/2"/>
                                              </p:val>
                                            </p:tav>
                                            <p:tav tm="100000">
                                              <p:val>
                                                <p:strVal val="#ppt_x"/>
                                              </p:val>
                                            </p:tav>
                                          </p:tavLst>
                                        </p:anim>
                                        <p:anim calcmode="lin" valueType="num">
                                          <p:cBhvr additive="base">
                                            <p:cTn id="57" dur="75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4106" grpId="0"/>
          <p:bldP spid="37"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22531"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2</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grpSp>
        <p:nvGrpSpPr>
          <p:cNvPr id="9" name="Group 5"/>
          <p:cNvGrpSpPr>
            <a:grpSpLocks/>
          </p:cNvGrpSpPr>
          <p:nvPr/>
        </p:nvGrpSpPr>
        <p:grpSpPr bwMode="auto">
          <a:xfrm>
            <a:off x="5880100" y="1817689"/>
            <a:ext cx="5094288" cy="1086326"/>
            <a:chOff x="5880306" y="1817018"/>
            <a:chExt cx="5093766" cy="1087105"/>
          </a:xfrm>
        </p:grpSpPr>
        <p:sp>
          <p:nvSpPr>
            <p:cNvPr id="10" name="TextBox 6"/>
            <p:cNvSpPr txBox="1"/>
            <p:nvPr/>
          </p:nvSpPr>
          <p:spPr bwMode="auto">
            <a:xfrm>
              <a:off x="5883480" y="1817018"/>
              <a:ext cx="1906393" cy="338797"/>
            </a:xfrm>
            <a:prstGeom prst="rect">
              <a:avLst/>
            </a:prstGeom>
            <a:noFill/>
          </p:spPr>
          <p:txBody>
            <a:bodyPr>
              <a:spAutoFit/>
            </a:bodyPr>
            <a:lstStyle/>
            <a:p>
              <a:pPr eaLnBrk="1" fontAlgn="auto" hangingPunct="1">
                <a:spcBef>
                  <a:spcPts val="0"/>
                </a:spcBef>
                <a:spcAft>
                  <a:spcPts val="0"/>
                </a:spcAft>
                <a:defRPr/>
              </a:pPr>
              <a:r>
                <a:rPr lang="vi-VN" sz="1600" dirty="0">
                  <a:solidFill>
                    <a:schemeClr val="accent2">
                      <a:lumMod val="75000"/>
                    </a:schemeClr>
                  </a:solidFill>
                  <a:latin typeface="+mj-lt"/>
                  <a:ea typeface="+mn-ea"/>
                </a:rPr>
                <a:t>Advanced Tech</a:t>
              </a:r>
              <a:endParaRPr lang="en-US" sz="1600">
                <a:solidFill>
                  <a:schemeClr val="accent2">
                    <a:lumMod val="75000"/>
                  </a:schemeClr>
                </a:solidFill>
                <a:latin typeface="+mj-lt"/>
                <a:ea typeface="+mn-ea"/>
              </a:endParaRPr>
            </a:p>
          </p:txBody>
        </p:sp>
        <p:cxnSp>
          <p:nvCxnSpPr>
            <p:cNvPr id="11" name="Straight Connector 7"/>
            <p:cNvCxnSpPr/>
            <p:nvPr/>
          </p:nvCxnSpPr>
          <p:spPr>
            <a:xfrm>
              <a:off x="5883481" y="2160164"/>
              <a:ext cx="1906393"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Rectangle 8"/>
            <p:cNvSpPr/>
            <p:nvPr/>
          </p:nvSpPr>
          <p:spPr>
            <a:xfrm>
              <a:off x="5880306" y="2164929"/>
              <a:ext cx="5093766" cy="739194"/>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Quisque ultrices venenatis ultrices. Duis et lectus sapien. Etiam tempor sodales gravida. </a:t>
              </a:r>
              <a:endParaRPr lang="en-US" sz="1400">
                <a:latin typeface="+mn-lt"/>
                <a:ea typeface="+mn-ea"/>
              </a:endParaRPr>
            </a:p>
          </p:txBody>
        </p:sp>
      </p:grpSp>
      <p:grpSp>
        <p:nvGrpSpPr>
          <p:cNvPr id="13" name="Group 9"/>
          <p:cNvGrpSpPr>
            <a:grpSpLocks/>
          </p:cNvGrpSpPr>
          <p:nvPr/>
        </p:nvGrpSpPr>
        <p:grpSpPr bwMode="auto">
          <a:xfrm>
            <a:off x="5883275" y="3081340"/>
            <a:ext cx="5094288" cy="1062514"/>
            <a:chOff x="5883829" y="3081995"/>
            <a:chExt cx="5093766" cy="1062647"/>
          </a:xfrm>
        </p:grpSpPr>
        <p:sp>
          <p:nvSpPr>
            <p:cNvPr id="14" name="TextBox 10"/>
            <p:cNvSpPr txBox="1"/>
            <p:nvPr/>
          </p:nvSpPr>
          <p:spPr bwMode="auto">
            <a:xfrm>
              <a:off x="5883829" y="3081995"/>
              <a:ext cx="1911153" cy="338596"/>
            </a:xfrm>
            <a:prstGeom prst="rect">
              <a:avLst/>
            </a:prstGeom>
            <a:noFill/>
          </p:spPr>
          <p:txBody>
            <a:bodyPr>
              <a:spAutoFit/>
            </a:bodyPr>
            <a:lstStyle/>
            <a:p>
              <a:pPr eaLnBrk="1" fontAlgn="auto" hangingPunct="1">
                <a:spcBef>
                  <a:spcPts val="0"/>
                </a:spcBef>
                <a:spcAft>
                  <a:spcPts val="0"/>
                </a:spcAft>
                <a:defRPr/>
              </a:pPr>
              <a:r>
                <a:rPr lang="vi-VN" sz="1600" dirty="0">
                  <a:solidFill>
                    <a:schemeClr val="accent1">
                      <a:lumMod val="75000"/>
                    </a:schemeClr>
                  </a:solidFill>
                  <a:latin typeface="+mj-lt"/>
                  <a:ea typeface="+mn-ea"/>
                </a:rPr>
                <a:t>Our Solutions</a:t>
              </a:r>
              <a:endParaRPr lang="en-US" sz="1600">
                <a:solidFill>
                  <a:schemeClr val="accent1">
                    <a:lumMod val="75000"/>
                  </a:schemeClr>
                </a:solidFill>
                <a:latin typeface="+mj-lt"/>
                <a:ea typeface="+mn-ea"/>
              </a:endParaRPr>
            </a:p>
          </p:txBody>
        </p:sp>
        <p:cxnSp>
          <p:nvCxnSpPr>
            <p:cNvPr id="15" name="Straight Connector 11"/>
            <p:cNvCxnSpPr/>
            <p:nvPr/>
          </p:nvCxnSpPr>
          <p:spPr>
            <a:xfrm>
              <a:off x="5934624" y="3420174"/>
              <a:ext cx="1373047"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Rectangle 12"/>
            <p:cNvSpPr/>
            <p:nvPr/>
          </p:nvSpPr>
          <p:spPr>
            <a:xfrm>
              <a:off x="5883829" y="3405886"/>
              <a:ext cx="5093766" cy="738756"/>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Quisque ultrices venenatis ultrices. Duis et lectus sapien. Etiam tempor sodales gravida. </a:t>
              </a:r>
              <a:endParaRPr lang="en-US" sz="1400">
                <a:latin typeface="+mn-lt"/>
                <a:ea typeface="+mn-ea"/>
              </a:endParaRPr>
            </a:p>
          </p:txBody>
        </p:sp>
      </p:grpSp>
      <p:grpSp>
        <p:nvGrpSpPr>
          <p:cNvPr id="17" name="Group 13"/>
          <p:cNvGrpSpPr>
            <a:grpSpLocks/>
          </p:cNvGrpSpPr>
          <p:nvPr/>
        </p:nvGrpSpPr>
        <p:grpSpPr bwMode="auto">
          <a:xfrm>
            <a:off x="5883275" y="4246564"/>
            <a:ext cx="5094288" cy="869295"/>
            <a:chOff x="5883829" y="4247197"/>
            <a:chExt cx="5093766" cy="869177"/>
          </a:xfrm>
        </p:grpSpPr>
        <p:sp>
          <p:nvSpPr>
            <p:cNvPr id="18" name="TextBox 14"/>
            <p:cNvSpPr txBox="1"/>
            <p:nvPr/>
          </p:nvSpPr>
          <p:spPr bwMode="auto">
            <a:xfrm>
              <a:off x="5883829" y="4247197"/>
              <a:ext cx="2204811" cy="338508"/>
            </a:xfrm>
            <a:prstGeom prst="rect">
              <a:avLst/>
            </a:prstGeom>
            <a:noFill/>
          </p:spPr>
          <p:txBody>
            <a:bodyPr>
              <a:spAutoFit/>
            </a:bodyPr>
            <a:lstStyle/>
            <a:p>
              <a:pPr eaLnBrk="1" fontAlgn="auto" hangingPunct="1">
                <a:spcBef>
                  <a:spcPts val="0"/>
                </a:spcBef>
                <a:spcAft>
                  <a:spcPts val="0"/>
                </a:spcAft>
                <a:defRPr/>
              </a:pPr>
              <a:r>
                <a:rPr lang="vi-VN" sz="1600" dirty="0">
                  <a:solidFill>
                    <a:schemeClr val="accent3">
                      <a:lumMod val="75000"/>
                    </a:schemeClr>
                  </a:solidFill>
                  <a:latin typeface="+mj-lt"/>
                  <a:ea typeface="+mn-ea"/>
                </a:rPr>
                <a:t>24/7 Availabilty</a:t>
              </a:r>
              <a:endParaRPr lang="en-US" sz="1600">
                <a:solidFill>
                  <a:schemeClr val="accent3">
                    <a:lumMod val="75000"/>
                  </a:schemeClr>
                </a:solidFill>
                <a:latin typeface="+mj-lt"/>
                <a:ea typeface="+mn-ea"/>
              </a:endParaRPr>
            </a:p>
          </p:txBody>
        </p:sp>
        <p:cxnSp>
          <p:nvCxnSpPr>
            <p:cNvPr id="19" name="Straight Connector 15"/>
            <p:cNvCxnSpPr/>
            <p:nvPr/>
          </p:nvCxnSpPr>
          <p:spPr>
            <a:xfrm>
              <a:off x="5934624" y="4585288"/>
              <a:ext cx="1642895"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Rectangle 16"/>
            <p:cNvSpPr/>
            <p:nvPr/>
          </p:nvSpPr>
          <p:spPr>
            <a:xfrm>
              <a:off x="5883829" y="4593225"/>
              <a:ext cx="5093766" cy="523149"/>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Quisque ultrices venenatis ultrices. </a:t>
              </a:r>
              <a:endParaRPr lang="en-US" sz="1400">
                <a:latin typeface="+mn-lt"/>
                <a:ea typeface="+mn-ea"/>
              </a:endParaRPr>
            </a:p>
          </p:txBody>
        </p:sp>
      </p:grpSp>
      <p:grpSp>
        <p:nvGrpSpPr>
          <p:cNvPr id="21" name="Group 17"/>
          <p:cNvGrpSpPr>
            <a:grpSpLocks/>
          </p:cNvGrpSpPr>
          <p:nvPr/>
        </p:nvGrpSpPr>
        <p:grpSpPr bwMode="auto">
          <a:xfrm>
            <a:off x="5880100" y="5145089"/>
            <a:ext cx="5094288" cy="645914"/>
            <a:chOff x="5880306" y="5144914"/>
            <a:chExt cx="5093766" cy="645704"/>
          </a:xfrm>
        </p:grpSpPr>
        <p:sp>
          <p:nvSpPr>
            <p:cNvPr id="22" name="TextBox 18"/>
            <p:cNvSpPr txBox="1"/>
            <p:nvPr/>
          </p:nvSpPr>
          <p:spPr bwMode="auto">
            <a:xfrm>
              <a:off x="5883481" y="5144914"/>
              <a:ext cx="1507970" cy="338027"/>
            </a:xfrm>
            <a:prstGeom prst="rect">
              <a:avLst/>
            </a:prstGeom>
            <a:noFill/>
          </p:spPr>
          <p:txBody>
            <a:bodyPr>
              <a:spAutoFit/>
            </a:bodyPr>
            <a:lstStyle/>
            <a:p>
              <a:pPr eaLnBrk="1" fontAlgn="auto" hangingPunct="1">
                <a:spcBef>
                  <a:spcPts val="0"/>
                </a:spcBef>
                <a:spcAft>
                  <a:spcPts val="0"/>
                </a:spcAft>
                <a:defRPr/>
              </a:pPr>
              <a:r>
                <a:rPr lang="vi-VN" sz="1600" dirty="0">
                  <a:solidFill>
                    <a:schemeClr val="accent4">
                      <a:lumMod val="75000"/>
                    </a:schemeClr>
                  </a:solidFill>
                  <a:latin typeface="+mj-lt"/>
                  <a:ea typeface="+mn-ea"/>
                </a:rPr>
                <a:t>Invest</a:t>
              </a:r>
              <a:endParaRPr lang="en-US" sz="1600">
                <a:solidFill>
                  <a:schemeClr val="accent4">
                    <a:lumMod val="75000"/>
                  </a:schemeClr>
                </a:solidFill>
                <a:latin typeface="+mj-lt"/>
                <a:ea typeface="+mn-ea"/>
              </a:endParaRPr>
            </a:p>
          </p:txBody>
        </p:sp>
        <p:cxnSp>
          <p:nvCxnSpPr>
            <p:cNvPr id="23" name="Straight Connector 19"/>
            <p:cNvCxnSpPr/>
            <p:nvPr/>
          </p:nvCxnSpPr>
          <p:spPr>
            <a:xfrm>
              <a:off x="5932689" y="5446441"/>
              <a:ext cx="817478"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20"/>
            <p:cNvSpPr/>
            <p:nvPr/>
          </p:nvSpPr>
          <p:spPr>
            <a:xfrm>
              <a:off x="5880306" y="5482941"/>
              <a:ext cx="5093766" cy="307677"/>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a:t>
              </a:r>
              <a:endParaRPr lang="en-US" sz="1400">
                <a:latin typeface="+mn-lt"/>
                <a:ea typeface="+mn-ea"/>
              </a:endParaRPr>
            </a:p>
          </p:txBody>
        </p:sp>
      </p:grpSp>
      <p:grpSp>
        <p:nvGrpSpPr>
          <p:cNvPr id="25" name="Group 22"/>
          <p:cNvGrpSpPr>
            <a:grpSpLocks/>
          </p:cNvGrpSpPr>
          <p:nvPr/>
        </p:nvGrpSpPr>
        <p:grpSpPr bwMode="auto">
          <a:xfrm rot="-2629268">
            <a:off x="2847975" y="1973265"/>
            <a:ext cx="1422400" cy="1425575"/>
            <a:chOff x="2187746" y="2123279"/>
            <a:chExt cx="1927113" cy="1931011"/>
          </a:xfrm>
        </p:grpSpPr>
        <p:sp>
          <p:nvSpPr>
            <p:cNvPr id="26" name="任意多边形 82"/>
            <p:cNvSpPr/>
            <p:nvPr/>
          </p:nvSpPr>
          <p:spPr bwMode="auto">
            <a:xfrm rot="5400000">
              <a:off x="2185796"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27"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28" name="椭圆 80"/>
            <p:cNvSpPr/>
            <p:nvPr/>
          </p:nvSpPr>
          <p:spPr bwMode="auto">
            <a:xfrm>
              <a:off x="2454986" y="2391057"/>
              <a:ext cx="1392631" cy="1395453"/>
            </a:xfrm>
            <a:prstGeom prst="roundRect">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29" name="Group 26"/>
          <p:cNvGrpSpPr>
            <a:grpSpLocks/>
          </p:cNvGrpSpPr>
          <p:nvPr/>
        </p:nvGrpSpPr>
        <p:grpSpPr bwMode="auto">
          <a:xfrm rot="-2629268">
            <a:off x="2830514" y="4375150"/>
            <a:ext cx="1420812" cy="1423988"/>
            <a:chOff x="2187746" y="2123279"/>
            <a:chExt cx="1927113" cy="1931011"/>
          </a:xfrm>
        </p:grpSpPr>
        <p:sp>
          <p:nvSpPr>
            <p:cNvPr id="30"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1"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32" name="椭圆 80"/>
            <p:cNvSpPr/>
            <p:nvPr/>
          </p:nvSpPr>
          <p:spPr bwMode="auto">
            <a:xfrm>
              <a:off x="2454986" y="2391057"/>
              <a:ext cx="1392631" cy="1395453"/>
            </a:xfrm>
            <a:prstGeom prst="roundRect">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33" name="Group 30"/>
          <p:cNvGrpSpPr>
            <a:grpSpLocks/>
          </p:cNvGrpSpPr>
          <p:nvPr/>
        </p:nvGrpSpPr>
        <p:grpSpPr bwMode="auto">
          <a:xfrm rot="-2629268">
            <a:off x="1652588" y="3190875"/>
            <a:ext cx="1422400" cy="1423988"/>
            <a:chOff x="2187746" y="2123279"/>
            <a:chExt cx="1927113" cy="1931011"/>
          </a:xfrm>
        </p:grpSpPr>
        <p:sp>
          <p:nvSpPr>
            <p:cNvPr id="34"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5"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36" name="椭圆 80"/>
            <p:cNvSpPr/>
            <p:nvPr/>
          </p:nvSpPr>
          <p:spPr bwMode="auto">
            <a:xfrm>
              <a:off x="2454986" y="2391057"/>
              <a:ext cx="1392631" cy="1395453"/>
            </a:xfrm>
            <a:prstGeom prst="roundRect">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37" name="Group 34"/>
          <p:cNvGrpSpPr>
            <a:grpSpLocks/>
          </p:cNvGrpSpPr>
          <p:nvPr/>
        </p:nvGrpSpPr>
        <p:grpSpPr bwMode="auto">
          <a:xfrm rot="-2629268">
            <a:off x="4043363" y="3159125"/>
            <a:ext cx="1422400" cy="1423988"/>
            <a:chOff x="2187746" y="2123279"/>
            <a:chExt cx="1927113" cy="1931011"/>
          </a:xfrm>
        </p:grpSpPr>
        <p:sp>
          <p:nvSpPr>
            <p:cNvPr id="38"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9"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40" name="椭圆 80"/>
            <p:cNvSpPr/>
            <p:nvPr/>
          </p:nvSpPr>
          <p:spPr bwMode="auto">
            <a:xfrm>
              <a:off x="2454986" y="2391057"/>
              <a:ext cx="1392631" cy="1395453"/>
            </a:xfrm>
            <a:prstGeom prst="roundRect">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pic>
        <p:nvPicPr>
          <p:cNvPr id="41" name="Picture 3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03413" y="3481388"/>
            <a:ext cx="874712"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3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4384675" y="3467100"/>
            <a:ext cx="788988"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40"/>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3195639" y="2309815"/>
            <a:ext cx="7889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1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3154364" y="4752977"/>
            <a:ext cx="6762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fltVal val="0"/>
                                          </p:val>
                                        </p:tav>
                                        <p:tav tm="100000">
                                          <p:val>
                                            <p:strVal val="#ppt_w"/>
                                          </p:val>
                                        </p:tav>
                                      </p:tavLst>
                                    </p:anim>
                                    <p:anim calcmode="lin" valueType="num">
                                      <p:cBhvr>
                                        <p:cTn id="8" dur="1000" fill="hold"/>
                                        <p:tgtEl>
                                          <p:spTgt spid="25"/>
                                        </p:tgtEl>
                                        <p:attrNameLst>
                                          <p:attrName>ppt_h</p:attrName>
                                        </p:attrNameLst>
                                      </p:cBhvr>
                                      <p:tavLst>
                                        <p:tav tm="0">
                                          <p:val>
                                            <p:fltVal val="0"/>
                                          </p:val>
                                        </p:tav>
                                        <p:tav tm="100000">
                                          <p:val>
                                            <p:strVal val="#ppt_h"/>
                                          </p:val>
                                        </p:tav>
                                      </p:tavLst>
                                    </p:anim>
                                    <p:anim calcmode="lin" valueType="num">
                                      <p:cBhvr>
                                        <p:cTn id="9" dur="1000" fill="hold"/>
                                        <p:tgtEl>
                                          <p:spTgt spid="25"/>
                                        </p:tgtEl>
                                        <p:attrNameLst>
                                          <p:attrName>style.rotation</p:attrName>
                                        </p:attrNameLst>
                                      </p:cBhvr>
                                      <p:tavLst>
                                        <p:tav tm="0">
                                          <p:val>
                                            <p:fltVal val="90"/>
                                          </p:val>
                                        </p:tav>
                                        <p:tav tm="100000">
                                          <p:val>
                                            <p:fltVal val="0"/>
                                          </p:val>
                                        </p:tav>
                                      </p:tavLst>
                                    </p:anim>
                                    <p:animEffect transition="in" filter="fade">
                                      <p:cBhvr>
                                        <p:cTn id="10" dur="1000"/>
                                        <p:tgtEl>
                                          <p:spTgt spid="25"/>
                                        </p:tgtEl>
                                      </p:cBhvr>
                                    </p:animEffect>
                                  </p:childTnLst>
                                </p:cTn>
                              </p:par>
                              <p:par>
                                <p:cTn id="11" presetID="31" presetClass="entr" presetSubtype="0" fill="hold" nodeType="withEffect">
                                  <p:stCondLst>
                                    <p:cond delay="0"/>
                                  </p:stCondLst>
                                  <p:childTnLst>
                                    <p:set>
                                      <p:cBhvr>
                                        <p:cTn id="12" dur="1" fill="hold">
                                          <p:stCondLst>
                                            <p:cond delay="0"/>
                                          </p:stCondLst>
                                        </p:cTn>
                                        <p:tgtEl>
                                          <p:spTgt spid="43"/>
                                        </p:tgtEl>
                                        <p:attrNameLst>
                                          <p:attrName>style.visibility</p:attrName>
                                        </p:attrNameLst>
                                      </p:cBhvr>
                                      <p:to>
                                        <p:strVal val="visible"/>
                                      </p:to>
                                    </p:set>
                                    <p:anim calcmode="lin" valueType="num">
                                      <p:cBhvr>
                                        <p:cTn id="13" dur="1000" fill="hold"/>
                                        <p:tgtEl>
                                          <p:spTgt spid="43"/>
                                        </p:tgtEl>
                                        <p:attrNameLst>
                                          <p:attrName>ppt_w</p:attrName>
                                        </p:attrNameLst>
                                      </p:cBhvr>
                                      <p:tavLst>
                                        <p:tav tm="0">
                                          <p:val>
                                            <p:fltVal val="0"/>
                                          </p:val>
                                        </p:tav>
                                        <p:tav tm="100000">
                                          <p:val>
                                            <p:strVal val="#ppt_w"/>
                                          </p:val>
                                        </p:tav>
                                      </p:tavLst>
                                    </p:anim>
                                    <p:anim calcmode="lin" valueType="num">
                                      <p:cBhvr>
                                        <p:cTn id="14" dur="1000" fill="hold"/>
                                        <p:tgtEl>
                                          <p:spTgt spid="43"/>
                                        </p:tgtEl>
                                        <p:attrNameLst>
                                          <p:attrName>ppt_h</p:attrName>
                                        </p:attrNameLst>
                                      </p:cBhvr>
                                      <p:tavLst>
                                        <p:tav tm="0">
                                          <p:val>
                                            <p:fltVal val="0"/>
                                          </p:val>
                                        </p:tav>
                                        <p:tav tm="100000">
                                          <p:val>
                                            <p:strVal val="#ppt_h"/>
                                          </p:val>
                                        </p:tav>
                                      </p:tavLst>
                                    </p:anim>
                                    <p:anim calcmode="lin" valueType="num">
                                      <p:cBhvr>
                                        <p:cTn id="15" dur="1000" fill="hold"/>
                                        <p:tgtEl>
                                          <p:spTgt spid="43"/>
                                        </p:tgtEl>
                                        <p:attrNameLst>
                                          <p:attrName>style.rotation</p:attrName>
                                        </p:attrNameLst>
                                      </p:cBhvr>
                                      <p:tavLst>
                                        <p:tav tm="0">
                                          <p:val>
                                            <p:fltVal val="90"/>
                                          </p:val>
                                        </p:tav>
                                        <p:tav tm="100000">
                                          <p:val>
                                            <p:fltVal val="0"/>
                                          </p:val>
                                        </p:tav>
                                      </p:tavLst>
                                    </p:anim>
                                    <p:animEffect transition="in" filter="fade">
                                      <p:cBhvr>
                                        <p:cTn id="16" dur="1000"/>
                                        <p:tgtEl>
                                          <p:spTgt spid="43"/>
                                        </p:tgtEl>
                                      </p:cBhvr>
                                    </p:animEffect>
                                  </p:childTnLst>
                                </p:cTn>
                              </p:par>
                              <p:par>
                                <p:cTn id="17" presetID="3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p:cTn id="19" dur="1000" fill="hold"/>
                                        <p:tgtEl>
                                          <p:spTgt spid="41"/>
                                        </p:tgtEl>
                                        <p:attrNameLst>
                                          <p:attrName>ppt_w</p:attrName>
                                        </p:attrNameLst>
                                      </p:cBhvr>
                                      <p:tavLst>
                                        <p:tav tm="0">
                                          <p:val>
                                            <p:fltVal val="0"/>
                                          </p:val>
                                        </p:tav>
                                        <p:tav tm="100000">
                                          <p:val>
                                            <p:strVal val="#ppt_w"/>
                                          </p:val>
                                        </p:tav>
                                      </p:tavLst>
                                    </p:anim>
                                    <p:anim calcmode="lin" valueType="num">
                                      <p:cBhvr>
                                        <p:cTn id="20" dur="1000" fill="hold"/>
                                        <p:tgtEl>
                                          <p:spTgt spid="41"/>
                                        </p:tgtEl>
                                        <p:attrNameLst>
                                          <p:attrName>ppt_h</p:attrName>
                                        </p:attrNameLst>
                                      </p:cBhvr>
                                      <p:tavLst>
                                        <p:tav tm="0">
                                          <p:val>
                                            <p:fltVal val="0"/>
                                          </p:val>
                                        </p:tav>
                                        <p:tav tm="100000">
                                          <p:val>
                                            <p:strVal val="#ppt_h"/>
                                          </p:val>
                                        </p:tav>
                                      </p:tavLst>
                                    </p:anim>
                                    <p:anim calcmode="lin" valueType="num">
                                      <p:cBhvr>
                                        <p:cTn id="21" dur="1000" fill="hold"/>
                                        <p:tgtEl>
                                          <p:spTgt spid="41"/>
                                        </p:tgtEl>
                                        <p:attrNameLst>
                                          <p:attrName>style.rotation</p:attrName>
                                        </p:attrNameLst>
                                      </p:cBhvr>
                                      <p:tavLst>
                                        <p:tav tm="0">
                                          <p:val>
                                            <p:fltVal val="90"/>
                                          </p:val>
                                        </p:tav>
                                        <p:tav tm="100000">
                                          <p:val>
                                            <p:fltVal val="0"/>
                                          </p:val>
                                        </p:tav>
                                      </p:tavLst>
                                    </p:anim>
                                    <p:animEffect transition="in" filter="fade">
                                      <p:cBhvr>
                                        <p:cTn id="22" dur="1000"/>
                                        <p:tgtEl>
                                          <p:spTgt spid="41"/>
                                        </p:tgtEl>
                                      </p:cBhvr>
                                    </p:animEffect>
                                  </p:childTnLst>
                                </p:cTn>
                              </p:par>
                              <p:par>
                                <p:cTn id="23" presetID="31" presetClass="entr" presetSubtype="0" fill="hold" nodeType="withEffect">
                                  <p:stCondLst>
                                    <p:cond delay="0"/>
                                  </p:stCondLst>
                                  <p:childTnLst>
                                    <p:set>
                                      <p:cBhvr>
                                        <p:cTn id="24" dur="1" fill="hold">
                                          <p:stCondLst>
                                            <p:cond delay="0"/>
                                          </p:stCondLst>
                                        </p:cTn>
                                        <p:tgtEl>
                                          <p:spTgt spid="33"/>
                                        </p:tgtEl>
                                        <p:attrNameLst>
                                          <p:attrName>style.visibility</p:attrName>
                                        </p:attrNameLst>
                                      </p:cBhvr>
                                      <p:to>
                                        <p:strVal val="visible"/>
                                      </p:to>
                                    </p:set>
                                    <p:anim calcmode="lin" valueType="num">
                                      <p:cBhvr>
                                        <p:cTn id="25" dur="1000" fill="hold"/>
                                        <p:tgtEl>
                                          <p:spTgt spid="33"/>
                                        </p:tgtEl>
                                        <p:attrNameLst>
                                          <p:attrName>ppt_w</p:attrName>
                                        </p:attrNameLst>
                                      </p:cBhvr>
                                      <p:tavLst>
                                        <p:tav tm="0">
                                          <p:val>
                                            <p:fltVal val="0"/>
                                          </p:val>
                                        </p:tav>
                                        <p:tav tm="100000">
                                          <p:val>
                                            <p:strVal val="#ppt_w"/>
                                          </p:val>
                                        </p:tav>
                                      </p:tavLst>
                                    </p:anim>
                                    <p:anim calcmode="lin" valueType="num">
                                      <p:cBhvr>
                                        <p:cTn id="26" dur="1000" fill="hold"/>
                                        <p:tgtEl>
                                          <p:spTgt spid="33"/>
                                        </p:tgtEl>
                                        <p:attrNameLst>
                                          <p:attrName>ppt_h</p:attrName>
                                        </p:attrNameLst>
                                      </p:cBhvr>
                                      <p:tavLst>
                                        <p:tav tm="0">
                                          <p:val>
                                            <p:fltVal val="0"/>
                                          </p:val>
                                        </p:tav>
                                        <p:tav tm="100000">
                                          <p:val>
                                            <p:strVal val="#ppt_h"/>
                                          </p:val>
                                        </p:tav>
                                      </p:tavLst>
                                    </p:anim>
                                    <p:anim calcmode="lin" valueType="num">
                                      <p:cBhvr>
                                        <p:cTn id="27" dur="1000" fill="hold"/>
                                        <p:tgtEl>
                                          <p:spTgt spid="33"/>
                                        </p:tgtEl>
                                        <p:attrNameLst>
                                          <p:attrName>style.rotation</p:attrName>
                                        </p:attrNameLst>
                                      </p:cBhvr>
                                      <p:tavLst>
                                        <p:tav tm="0">
                                          <p:val>
                                            <p:fltVal val="90"/>
                                          </p:val>
                                        </p:tav>
                                        <p:tav tm="100000">
                                          <p:val>
                                            <p:fltVal val="0"/>
                                          </p:val>
                                        </p:tav>
                                      </p:tavLst>
                                    </p:anim>
                                    <p:animEffect transition="in" filter="fade">
                                      <p:cBhvr>
                                        <p:cTn id="28" dur="1000"/>
                                        <p:tgtEl>
                                          <p:spTgt spid="33"/>
                                        </p:tgtEl>
                                      </p:cBhvr>
                                    </p:animEffect>
                                  </p:childTnLst>
                                </p:cTn>
                              </p:par>
                              <p:par>
                                <p:cTn id="29" presetID="31" presetClass="entr" presetSubtype="0"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1000" fill="hold"/>
                                        <p:tgtEl>
                                          <p:spTgt spid="29"/>
                                        </p:tgtEl>
                                        <p:attrNameLst>
                                          <p:attrName>ppt_w</p:attrName>
                                        </p:attrNameLst>
                                      </p:cBhvr>
                                      <p:tavLst>
                                        <p:tav tm="0">
                                          <p:val>
                                            <p:fltVal val="0"/>
                                          </p:val>
                                        </p:tav>
                                        <p:tav tm="100000">
                                          <p:val>
                                            <p:strVal val="#ppt_w"/>
                                          </p:val>
                                        </p:tav>
                                      </p:tavLst>
                                    </p:anim>
                                    <p:anim calcmode="lin" valueType="num">
                                      <p:cBhvr>
                                        <p:cTn id="32" dur="1000" fill="hold"/>
                                        <p:tgtEl>
                                          <p:spTgt spid="29"/>
                                        </p:tgtEl>
                                        <p:attrNameLst>
                                          <p:attrName>ppt_h</p:attrName>
                                        </p:attrNameLst>
                                      </p:cBhvr>
                                      <p:tavLst>
                                        <p:tav tm="0">
                                          <p:val>
                                            <p:fltVal val="0"/>
                                          </p:val>
                                        </p:tav>
                                        <p:tav tm="100000">
                                          <p:val>
                                            <p:strVal val="#ppt_h"/>
                                          </p:val>
                                        </p:tav>
                                      </p:tavLst>
                                    </p:anim>
                                    <p:anim calcmode="lin" valueType="num">
                                      <p:cBhvr>
                                        <p:cTn id="33" dur="1000" fill="hold"/>
                                        <p:tgtEl>
                                          <p:spTgt spid="29"/>
                                        </p:tgtEl>
                                        <p:attrNameLst>
                                          <p:attrName>style.rotation</p:attrName>
                                        </p:attrNameLst>
                                      </p:cBhvr>
                                      <p:tavLst>
                                        <p:tav tm="0">
                                          <p:val>
                                            <p:fltVal val="90"/>
                                          </p:val>
                                        </p:tav>
                                        <p:tav tm="100000">
                                          <p:val>
                                            <p:fltVal val="0"/>
                                          </p:val>
                                        </p:tav>
                                      </p:tavLst>
                                    </p:anim>
                                    <p:animEffect transition="in" filter="fade">
                                      <p:cBhvr>
                                        <p:cTn id="34" dur="1000"/>
                                        <p:tgtEl>
                                          <p:spTgt spid="29"/>
                                        </p:tgtEl>
                                      </p:cBhvr>
                                    </p:animEffect>
                                  </p:childTnLst>
                                </p:cTn>
                              </p:par>
                              <p:par>
                                <p:cTn id="35" presetID="31" presetClass="entr" presetSubtype="0" fill="hold" nodeType="with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1000" fill="hold"/>
                                        <p:tgtEl>
                                          <p:spTgt spid="44"/>
                                        </p:tgtEl>
                                        <p:attrNameLst>
                                          <p:attrName>ppt_w</p:attrName>
                                        </p:attrNameLst>
                                      </p:cBhvr>
                                      <p:tavLst>
                                        <p:tav tm="0">
                                          <p:val>
                                            <p:fltVal val="0"/>
                                          </p:val>
                                        </p:tav>
                                        <p:tav tm="100000">
                                          <p:val>
                                            <p:strVal val="#ppt_w"/>
                                          </p:val>
                                        </p:tav>
                                      </p:tavLst>
                                    </p:anim>
                                    <p:anim calcmode="lin" valueType="num">
                                      <p:cBhvr>
                                        <p:cTn id="38" dur="1000" fill="hold"/>
                                        <p:tgtEl>
                                          <p:spTgt spid="44"/>
                                        </p:tgtEl>
                                        <p:attrNameLst>
                                          <p:attrName>ppt_h</p:attrName>
                                        </p:attrNameLst>
                                      </p:cBhvr>
                                      <p:tavLst>
                                        <p:tav tm="0">
                                          <p:val>
                                            <p:fltVal val="0"/>
                                          </p:val>
                                        </p:tav>
                                        <p:tav tm="100000">
                                          <p:val>
                                            <p:strVal val="#ppt_h"/>
                                          </p:val>
                                        </p:tav>
                                      </p:tavLst>
                                    </p:anim>
                                    <p:anim calcmode="lin" valueType="num">
                                      <p:cBhvr>
                                        <p:cTn id="39" dur="1000" fill="hold"/>
                                        <p:tgtEl>
                                          <p:spTgt spid="44"/>
                                        </p:tgtEl>
                                        <p:attrNameLst>
                                          <p:attrName>style.rotation</p:attrName>
                                        </p:attrNameLst>
                                      </p:cBhvr>
                                      <p:tavLst>
                                        <p:tav tm="0">
                                          <p:val>
                                            <p:fltVal val="90"/>
                                          </p:val>
                                        </p:tav>
                                        <p:tav tm="100000">
                                          <p:val>
                                            <p:fltVal val="0"/>
                                          </p:val>
                                        </p:tav>
                                      </p:tavLst>
                                    </p:anim>
                                    <p:animEffect transition="in" filter="fade">
                                      <p:cBhvr>
                                        <p:cTn id="40" dur="1000"/>
                                        <p:tgtEl>
                                          <p:spTgt spid="44"/>
                                        </p:tgtEl>
                                      </p:cBhvr>
                                    </p:animEffect>
                                  </p:childTnLst>
                                </p:cTn>
                              </p:par>
                              <p:par>
                                <p:cTn id="41" presetID="31" presetClass="entr" presetSubtype="0" fill="hold" nodeType="withEffect">
                                  <p:stCondLst>
                                    <p:cond delay="0"/>
                                  </p:stCondLst>
                                  <p:childTnLst>
                                    <p:set>
                                      <p:cBhvr>
                                        <p:cTn id="42" dur="1" fill="hold">
                                          <p:stCondLst>
                                            <p:cond delay="0"/>
                                          </p:stCondLst>
                                        </p:cTn>
                                        <p:tgtEl>
                                          <p:spTgt spid="37"/>
                                        </p:tgtEl>
                                        <p:attrNameLst>
                                          <p:attrName>style.visibility</p:attrName>
                                        </p:attrNameLst>
                                      </p:cBhvr>
                                      <p:to>
                                        <p:strVal val="visible"/>
                                      </p:to>
                                    </p:set>
                                    <p:anim calcmode="lin" valueType="num">
                                      <p:cBhvr>
                                        <p:cTn id="43" dur="1000" fill="hold"/>
                                        <p:tgtEl>
                                          <p:spTgt spid="37"/>
                                        </p:tgtEl>
                                        <p:attrNameLst>
                                          <p:attrName>ppt_w</p:attrName>
                                        </p:attrNameLst>
                                      </p:cBhvr>
                                      <p:tavLst>
                                        <p:tav tm="0">
                                          <p:val>
                                            <p:fltVal val="0"/>
                                          </p:val>
                                        </p:tav>
                                        <p:tav tm="100000">
                                          <p:val>
                                            <p:strVal val="#ppt_w"/>
                                          </p:val>
                                        </p:tav>
                                      </p:tavLst>
                                    </p:anim>
                                    <p:anim calcmode="lin" valueType="num">
                                      <p:cBhvr>
                                        <p:cTn id="44" dur="1000" fill="hold"/>
                                        <p:tgtEl>
                                          <p:spTgt spid="37"/>
                                        </p:tgtEl>
                                        <p:attrNameLst>
                                          <p:attrName>ppt_h</p:attrName>
                                        </p:attrNameLst>
                                      </p:cBhvr>
                                      <p:tavLst>
                                        <p:tav tm="0">
                                          <p:val>
                                            <p:fltVal val="0"/>
                                          </p:val>
                                        </p:tav>
                                        <p:tav tm="100000">
                                          <p:val>
                                            <p:strVal val="#ppt_h"/>
                                          </p:val>
                                        </p:tav>
                                      </p:tavLst>
                                    </p:anim>
                                    <p:anim calcmode="lin" valueType="num">
                                      <p:cBhvr>
                                        <p:cTn id="45" dur="1000" fill="hold"/>
                                        <p:tgtEl>
                                          <p:spTgt spid="37"/>
                                        </p:tgtEl>
                                        <p:attrNameLst>
                                          <p:attrName>style.rotation</p:attrName>
                                        </p:attrNameLst>
                                      </p:cBhvr>
                                      <p:tavLst>
                                        <p:tav tm="0">
                                          <p:val>
                                            <p:fltVal val="90"/>
                                          </p:val>
                                        </p:tav>
                                        <p:tav tm="100000">
                                          <p:val>
                                            <p:fltVal val="0"/>
                                          </p:val>
                                        </p:tav>
                                      </p:tavLst>
                                    </p:anim>
                                    <p:animEffect transition="in" filter="fade">
                                      <p:cBhvr>
                                        <p:cTn id="46" dur="1000"/>
                                        <p:tgtEl>
                                          <p:spTgt spid="37"/>
                                        </p:tgtEl>
                                      </p:cBhvr>
                                    </p:animEffect>
                                  </p:childTnLst>
                                </p:cTn>
                              </p:par>
                              <p:par>
                                <p:cTn id="47" presetID="31" presetClass="entr" presetSubtype="0" fill="hold" nodeType="with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1000" fill="hold"/>
                                        <p:tgtEl>
                                          <p:spTgt spid="42"/>
                                        </p:tgtEl>
                                        <p:attrNameLst>
                                          <p:attrName>ppt_w</p:attrName>
                                        </p:attrNameLst>
                                      </p:cBhvr>
                                      <p:tavLst>
                                        <p:tav tm="0">
                                          <p:val>
                                            <p:fltVal val="0"/>
                                          </p:val>
                                        </p:tav>
                                        <p:tav tm="100000">
                                          <p:val>
                                            <p:strVal val="#ppt_w"/>
                                          </p:val>
                                        </p:tav>
                                      </p:tavLst>
                                    </p:anim>
                                    <p:anim calcmode="lin" valueType="num">
                                      <p:cBhvr>
                                        <p:cTn id="50" dur="1000" fill="hold"/>
                                        <p:tgtEl>
                                          <p:spTgt spid="42"/>
                                        </p:tgtEl>
                                        <p:attrNameLst>
                                          <p:attrName>ppt_h</p:attrName>
                                        </p:attrNameLst>
                                      </p:cBhvr>
                                      <p:tavLst>
                                        <p:tav tm="0">
                                          <p:val>
                                            <p:fltVal val="0"/>
                                          </p:val>
                                        </p:tav>
                                        <p:tav tm="100000">
                                          <p:val>
                                            <p:strVal val="#ppt_h"/>
                                          </p:val>
                                        </p:tav>
                                      </p:tavLst>
                                    </p:anim>
                                    <p:anim calcmode="lin" valueType="num">
                                      <p:cBhvr>
                                        <p:cTn id="51" dur="1000" fill="hold"/>
                                        <p:tgtEl>
                                          <p:spTgt spid="42"/>
                                        </p:tgtEl>
                                        <p:attrNameLst>
                                          <p:attrName>style.rotation</p:attrName>
                                        </p:attrNameLst>
                                      </p:cBhvr>
                                      <p:tavLst>
                                        <p:tav tm="0">
                                          <p:val>
                                            <p:fltVal val="90"/>
                                          </p:val>
                                        </p:tav>
                                        <p:tav tm="100000">
                                          <p:val>
                                            <p:fltVal val="0"/>
                                          </p:val>
                                        </p:tav>
                                      </p:tavLst>
                                    </p:anim>
                                    <p:animEffect transition="in" filter="fade">
                                      <p:cBhvr>
                                        <p:cTn id="52" dur="1000"/>
                                        <p:tgtEl>
                                          <p:spTgt spid="42"/>
                                        </p:tgtEl>
                                      </p:cBhvr>
                                    </p:animEffect>
                                  </p:childTnLst>
                                </p:cTn>
                              </p:par>
                            </p:childTnLst>
                          </p:cTn>
                        </p:par>
                        <p:par>
                          <p:cTn id="53" fill="hold" nodeType="afterGroup">
                            <p:stCondLst>
                              <p:cond delay="1000"/>
                            </p:stCondLst>
                            <p:childTnLst>
                              <p:par>
                                <p:cTn id="54" presetID="22" presetClass="entr" presetSubtype="8" fill="hold" nodeType="after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wipe(left)">
                                      <p:cBhvr>
                                        <p:cTn id="56" dur="500"/>
                                        <p:tgtEl>
                                          <p:spTgt spid="9"/>
                                        </p:tgtEl>
                                      </p:cBhvr>
                                    </p:animEffect>
                                  </p:childTnLst>
                                </p:cTn>
                              </p:par>
                            </p:childTnLst>
                          </p:cTn>
                        </p:par>
                        <p:par>
                          <p:cTn id="57" fill="hold" nodeType="afterGroup">
                            <p:stCondLst>
                              <p:cond delay="1500"/>
                            </p:stCondLst>
                            <p:childTnLst>
                              <p:par>
                                <p:cTn id="58" presetID="22" presetClass="entr" presetSubtype="8" fill="hold"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left)">
                                      <p:cBhvr>
                                        <p:cTn id="60" dur="500"/>
                                        <p:tgtEl>
                                          <p:spTgt spid="13"/>
                                        </p:tgtEl>
                                      </p:cBhvr>
                                    </p:animEffect>
                                  </p:childTnLst>
                                </p:cTn>
                              </p:par>
                            </p:childTnLst>
                          </p:cTn>
                        </p:par>
                        <p:par>
                          <p:cTn id="61" fill="hold" nodeType="afterGroup">
                            <p:stCondLst>
                              <p:cond delay="2000"/>
                            </p:stCondLst>
                            <p:childTnLst>
                              <p:par>
                                <p:cTn id="62" presetID="22" presetClass="entr" presetSubtype="8" fill="hold"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left)">
                                      <p:cBhvr>
                                        <p:cTn id="64" dur="500"/>
                                        <p:tgtEl>
                                          <p:spTgt spid="17"/>
                                        </p:tgtEl>
                                      </p:cBhvr>
                                    </p:animEffect>
                                  </p:childTnLst>
                                </p:cTn>
                              </p:par>
                            </p:childTnLst>
                          </p:cTn>
                        </p:par>
                        <p:par>
                          <p:cTn id="65" fill="hold" nodeType="afterGroup">
                            <p:stCondLst>
                              <p:cond delay="2500"/>
                            </p:stCondLst>
                            <p:childTnLst>
                              <p:par>
                                <p:cTn id="66" presetID="22" presetClass="entr" presetSubtype="8"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wipe(left)">
                                      <p:cBhvr>
                                        <p:cTn id="6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23555"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3</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grpSp>
        <p:nvGrpSpPr>
          <p:cNvPr id="9" name="Group 6"/>
          <p:cNvGrpSpPr>
            <a:grpSpLocks/>
          </p:cNvGrpSpPr>
          <p:nvPr/>
        </p:nvGrpSpPr>
        <p:grpSpPr bwMode="auto">
          <a:xfrm>
            <a:off x="1011239" y="1989140"/>
            <a:ext cx="2193925" cy="2879725"/>
            <a:chOff x="888555" y="1518341"/>
            <a:chExt cx="1645276" cy="2159949"/>
          </a:xfrm>
        </p:grpSpPr>
        <p:sp>
          <p:nvSpPr>
            <p:cNvPr id="10" name="Rounded Rectangle 7"/>
            <p:cNvSpPr/>
            <p:nvPr/>
          </p:nvSpPr>
          <p:spPr>
            <a:xfrm>
              <a:off x="888555" y="1518341"/>
              <a:ext cx="1645276" cy="2159949"/>
            </a:xfrm>
            <a:prstGeom prst="roundRect">
              <a:avLst>
                <a:gd name="adj" fmla="val 4218"/>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11" name="Content Placeholder 2"/>
            <p:cNvSpPr txBox="1">
              <a:spLocks/>
            </p:cNvSpPr>
            <p:nvPr/>
          </p:nvSpPr>
          <p:spPr>
            <a:xfrm>
              <a:off x="973080" y="2049398"/>
              <a:ext cx="1476224" cy="1385987"/>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lnSpc>
                  <a:spcPct val="150000"/>
                </a:lnSpc>
                <a:spcAft>
                  <a:spcPts val="0"/>
                </a:spcAft>
                <a:buFont typeface="Arial" pitchFamily="34" charset="0"/>
                <a:buNone/>
                <a:defRPr/>
              </a:pPr>
              <a:r>
                <a:rPr lang="en-US">
                  <a:solidFill>
                    <a:schemeClr val="tx1">
                      <a:lumMod val="50000"/>
                      <a:lumOff val="50000"/>
                    </a:schemeClr>
                  </a:solidFill>
                </a:rPr>
                <a:t>86,000 </a:t>
              </a:r>
              <a:r>
                <a:rPr lang="en-US" dirty="0">
                  <a:solidFill>
                    <a:schemeClr val="tx1">
                      <a:lumMod val="50000"/>
                      <a:lumOff val="50000"/>
                    </a:schemeClr>
                  </a:solidFill>
                </a:rPr>
                <a:t>messages </a:t>
              </a:r>
              <a:br>
                <a:rPr lang="en-US" dirty="0">
                  <a:solidFill>
                    <a:schemeClr val="tx1">
                      <a:lumMod val="50000"/>
                      <a:lumOff val="50000"/>
                    </a:schemeClr>
                  </a:solidFill>
                </a:rPr>
              </a:br>
              <a:r>
                <a:rPr lang="en-US" b="1" dirty="0">
                  <a:solidFill>
                    <a:schemeClr val="tx1">
                      <a:lumMod val="50000"/>
                      <a:lumOff val="50000"/>
                    </a:schemeClr>
                  </a:solidFill>
                </a:rPr>
                <a:t>unlimited</a:t>
              </a:r>
              <a:r>
                <a:rPr lang="en-US" dirty="0">
                  <a:solidFill>
                    <a:schemeClr val="tx1">
                      <a:lumMod val="50000"/>
                      <a:lumOff val="50000"/>
                    </a:schemeClr>
                  </a:solidFill>
                </a:rPr>
                <a:t> data </a:t>
              </a:r>
              <a:br>
                <a:rPr lang="en-US" dirty="0">
                  <a:solidFill>
                    <a:schemeClr val="tx1">
                      <a:lumMod val="50000"/>
                      <a:lumOff val="50000"/>
                    </a:schemeClr>
                  </a:solidFill>
                </a:rPr>
              </a:br>
              <a:r>
                <a:rPr lang="en-US" b="1" dirty="0">
                  <a:solidFill>
                    <a:schemeClr val="tx1">
                      <a:lumMod val="50000"/>
                      <a:lumOff val="50000"/>
                    </a:schemeClr>
                  </a:solidFill>
                </a:rPr>
                <a:t>unlimited</a:t>
              </a:r>
              <a:r>
                <a:rPr lang="en-US" dirty="0">
                  <a:solidFill>
                    <a:schemeClr val="tx1">
                      <a:lumMod val="50000"/>
                      <a:lumOff val="50000"/>
                    </a:schemeClr>
                  </a:solidFill>
                </a:rPr>
                <a:t> users </a:t>
              </a:r>
              <a:br>
                <a:rPr lang="en-US" dirty="0">
                  <a:solidFill>
                    <a:schemeClr val="tx1">
                      <a:lumMod val="50000"/>
                      <a:lumOff val="50000"/>
                    </a:schemeClr>
                  </a:solidFill>
                </a:rPr>
              </a:br>
              <a:r>
                <a:rPr lang="en-US">
                  <a:solidFill>
                    <a:schemeClr val="tx1">
                      <a:lumMod val="50000"/>
                      <a:lumOff val="50000"/>
                    </a:schemeClr>
                  </a:solidFill>
                </a:rPr>
                <a:t>first 15 </a:t>
              </a:r>
              <a:r>
                <a:rPr lang="en-US" dirty="0">
                  <a:solidFill>
                    <a:schemeClr val="tx1">
                      <a:lumMod val="50000"/>
                      <a:lumOff val="50000"/>
                    </a:schemeClr>
                  </a:solidFill>
                </a:rPr>
                <a:t>day free</a:t>
              </a:r>
            </a:p>
          </p:txBody>
        </p:sp>
        <p:sp>
          <p:nvSpPr>
            <p:cNvPr id="12" name="Title 13"/>
            <p:cNvSpPr txBox="1">
              <a:spLocks/>
            </p:cNvSpPr>
            <p:nvPr/>
          </p:nvSpPr>
          <p:spPr>
            <a:xfrm>
              <a:off x="1000462" y="1615979"/>
              <a:ext cx="1421461" cy="323873"/>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000" dirty="0">
                  <a:solidFill>
                    <a:schemeClr val="tx1">
                      <a:lumMod val="50000"/>
                      <a:lumOff val="50000"/>
                    </a:schemeClr>
                  </a:solidFill>
                  <a:latin typeface="+mn-lt"/>
                </a:rPr>
                <a:t>Starter</a:t>
              </a:r>
            </a:p>
          </p:txBody>
        </p:sp>
        <p:cxnSp>
          <p:nvCxnSpPr>
            <p:cNvPr id="13" name="Straight Connector 11"/>
            <p:cNvCxnSpPr/>
            <p:nvPr/>
          </p:nvCxnSpPr>
          <p:spPr>
            <a:xfrm>
              <a:off x="888555" y="2005341"/>
              <a:ext cx="1645276"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2"/>
            <p:cNvCxnSpPr/>
            <p:nvPr/>
          </p:nvCxnSpPr>
          <p:spPr>
            <a:xfrm>
              <a:off x="888555" y="2035109"/>
              <a:ext cx="1645276"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nvGrpSpPr>
          <p:cNvPr id="15" name="Group 13"/>
          <p:cNvGrpSpPr>
            <a:grpSpLocks/>
          </p:cNvGrpSpPr>
          <p:nvPr/>
        </p:nvGrpSpPr>
        <p:grpSpPr bwMode="auto">
          <a:xfrm>
            <a:off x="3603626" y="1989139"/>
            <a:ext cx="2193925" cy="2879725"/>
            <a:chOff x="888555" y="1518341"/>
            <a:chExt cx="1645276" cy="2159949"/>
          </a:xfrm>
        </p:grpSpPr>
        <p:sp>
          <p:nvSpPr>
            <p:cNvPr id="16" name="Rounded Rectangle 14"/>
            <p:cNvSpPr/>
            <p:nvPr/>
          </p:nvSpPr>
          <p:spPr>
            <a:xfrm>
              <a:off x="888555" y="1518341"/>
              <a:ext cx="1645276" cy="2159949"/>
            </a:xfrm>
            <a:prstGeom prst="roundRect">
              <a:avLst>
                <a:gd name="adj" fmla="val 4218"/>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17" name="Content Placeholder 2"/>
            <p:cNvSpPr txBox="1">
              <a:spLocks/>
            </p:cNvSpPr>
            <p:nvPr/>
          </p:nvSpPr>
          <p:spPr>
            <a:xfrm>
              <a:off x="973081" y="2049398"/>
              <a:ext cx="1476224" cy="1385987"/>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lnSpc>
                  <a:spcPct val="150000"/>
                </a:lnSpc>
                <a:spcAft>
                  <a:spcPts val="0"/>
                </a:spcAft>
                <a:buFont typeface="Arial" pitchFamily="34" charset="0"/>
                <a:buNone/>
                <a:defRPr/>
              </a:pPr>
              <a:r>
                <a:rPr lang="en-US">
                  <a:solidFill>
                    <a:schemeClr val="tx1">
                      <a:lumMod val="50000"/>
                      <a:lumOff val="50000"/>
                    </a:schemeClr>
                  </a:solidFill>
                </a:rPr>
                <a:t>86,000 </a:t>
              </a:r>
              <a:r>
                <a:rPr lang="en-US" dirty="0">
                  <a:solidFill>
                    <a:schemeClr val="tx1">
                      <a:lumMod val="50000"/>
                      <a:lumOff val="50000"/>
                    </a:schemeClr>
                  </a:solidFill>
                </a:rPr>
                <a:t>messages </a:t>
              </a:r>
              <a:br>
                <a:rPr lang="en-US" dirty="0">
                  <a:solidFill>
                    <a:schemeClr val="tx1">
                      <a:lumMod val="50000"/>
                      <a:lumOff val="50000"/>
                    </a:schemeClr>
                  </a:solidFill>
                </a:rPr>
              </a:br>
              <a:r>
                <a:rPr lang="en-US" b="1" dirty="0">
                  <a:solidFill>
                    <a:schemeClr val="tx1">
                      <a:lumMod val="50000"/>
                      <a:lumOff val="50000"/>
                    </a:schemeClr>
                  </a:solidFill>
                </a:rPr>
                <a:t>unlimited</a:t>
              </a:r>
              <a:r>
                <a:rPr lang="en-US" dirty="0">
                  <a:solidFill>
                    <a:schemeClr val="tx1">
                      <a:lumMod val="50000"/>
                      <a:lumOff val="50000"/>
                    </a:schemeClr>
                  </a:solidFill>
                </a:rPr>
                <a:t> data </a:t>
              </a:r>
              <a:br>
                <a:rPr lang="en-US" dirty="0">
                  <a:solidFill>
                    <a:schemeClr val="tx1">
                      <a:lumMod val="50000"/>
                      <a:lumOff val="50000"/>
                    </a:schemeClr>
                  </a:solidFill>
                </a:rPr>
              </a:br>
              <a:r>
                <a:rPr lang="en-US" b="1" dirty="0">
                  <a:solidFill>
                    <a:schemeClr val="tx1">
                      <a:lumMod val="50000"/>
                      <a:lumOff val="50000"/>
                    </a:schemeClr>
                  </a:solidFill>
                </a:rPr>
                <a:t>unlimited</a:t>
              </a:r>
              <a:r>
                <a:rPr lang="en-US" dirty="0">
                  <a:solidFill>
                    <a:schemeClr val="tx1">
                      <a:lumMod val="50000"/>
                      <a:lumOff val="50000"/>
                    </a:schemeClr>
                  </a:solidFill>
                </a:rPr>
                <a:t> users </a:t>
              </a:r>
              <a:br>
                <a:rPr lang="en-US" dirty="0">
                  <a:solidFill>
                    <a:schemeClr val="tx1">
                      <a:lumMod val="50000"/>
                      <a:lumOff val="50000"/>
                    </a:schemeClr>
                  </a:solidFill>
                </a:rPr>
              </a:br>
              <a:r>
                <a:rPr lang="en-US">
                  <a:solidFill>
                    <a:schemeClr val="tx1">
                      <a:lumMod val="50000"/>
                      <a:lumOff val="50000"/>
                    </a:schemeClr>
                  </a:solidFill>
                </a:rPr>
                <a:t>first 15 </a:t>
              </a:r>
              <a:r>
                <a:rPr lang="en-US" dirty="0">
                  <a:solidFill>
                    <a:schemeClr val="tx1">
                      <a:lumMod val="50000"/>
                      <a:lumOff val="50000"/>
                    </a:schemeClr>
                  </a:solidFill>
                </a:rPr>
                <a:t>day free</a:t>
              </a:r>
            </a:p>
          </p:txBody>
        </p:sp>
        <p:sp>
          <p:nvSpPr>
            <p:cNvPr id="18" name="Title 13"/>
            <p:cNvSpPr txBox="1">
              <a:spLocks/>
            </p:cNvSpPr>
            <p:nvPr/>
          </p:nvSpPr>
          <p:spPr>
            <a:xfrm>
              <a:off x="1000462" y="1616321"/>
              <a:ext cx="1421461" cy="323188"/>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000" dirty="0">
                  <a:solidFill>
                    <a:schemeClr val="tx1">
                      <a:lumMod val="50000"/>
                      <a:lumOff val="50000"/>
                    </a:schemeClr>
                  </a:solidFill>
                  <a:latin typeface="+mn-lt"/>
                </a:rPr>
                <a:t>Professional</a:t>
              </a:r>
            </a:p>
          </p:txBody>
        </p:sp>
        <p:cxnSp>
          <p:nvCxnSpPr>
            <p:cNvPr id="19" name="Straight Connector 18"/>
            <p:cNvCxnSpPr/>
            <p:nvPr/>
          </p:nvCxnSpPr>
          <p:spPr>
            <a:xfrm>
              <a:off x="888555" y="2005341"/>
              <a:ext cx="1645276"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88555" y="2035109"/>
              <a:ext cx="1645276"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nvGrpSpPr>
          <p:cNvPr id="21" name="Group 20"/>
          <p:cNvGrpSpPr>
            <a:grpSpLocks/>
          </p:cNvGrpSpPr>
          <p:nvPr/>
        </p:nvGrpSpPr>
        <p:grpSpPr bwMode="auto">
          <a:xfrm>
            <a:off x="6196014" y="1989140"/>
            <a:ext cx="2193925" cy="2879725"/>
            <a:chOff x="888555" y="1518341"/>
            <a:chExt cx="1645276" cy="2159949"/>
          </a:xfrm>
        </p:grpSpPr>
        <p:sp>
          <p:nvSpPr>
            <p:cNvPr id="22" name="Rounded Rectangle 21"/>
            <p:cNvSpPr/>
            <p:nvPr/>
          </p:nvSpPr>
          <p:spPr>
            <a:xfrm>
              <a:off x="888555" y="1518341"/>
              <a:ext cx="1645276" cy="2159949"/>
            </a:xfrm>
            <a:prstGeom prst="roundRect">
              <a:avLst>
                <a:gd name="adj" fmla="val 4218"/>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23" name="Content Placeholder 2"/>
            <p:cNvSpPr txBox="1">
              <a:spLocks/>
            </p:cNvSpPr>
            <p:nvPr/>
          </p:nvSpPr>
          <p:spPr>
            <a:xfrm>
              <a:off x="973080" y="2049398"/>
              <a:ext cx="1476224" cy="1385987"/>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lnSpc>
                  <a:spcPct val="150000"/>
                </a:lnSpc>
                <a:spcAft>
                  <a:spcPts val="0"/>
                </a:spcAft>
                <a:buFont typeface="Arial" pitchFamily="34" charset="0"/>
                <a:buNone/>
                <a:defRPr/>
              </a:pPr>
              <a:r>
                <a:rPr lang="en-US">
                  <a:solidFill>
                    <a:schemeClr val="tx1">
                      <a:lumMod val="50000"/>
                      <a:lumOff val="50000"/>
                    </a:schemeClr>
                  </a:solidFill>
                </a:rPr>
                <a:t>86,000 </a:t>
              </a:r>
              <a:r>
                <a:rPr lang="en-US" dirty="0">
                  <a:solidFill>
                    <a:schemeClr val="tx1">
                      <a:lumMod val="50000"/>
                      <a:lumOff val="50000"/>
                    </a:schemeClr>
                  </a:solidFill>
                </a:rPr>
                <a:t>messages </a:t>
              </a:r>
              <a:br>
                <a:rPr lang="en-US" dirty="0">
                  <a:solidFill>
                    <a:schemeClr val="tx1">
                      <a:lumMod val="50000"/>
                      <a:lumOff val="50000"/>
                    </a:schemeClr>
                  </a:solidFill>
                </a:rPr>
              </a:br>
              <a:r>
                <a:rPr lang="en-US" b="1" dirty="0">
                  <a:solidFill>
                    <a:schemeClr val="tx1">
                      <a:lumMod val="50000"/>
                      <a:lumOff val="50000"/>
                    </a:schemeClr>
                  </a:solidFill>
                </a:rPr>
                <a:t>unlimited</a:t>
              </a:r>
              <a:r>
                <a:rPr lang="en-US" dirty="0">
                  <a:solidFill>
                    <a:schemeClr val="tx1">
                      <a:lumMod val="50000"/>
                      <a:lumOff val="50000"/>
                    </a:schemeClr>
                  </a:solidFill>
                </a:rPr>
                <a:t> data </a:t>
              </a:r>
              <a:br>
                <a:rPr lang="en-US" dirty="0">
                  <a:solidFill>
                    <a:schemeClr val="tx1">
                      <a:lumMod val="50000"/>
                      <a:lumOff val="50000"/>
                    </a:schemeClr>
                  </a:solidFill>
                </a:rPr>
              </a:br>
              <a:r>
                <a:rPr lang="en-US" b="1" dirty="0">
                  <a:solidFill>
                    <a:schemeClr val="tx1">
                      <a:lumMod val="50000"/>
                      <a:lumOff val="50000"/>
                    </a:schemeClr>
                  </a:solidFill>
                </a:rPr>
                <a:t>unlimited</a:t>
              </a:r>
              <a:r>
                <a:rPr lang="en-US" dirty="0">
                  <a:solidFill>
                    <a:schemeClr val="tx1">
                      <a:lumMod val="50000"/>
                      <a:lumOff val="50000"/>
                    </a:schemeClr>
                  </a:solidFill>
                </a:rPr>
                <a:t> users </a:t>
              </a:r>
              <a:br>
                <a:rPr lang="en-US" dirty="0">
                  <a:solidFill>
                    <a:schemeClr val="tx1">
                      <a:lumMod val="50000"/>
                      <a:lumOff val="50000"/>
                    </a:schemeClr>
                  </a:solidFill>
                </a:rPr>
              </a:br>
              <a:r>
                <a:rPr lang="en-US">
                  <a:solidFill>
                    <a:schemeClr val="tx1">
                      <a:lumMod val="50000"/>
                      <a:lumOff val="50000"/>
                    </a:schemeClr>
                  </a:solidFill>
                </a:rPr>
                <a:t>first 15 </a:t>
              </a:r>
              <a:r>
                <a:rPr lang="en-US" dirty="0">
                  <a:solidFill>
                    <a:schemeClr val="tx1">
                      <a:lumMod val="50000"/>
                      <a:lumOff val="50000"/>
                    </a:schemeClr>
                  </a:solidFill>
                </a:rPr>
                <a:t>day free</a:t>
              </a:r>
            </a:p>
          </p:txBody>
        </p:sp>
        <p:sp>
          <p:nvSpPr>
            <p:cNvPr id="24" name="Title 13"/>
            <p:cNvSpPr txBox="1">
              <a:spLocks/>
            </p:cNvSpPr>
            <p:nvPr/>
          </p:nvSpPr>
          <p:spPr>
            <a:xfrm>
              <a:off x="1000462" y="1615979"/>
              <a:ext cx="1421461" cy="323873"/>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000" dirty="0">
                  <a:solidFill>
                    <a:schemeClr val="tx1">
                      <a:lumMod val="50000"/>
                      <a:lumOff val="50000"/>
                    </a:schemeClr>
                  </a:solidFill>
                  <a:latin typeface="+mn-lt"/>
                </a:rPr>
                <a:t>Business</a:t>
              </a:r>
            </a:p>
          </p:txBody>
        </p:sp>
        <p:cxnSp>
          <p:nvCxnSpPr>
            <p:cNvPr id="25" name="Straight Connector 25"/>
            <p:cNvCxnSpPr/>
            <p:nvPr/>
          </p:nvCxnSpPr>
          <p:spPr>
            <a:xfrm>
              <a:off x="888555" y="2005341"/>
              <a:ext cx="1645276"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6"/>
            <p:cNvCxnSpPr/>
            <p:nvPr/>
          </p:nvCxnSpPr>
          <p:spPr>
            <a:xfrm>
              <a:off x="888555" y="2035109"/>
              <a:ext cx="1645276"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7"/>
          <p:cNvGrpSpPr>
            <a:grpSpLocks/>
          </p:cNvGrpSpPr>
          <p:nvPr/>
        </p:nvGrpSpPr>
        <p:grpSpPr bwMode="auto">
          <a:xfrm>
            <a:off x="8788400" y="1989140"/>
            <a:ext cx="2193925" cy="2879725"/>
            <a:chOff x="888555" y="1518341"/>
            <a:chExt cx="1645276" cy="2159949"/>
          </a:xfrm>
        </p:grpSpPr>
        <p:sp>
          <p:nvSpPr>
            <p:cNvPr id="28" name="Rounded Rectangle 28"/>
            <p:cNvSpPr/>
            <p:nvPr/>
          </p:nvSpPr>
          <p:spPr>
            <a:xfrm>
              <a:off x="888555" y="1518341"/>
              <a:ext cx="1645276" cy="2159949"/>
            </a:xfrm>
            <a:prstGeom prst="roundRect">
              <a:avLst>
                <a:gd name="adj" fmla="val 4218"/>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a:p>
          </p:txBody>
        </p:sp>
        <p:sp>
          <p:nvSpPr>
            <p:cNvPr id="29" name="Content Placeholder 2"/>
            <p:cNvSpPr txBox="1">
              <a:spLocks/>
            </p:cNvSpPr>
            <p:nvPr/>
          </p:nvSpPr>
          <p:spPr>
            <a:xfrm>
              <a:off x="973081" y="2049398"/>
              <a:ext cx="1476224" cy="1385987"/>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lnSpc>
                  <a:spcPct val="150000"/>
                </a:lnSpc>
                <a:spcAft>
                  <a:spcPts val="0"/>
                </a:spcAft>
                <a:buFont typeface="Arial" pitchFamily="34" charset="0"/>
                <a:buNone/>
                <a:defRPr/>
              </a:pPr>
              <a:r>
                <a:rPr lang="en-US">
                  <a:solidFill>
                    <a:schemeClr val="tx1">
                      <a:lumMod val="50000"/>
                      <a:lumOff val="50000"/>
                    </a:schemeClr>
                  </a:solidFill>
                </a:rPr>
                <a:t>86,000 </a:t>
              </a:r>
              <a:r>
                <a:rPr lang="en-US" dirty="0">
                  <a:solidFill>
                    <a:schemeClr val="tx1">
                      <a:lumMod val="50000"/>
                      <a:lumOff val="50000"/>
                    </a:schemeClr>
                  </a:solidFill>
                </a:rPr>
                <a:t>messages </a:t>
              </a:r>
              <a:br>
                <a:rPr lang="en-US" dirty="0">
                  <a:solidFill>
                    <a:schemeClr val="tx1">
                      <a:lumMod val="50000"/>
                      <a:lumOff val="50000"/>
                    </a:schemeClr>
                  </a:solidFill>
                </a:rPr>
              </a:br>
              <a:r>
                <a:rPr lang="en-US" b="1" dirty="0">
                  <a:solidFill>
                    <a:schemeClr val="tx1">
                      <a:lumMod val="50000"/>
                      <a:lumOff val="50000"/>
                    </a:schemeClr>
                  </a:solidFill>
                </a:rPr>
                <a:t>unlimited</a:t>
              </a:r>
              <a:r>
                <a:rPr lang="en-US" dirty="0">
                  <a:solidFill>
                    <a:schemeClr val="tx1">
                      <a:lumMod val="50000"/>
                      <a:lumOff val="50000"/>
                    </a:schemeClr>
                  </a:solidFill>
                </a:rPr>
                <a:t> data </a:t>
              </a:r>
              <a:br>
                <a:rPr lang="en-US" dirty="0">
                  <a:solidFill>
                    <a:schemeClr val="tx1">
                      <a:lumMod val="50000"/>
                      <a:lumOff val="50000"/>
                    </a:schemeClr>
                  </a:solidFill>
                </a:rPr>
              </a:br>
              <a:r>
                <a:rPr lang="en-US" b="1" dirty="0">
                  <a:solidFill>
                    <a:schemeClr val="tx1">
                      <a:lumMod val="50000"/>
                      <a:lumOff val="50000"/>
                    </a:schemeClr>
                  </a:solidFill>
                </a:rPr>
                <a:t>unlimited</a:t>
              </a:r>
              <a:r>
                <a:rPr lang="en-US" dirty="0">
                  <a:solidFill>
                    <a:schemeClr val="tx1">
                      <a:lumMod val="50000"/>
                      <a:lumOff val="50000"/>
                    </a:schemeClr>
                  </a:solidFill>
                </a:rPr>
                <a:t> users </a:t>
              </a:r>
              <a:br>
                <a:rPr lang="en-US" dirty="0">
                  <a:solidFill>
                    <a:schemeClr val="tx1">
                      <a:lumMod val="50000"/>
                      <a:lumOff val="50000"/>
                    </a:schemeClr>
                  </a:solidFill>
                </a:rPr>
              </a:br>
              <a:r>
                <a:rPr lang="en-US">
                  <a:solidFill>
                    <a:schemeClr val="tx1">
                      <a:lumMod val="50000"/>
                      <a:lumOff val="50000"/>
                    </a:schemeClr>
                  </a:solidFill>
                </a:rPr>
                <a:t>first 15 </a:t>
              </a:r>
              <a:r>
                <a:rPr lang="en-US" dirty="0">
                  <a:solidFill>
                    <a:schemeClr val="tx1">
                      <a:lumMod val="50000"/>
                      <a:lumOff val="50000"/>
                    </a:schemeClr>
                  </a:solidFill>
                </a:rPr>
                <a:t>day free</a:t>
              </a:r>
            </a:p>
          </p:txBody>
        </p:sp>
        <p:sp>
          <p:nvSpPr>
            <p:cNvPr id="30" name="Title 13"/>
            <p:cNvSpPr txBox="1">
              <a:spLocks/>
            </p:cNvSpPr>
            <p:nvPr/>
          </p:nvSpPr>
          <p:spPr>
            <a:xfrm>
              <a:off x="996891" y="1601691"/>
              <a:ext cx="1421461" cy="322682"/>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000">
                  <a:solidFill>
                    <a:schemeClr val="tx1">
                      <a:lumMod val="50000"/>
                      <a:lumOff val="50000"/>
                    </a:schemeClr>
                  </a:solidFill>
                  <a:latin typeface="+mn-lt"/>
                </a:rPr>
                <a:t>Success</a:t>
              </a:r>
              <a:endParaRPr lang="en-US" sz="2000" dirty="0">
                <a:solidFill>
                  <a:schemeClr val="tx1">
                    <a:lumMod val="50000"/>
                    <a:lumOff val="50000"/>
                  </a:schemeClr>
                </a:solidFill>
                <a:latin typeface="+mn-lt"/>
              </a:endParaRPr>
            </a:p>
          </p:txBody>
        </p:sp>
        <p:cxnSp>
          <p:nvCxnSpPr>
            <p:cNvPr id="31" name="Straight Connector 32"/>
            <p:cNvCxnSpPr/>
            <p:nvPr/>
          </p:nvCxnSpPr>
          <p:spPr>
            <a:xfrm>
              <a:off x="888555" y="2005341"/>
              <a:ext cx="1645276"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3"/>
            <p:cNvCxnSpPr/>
            <p:nvPr/>
          </p:nvCxnSpPr>
          <p:spPr>
            <a:xfrm>
              <a:off x="888555" y="2035109"/>
              <a:ext cx="1645276"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sp>
        <p:nvSpPr>
          <p:cNvPr id="33" name="Content Placeholder 2"/>
          <p:cNvSpPr txBox="1">
            <a:spLocks/>
          </p:cNvSpPr>
          <p:nvPr/>
        </p:nvSpPr>
        <p:spPr>
          <a:xfrm>
            <a:off x="727075" y="5084765"/>
            <a:ext cx="10656888" cy="814387"/>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dirty="0">
                <a:solidFill>
                  <a:schemeClr val="tx1">
                    <a:lumMod val="50000"/>
                    <a:lumOff val="50000"/>
                  </a:schemeClr>
                </a:solidFill>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grpSp>
        <p:nvGrpSpPr>
          <p:cNvPr id="34" name="Group 35"/>
          <p:cNvGrpSpPr>
            <a:grpSpLocks/>
          </p:cNvGrpSpPr>
          <p:nvPr/>
        </p:nvGrpSpPr>
        <p:grpSpPr bwMode="auto">
          <a:xfrm>
            <a:off x="1320802" y="4184652"/>
            <a:ext cx="1577975" cy="468313"/>
            <a:chOff x="2187746" y="2123279"/>
            <a:chExt cx="1927113" cy="1931011"/>
          </a:xfrm>
        </p:grpSpPr>
        <p:sp>
          <p:nvSpPr>
            <p:cNvPr id="35"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6"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37" name="椭圆 80"/>
            <p:cNvSpPr/>
            <p:nvPr/>
          </p:nvSpPr>
          <p:spPr bwMode="auto">
            <a:xfrm>
              <a:off x="2325426" y="2391056"/>
              <a:ext cx="1640689" cy="1395452"/>
            </a:xfrm>
            <a:prstGeom prst="roundRect">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vi-VN" altLang="zh-CN" kern="0">
                  <a:solidFill>
                    <a:srgbClr val="FFFFFF"/>
                  </a:solidFill>
                </a:rPr>
                <a:t>2013</a:t>
              </a:r>
              <a:endParaRPr lang="zh-CN" altLang="en-US" kern="0">
                <a:solidFill>
                  <a:srgbClr val="FFFFFF"/>
                </a:solidFill>
              </a:endParaRPr>
            </a:p>
          </p:txBody>
        </p:sp>
      </p:grpSp>
      <p:grpSp>
        <p:nvGrpSpPr>
          <p:cNvPr id="38" name="Group 39"/>
          <p:cNvGrpSpPr>
            <a:grpSpLocks/>
          </p:cNvGrpSpPr>
          <p:nvPr/>
        </p:nvGrpSpPr>
        <p:grpSpPr bwMode="auto">
          <a:xfrm>
            <a:off x="3911602" y="4184652"/>
            <a:ext cx="1577975" cy="468313"/>
            <a:chOff x="2187746" y="2123279"/>
            <a:chExt cx="1927113" cy="1931011"/>
          </a:xfrm>
        </p:grpSpPr>
        <p:sp>
          <p:nvSpPr>
            <p:cNvPr id="39"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0"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41" name="椭圆 80"/>
            <p:cNvSpPr/>
            <p:nvPr/>
          </p:nvSpPr>
          <p:spPr bwMode="auto">
            <a:xfrm>
              <a:off x="2325426" y="2391056"/>
              <a:ext cx="1640689" cy="1395452"/>
            </a:xfrm>
            <a:prstGeom prst="roundRect">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vi-VN" altLang="zh-CN" kern="0">
                  <a:solidFill>
                    <a:srgbClr val="FFFFFF"/>
                  </a:solidFill>
                </a:rPr>
                <a:t>2013</a:t>
              </a:r>
              <a:endParaRPr lang="zh-CN" altLang="en-US" kern="0">
                <a:solidFill>
                  <a:srgbClr val="FFFFFF"/>
                </a:solidFill>
              </a:endParaRPr>
            </a:p>
          </p:txBody>
        </p:sp>
      </p:grpSp>
      <p:grpSp>
        <p:nvGrpSpPr>
          <p:cNvPr id="42" name="Group 43"/>
          <p:cNvGrpSpPr>
            <a:grpSpLocks/>
          </p:cNvGrpSpPr>
          <p:nvPr/>
        </p:nvGrpSpPr>
        <p:grpSpPr bwMode="auto">
          <a:xfrm>
            <a:off x="6515102" y="4184652"/>
            <a:ext cx="1577975" cy="468313"/>
            <a:chOff x="2187746" y="2123279"/>
            <a:chExt cx="1927113" cy="1931011"/>
          </a:xfrm>
        </p:grpSpPr>
        <p:sp>
          <p:nvSpPr>
            <p:cNvPr id="43" name="任意多边形 82"/>
            <p:cNvSpPr/>
            <p:nvPr/>
          </p:nvSpPr>
          <p:spPr bwMode="auto">
            <a:xfrm rot="5400000">
              <a:off x="2185797" y="2125228"/>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4"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45" name="椭圆 80"/>
            <p:cNvSpPr/>
            <p:nvPr/>
          </p:nvSpPr>
          <p:spPr bwMode="auto">
            <a:xfrm>
              <a:off x="2325426" y="2391056"/>
              <a:ext cx="1640689" cy="1395452"/>
            </a:xfrm>
            <a:prstGeom prst="roundRect">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vi-VN" altLang="zh-CN" kern="0">
                  <a:solidFill>
                    <a:srgbClr val="FFFFFF"/>
                  </a:solidFill>
                </a:rPr>
                <a:t>2013</a:t>
              </a:r>
              <a:endParaRPr lang="zh-CN" altLang="en-US" kern="0">
                <a:solidFill>
                  <a:srgbClr val="FFFFFF"/>
                </a:solidFill>
              </a:endParaRPr>
            </a:p>
          </p:txBody>
        </p:sp>
      </p:grpSp>
      <p:grpSp>
        <p:nvGrpSpPr>
          <p:cNvPr id="46" name="Group 47"/>
          <p:cNvGrpSpPr>
            <a:grpSpLocks/>
          </p:cNvGrpSpPr>
          <p:nvPr/>
        </p:nvGrpSpPr>
        <p:grpSpPr bwMode="auto">
          <a:xfrm>
            <a:off x="9096377" y="4186238"/>
            <a:ext cx="1577975" cy="468312"/>
            <a:chOff x="2187746" y="2123279"/>
            <a:chExt cx="1927113" cy="1931011"/>
          </a:xfrm>
        </p:grpSpPr>
        <p:sp>
          <p:nvSpPr>
            <p:cNvPr id="47" name="任意多边形 82"/>
            <p:cNvSpPr/>
            <p:nvPr/>
          </p:nvSpPr>
          <p:spPr bwMode="auto">
            <a:xfrm rot="5400000">
              <a:off x="2185798" y="2125226"/>
              <a:ext cx="1931011" cy="1927113"/>
            </a:xfrm>
            <a:prstGeom prst="roundRect">
              <a:avLst/>
            </a:pr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8" name="任意多边形 83"/>
            <p:cNvSpPr/>
            <p:nvPr/>
          </p:nvSpPr>
          <p:spPr bwMode="auto">
            <a:xfrm rot="16200000">
              <a:off x="2199710" y="2139114"/>
              <a:ext cx="1903185" cy="1899341"/>
            </a:xfrm>
            <a:prstGeom prst="roundRect">
              <a:avLst/>
            </a:pr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sp>
          <p:nvSpPr>
            <p:cNvPr id="49" name="椭圆 80"/>
            <p:cNvSpPr/>
            <p:nvPr/>
          </p:nvSpPr>
          <p:spPr bwMode="auto">
            <a:xfrm>
              <a:off x="2325426" y="2391056"/>
              <a:ext cx="1640689" cy="1395452"/>
            </a:xfrm>
            <a:prstGeom prst="roundRect">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vi-VN" altLang="zh-CN" kern="0">
                  <a:solidFill>
                    <a:srgbClr val="FFFFFF"/>
                  </a:solidFill>
                </a:rPr>
                <a:t>2013</a:t>
              </a:r>
              <a:endParaRPr lang="zh-CN" altLang="en-US" kern="0">
                <a:solidFill>
                  <a:srgbClr val="FFFFFF"/>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fade">
                                      <p:cBhvr>
                                        <p:cTn id="10" dur="500"/>
                                        <p:tgtEl>
                                          <p:spTgt spid="38"/>
                                        </p:tgtEl>
                                      </p:cBhvr>
                                    </p:animEffect>
                                  </p:childTnLst>
                                </p:cTn>
                              </p:par>
                              <p:par>
                                <p:cTn id="11" presetID="10"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par>
                                <p:cTn id="14" presetID="10" presetClass="entr" presetSubtype="0" fill="hold" nodeType="with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fade">
                                      <p:cBhvr>
                                        <p:cTn id="16" dur="500"/>
                                        <p:tgtEl>
                                          <p:spTgt spid="46"/>
                                        </p:tgtEl>
                                      </p:cBhvr>
                                    </p:animEffect>
                                  </p:childTnLst>
                                </p:cTn>
                              </p:par>
                            </p:childTnLst>
                          </p:cTn>
                        </p:par>
                        <p:par>
                          <p:cTn id="17" fill="hold" nodeType="afterGroup">
                            <p:stCondLst>
                              <p:cond delay="500"/>
                            </p:stCondLst>
                            <p:childTnLst>
                              <p:par>
                                <p:cTn id="18" presetID="22" presetClass="entr" presetSubtype="4"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childTnLst>
                          </p:cTn>
                        </p:par>
                        <p:par>
                          <p:cTn id="21" fill="hold" nodeType="afterGroup">
                            <p:stCondLst>
                              <p:cond delay="1000"/>
                            </p:stCondLst>
                            <p:childTnLst>
                              <p:par>
                                <p:cTn id="22" presetID="22" presetClass="entr" presetSubtype="4" fill="hold"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down)">
                                      <p:cBhvr>
                                        <p:cTn id="24" dur="500"/>
                                        <p:tgtEl>
                                          <p:spTgt spid="15"/>
                                        </p:tgtEl>
                                      </p:cBhvr>
                                    </p:animEffect>
                                  </p:childTnLst>
                                </p:cTn>
                              </p:par>
                            </p:childTnLst>
                          </p:cTn>
                        </p:par>
                        <p:par>
                          <p:cTn id="25" fill="hold" nodeType="afterGroup">
                            <p:stCondLst>
                              <p:cond delay="1500"/>
                            </p:stCondLst>
                            <p:childTnLst>
                              <p:par>
                                <p:cTn id="26" presetID="22" presetClass="entr" presetSubtype="4" fill="hold"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wipe(down)">
                                      <p:cBhvr>
                                        <p:cTn id="28" dur="500"/>
                                        <p:tgtEl>
                                          <p:spTgt spid="21"/>
                                        </p:tgtEl>
                                      </p:cBhvr>
                                    </p:animEffect>
                                  </p:childTnLst>
                                </p:cTn>
                              </p:par>
                            </p:childTnLst>
                          </p:cTn>
                        </p:par>
                        <p:par>
                          <p:cTn id="29" fill="hold" nodeType="afterGroup">
                            <p:stCondLst>
                              <p:cond delay="2000"/>
                            </p:stCondLst>
                            <p:childTnLst>
                              <p:par>
                                <p:cTn id="30" presetID="22" presetClass="entr" presetSubtype="4" fill="hold" nodeType="after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down)">
                                      <p:cBhvr>
                                        <p:cTn id="32" dur="500"/>
                                        <p:tgtEl>
                                          <p:spTgt spid="27"/>
                                        </p:tgtEl>
                                      </p:cBhvr>
                                    </p:animEffect>
                                  </p:childTnLst>
                                </p:cTn>
                              </p:par>
                            </p:childTnLst>
                          </p:cTn>
                        </p:par>
                        <p:par>
                          <p:cTn id="33" fill="hold" nodeType="afterGroup">
                            <p:stCondLst>
                              <p:cond delay="2500"/>
                            </p:stCondLst>
                            <p:childTnLst>
                              <p:par>
                                <p:cTn id="34" presetID="16" presetClass="entr" presetSubtype="37" fill="hold" grpId="0"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barn(outVertical)">
                                      <p:cBhvr>
                                        <p:cTn id="3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24579"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4</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grpSp>
        <p:nvGrpSpPr>
          <p:cNvPr id="24582" name="Group 5"/>
          <p:cNvGrpSpPr>
            <a:grpSpLocks/>
          </p:cNvGrpSpPr>
          <p:nvPr/>
        </p:nvGrpSpPr>
        <p:grpSpPr bwMode="auto">
          <a:xfrm>
            <a:off x="4783137" y="1900238"/>
            <a:ext cx="7421563" cy="4032250"/>
            <a:chOff x="3937441" y="1178069"/>
            <a:chExt cx="8247063" cy="4394994"/>
          </a:xfrm>
        </p:grpSpPr>
        <p:sp>
          <p:nvSpPr>
            <p:cNvPr id="10" name="AutoShape 2"/>
            <p:cNvSpPr>
              <a:spLocks/>
            </p:cNvSpPr>
            <p:nvPr/>
          </p:nvSpPr>
          <p:spPr bwMode="auto">
            <a:xfrm>
              <a:off x="4851233" y="1178069"/>
              <a:ext cx="6407130" cy="42790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53"/>
                  </a:moveTo>
                  <a:cubicBezTo>
                    <a:pt x="21600" y="21086"/>
                    <a:pt x="21251" y="21599"/>
                    <a:pt x="20820" y="21599"/>
                  </a:cubicBezTo>
                  <a:lnTo>
                    <a:pt x="779" y="21599"/>
                  </a:lnTo>
                  <a:cubicBezTo>
                    <a:pt x="348" y="21599"/>
                    <a:pt x="0" y="21086"/>
                    <a:pt x="0" y="20453"/>
                  </a:cubicBezTo>
                  <a:lnTo>
                    <a:pt x="0" y="1146"/>
                  </a:lnTo>
                  <a:cubicBezTo>
                    <a:pt x="0" y="513"/>
                    <a:pt x="348" y="0"/>
                    <a:pt x="779" y="0"/>
                  </a:cubicBezTo>
                  <a:lnTo>
                    <a:pt x="20820" y="0"/>
                  </a:lnTo>
                  <a:cubicBezTo>
                    <a:pt x="21251" y="0"/>
                    <a:pt x="21600" y="513"/>
                    <a:pt x="21600" y="1146"/>
                  </a:cubicBezTo>
                  <a:cubicBezTo>
                    <a:pt x="21600" y="1146"/>
                    <a:pt x="21600" y="20453"/>
                    <a:pt x="21600" y="20453"/>
                  </a:cubicBezTo>
                  <a:close/>
                </a:path>
              </a:pathLst>
            </a:custGeom>
            <a:solidFill>
              <a:srgbClr val="484849"/>
            </a:solidFill>
            <a:ln w="38100" cap="flat" cmpd="sng">
              <a:solidFill>
                <a:srgbClr val="6E6D6E"/>
              </a:solidFill>
              <a:prstDash val="solid"/>
              <a:miter lim="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sp>
          <p:nvSpPr>
            <p:cNvPr id="11" name="AutoShape 3"/>
            <p:cNvSpPr>
              <a:spLocks/>
            </p:cNvSpPr>
            <p:nvPr/>
          </p:nvSpPr>
          <p:spPr bwMode="auto">
            <a:xfrm>
              <a:off x="4870638" y="1190181"/>
              <a:ext cx="5092893" cy="42790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599"/>
                  </a:moveTo>
                  <a:lnTo>
                    <a:pt x="980" y="21599"/>
                  </a:lnTo>
                  <a:cubicBezTo>
                    <a:pt x="438" y="21599"/>
                    <a:pt x="0" y="21086"/>
                    <a:pt x="0" y="20453"/>
                  </a:cubicBezTo>
                  <a:lnTo>
                    <a:pt x="0" y="1146"/>
                  </a:lnTo>
                  <a:cubicBezTo>
                    <a:pt x="0" y="513"/>
                    <a:pt x="438" y="0"/>
                    <a:pt x="980" y="0"/>
                  </a:cubicBezTo>
                  <a:lnTo>
                    <a:pt x="15217" y="0"/>
                  </a:lnTo>
                  <a:cubicBezTo>
                    <a:pt x="15217" y="0"/>
                    <a:pt x="21600" y="21599"/>
                    <a:pt x="21600" y="21599"/>
                  </a:cubicBezTo>
                  <a:close/>
                </a:path>
              </a:pathLst>
            </a:custGeom>
            <a:solidFill>
              <a:srgbClr val="424242"/>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sp>
          <p:nvSpPr>
            <p:cNvPr id="12" name="AutoShape 4"/>
            <p:cNvSpPr>
              <a:spLocks/>
            </p:cNvSpPr>
            <p:nvPr/>
          </p:nvSpPr>
          <p:spPr bwMode="auto">
            <a:xfrm>
              <a:off x="8058327" y="1214405"/>
              <a:ext cx="109373" cy="1072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794"/>
                  </a:moveTo>
                  <a:cubicBezTo>
                    <a:pt x="21600" y="16761"/>
                    <a:pt x="16755" y="21599"/>
                    <a:pt x="10791" y="21599"/>
                  </a:cubicBezTo>
                  <a:cubicBezTo>
                    <a:pt x="4831" y="21599"/>
                    <a:pt x="0" y="16761"/>
                    <a:pt x="0" y="10794"/>
                  </a:cubicBezTo>
                  <a:cubicBezTo>
                    <a:pt x="0" y="4832"/>
                    <a:pt x="4831" y="0"/>
                    <a:pt x="10791" y="0"/>
                  </a:cubicBezTo>
                  <a:cubicBezTo>
                    <a:pt x="16755" y="0"/>
                    <a:pt x="21600" y="4832"/>
                    <a:pt x="21600" y="10794"/>
                  </a:cubicBezTo>
                  <a:close/>
                </a:path>
              </a:pathLst>
            </a:custGeom>
            <a:solidFill>
              <a:srgbClr val="232323"/>
            </a:solidFill>
            <a:ln w="12700" cap="flat" cmpd="sng">
              <a:solidFill>
                <a:srgbClr val="232323"/>
              </a:solidFill>
              <a:prstDash val="solid"/>
              <a:miter lim="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sp>
          <p:nvSpPr>
            <p:cNvPr id="13" name="AutoShape 5"/>
            <p:cNvSpPr>
              <a:spLocks/>
            </p:cNvSpPr>
            <p:nvPr/>
          </p:nvSpPr>
          <p:spPr bwMode="auto">
            <a:xfrm>
              <a:off x="5119373" y="1375325"/>
              <a:ext cx="5899076" cy="37495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21599"/>
                  </a:moveTo>
                  <a:lnTo>
                    <a:pt x="0" y="21599"/>
                  </a:lnTo>
                  <a:lnTo>
                    <a:pt x="0" y="0"/>
                  </a:lnTo>
                  <a:lnTo>
                    <a:pt x="21599" y="0"/>
                  </a:lnTo>
                  <a:cubicBezTo>
                    <a:pt x="21599" y="0"/>
                    <a:pt x="21599" y="21599"/>
                    <a:pt x="21599" y="21599"/>
                  </a:cubicBezTo>
                  <a:close/>
                </a:path>
              </a:pathLst>
            </a:custGeom>
            <a:solidFill>
              <a:srgbClr val="000000"/>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DCDEE0"/>
                  </a:outerShdw>
                </a:effectLst>
              </a:endParaRPr>
            </a:p>
          </p:txBody>
        </p:sp>
        <p:sp>
          <p:nvSpPr>
            <p:cNvPr id="14" name="AutoShape 6"/>
            <p:cNvSpPr>
              <a:spLocks/>
            </p:cNvSpPr>
            <p:nvPr/>
          </p:nvSpPr>
          <p:spPr bwMode="auto">
            <a:xfrm>
              <a:off x="3937441" y="5330819"/>
              <a:ext cx="8247063" cy="2422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999" y="0"/>
                  </a:moveTo>
                  <a:lnTo>
                    <a:pt x="20988" y="0"/>
                  </a:lnTo>
                  <a:lnTo>
                    <a:pt x="611" y="0"/>
                  </a:lnTo>
                  <a:lnTo>
                    <a:pt x="600" y="0"/>
                  </a:lnTo>
                  <a:cubicBezTo>
                    <a:pt x="268" y="0"/>
                    <a:pt x="0" y="4463"/>
                    <a:pt x="0" y="9970"/>
                  </a:cubicBezTo>
                  <a:lnTo>
                    <a:pt x="0" y="11632"/>
                  </a:lnTo>
                  <a:cubicBezTo>
                    <a:pt x="0" y="17137"/>
                    <a:pt x="268" y="21599"/>
                    <a:pt x="600" y="21599"/>
                  </a:cubicBezTo>
                  <a:lnTo>
                    <a:pt x="611" y="21599"/>
                  </a:lnTo>
                  <a:lnTo>
                    <a:pt x="20988" y="21599"/>
                  </a:lnTo>
                  <a:lnTo>
                    <a:pt x="20999" y="21599"/>
                  </a:lnTo>
                  <a:cubicBezTo>
                    <a:pt x="21331" y="21599"/>
                    <a:pt x="21600" y="17137"/>
                    <a:pt x="21600" y="11632"/>
                  </a:cubicBezTo>
                  <a:lnTo>
                    <a:pt x="21600" y="9970"/>
                  </a:lnTo>
                  <a:cubicBezTo>
                    <a:pt x="21600" y="4463"/>
                    <a:pt x="21331" y="0"/>
                    <a:pt x="20999" y="0"/>
                  </a:cubicBezTo>
                  <a:close/>
                </a:path>
              </a:pathLst>
            </a:custGeom>
            <a:solidFill>
              <a:schemeClr val="tx1">
                <a:lumMod val="50000"/>
                <a:lumOff val="50000"/>
              </a:schemeClr>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sp>
          <p:nvSpPr>
            <p:cNvPr id="15" name="AutoShape 7"/>
            <p:cNvSpPr>
              <a:spLocks/>
            </p:cNvSpPr>
            <p:nvPr/>
          </p:nvSpPr>
          <p:spPr bwMode="auto">
            <a:xfrm>
              <a:off x="3937441" y="5330819"/>
              <a:ext cx="8247063" cy="1297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ubicBezTo>
                    <a:pt x="0" y="21599"/>
                    <a:pt x="0" y="0"/>
                    <a:pt x="0" y="0"/>
                  </a:cubicBezTo>
                  <a:close/>
                </a:path>
              </a:pathLst>
            </a:custGeom>
            <a:solidFill>
              <a:schemeClr val="bg1">
                <a:lumMod val="75000"/>
              </a:schemeClr>
            </a:solid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9050" tIns="19050" rIns="19050" bIns="19050" anchor="ctr"/>
            <a:lstStyle>
              <a:lvl1pPr defTabSz="457200">
                <a:defRPr sz="5600">
                  <a:solidFill>
                    <a:srgbClr val="000000"/>
                  </a:solidFill>
                  <a:latin typeface="Gill Sans" charset="0"/>
                  <a:ea typeface="Gill Sans" charset="0"/>
                  <a:cs typeface="Gill Sans" charset="0"/>
                  <a:sym typeface="Gill Sans" charset="0"/>
                </a:defRPr>
              </a:lvl1pPr>
              <a:lvl2pPr defTabSz="457200">
                <a:defRPr sz="5600">
                  <a:solidFill>
                    <a:srgbClr val="000000"/>
                  </a:solidFill>
                  <a:latin typeface="Gill Sans" charset="0"/>
                  <a:ea typeface="Gill Sans" charset="0"/>
                  <a:cs typeface="Gill Sans" charset="0"/>
                  <a:sym typeface="Gill Sans" charset="0"/>
                </a:defRPr>
              </a:lvl2pPr>
              <a:lvl3pPr defTabSz="457200">
                <a:defRPr sz="5600">
                  <a:solidFill>
                    <a:srgbClr val="000000"/>
                  </a:solidFill>
                  <a:latin typeface="Gill Sans" charset="0"/>
                  <a:ea typeface="Gill Sans" charset="0"/>
                  <a:cs typeface="Gill Sans" charset="0"/>
                  <a:sym typeface="Gill Sans" charset="0"/>
                </a:defRPr>
              </a:lvl3pPr>
              <a:lvl4pPr defTabSz="457200">
                <a:defRPr sz="5600">
                  <a:solidFill>
                    <a:srgbClr val="000000"/>
                  </a:solidFill>
                  <a:latin typeface="Gill Sans" charset="0"/>
                  <a:ea typeface="Gill Sans" charset="0"/>
                  <a:cs typeface="Gill Sans" charset="0"/>
                  <a:sym typeface="Gill Sans" charset="0"/>
                </a:defRPr>
              </a:lvl4pPr>
              <a:lvl5pPr defTabSz="457200">
                <a:defRPr sz="5600">
                  <a:solidFill>
                    <a:srgbClr val="000000"/>
                  </a:solidFill>
                  <a:latin typeface="Gill Sans" charset="0"/>
                  <a:ea typeface="Gill Sans" charset="0"/>
                  <a:cs typeface="Gill Sans" charset="0"/>
                  <a:sym typeface="Gill Sans" charset="0"/>
                </a:defRPr>
              </a:lvl5pPr>
              <a:lvl6pPr marL="18288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6pPr>
              <a:lvl7pPr marL="22860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7pPr>
              <a:lvl8pPr marL="27432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8pPr>
              <a:lvl9pPr marL="3200400" algn="ctr" defTabSz="457200" fontAlgn="base" hangingPunct="0">
                <a:spcBef>
                  <a:spcPct val="0"/>
                </a:spcBef>
                <a:spcAft>
                  <a:spcPct val="0"/>
                </a:spcAft>
                <a:defRPr sz="5600">
                  <a:solidFill>
                    <a:srgbClr val="000000"/>
                  </a:solidFill>
                  <a:latin typeface="Gill Sans" charset="0"/>
                  <a:ea typeface="Gill Sans" charset="0"/>
                  <a:cs typeface="Gill Sans" charset="0"/>
                  <a:sym typeface="Gill Sans" charset="0"/>
                </a:defRPr>
              </a:lvl9pPr>
            </a:lstStyle>
            <a:p>
              <a:pPr algn="ctr" eaLnBrk="1" fontAlgn="auto" hangingPunct="1">
                <a:spcBef>
                  <a:spcPts val="0"/>
                </a:spcBef>
                <a:spcAft>
                  <a:spcPts val="0"/>
                </a:spcAft>
                <a:defRPr/>
              </a:pPr>
              <a:endParaRPr lang="en-US" sz="1500">
                <a:solidFill>
                  <a:srgbClr val="FFFFFF"/>
                </a:solidFill>
                <a:effectLst>
                  <a:outerShdw blurRad="38100" dist="38100" dir="2700000" algn="tl">
                    <a:srgbClr val="000000"/>
                  </a:outerShdw>
                </a:effectLst>
              </a:endParaRPr>
            </a:p>
          </p:txBody>
        </p:sp>
      </p:grpSp>
      <p:grpSp>
        <p:nvGrpSpPr>
          <p:cNvPr id="16" name="Group 13"/>
          <p:cNvGrpSpPr>
            <a:grpSpLocks/>
          </p:cNvGrpSpPr>
          <p:nvPr/>
        </p:nvGrpSpPr>
        <p:grpSpPr bwMode="auto">
          <a:xfrm>
            <a:off x="404814" y="2276475"/>
            <a:ext cx="5092700" cy="1086327"/>
            <a:chOff x="5880306" y="1817018"/>
            <a:chExt cx="5093766" cy="1085519"/>
          </a:xfrm>
        </p:grpSpPr>
        <p:sp>
          <p:nvSpPr>
            <p:cNvPr id="17" name="TextBox 14"/>
            <p:cNvSpPr txBox="1"/>
            <p:nvPr/>
          </p:nvSpPr>
          <p:spPr bwMode="auto">
            <a:xfrm>
              <a:off x="5883483" y="1817018"/>
              <a:ext cx="1906986" cy="338302"/>
            </a:xfrm>
            <a:prstGeom prst="rect">
              <a:avLst/>
            </a:prstGeom>
            <a:noFill/>
          </p:spPr>
          <p:txBody>
            <a:bodyPr>
              <a:spAutoFit/>
            </a:bodyPr>
            <a:lstStyle/>
            <a:p>
              <a:pPr eaLnBrk="1" fontAlgn="auto" hangingPunct="1">
                <a:spcBef>
                  <a:spcPts val="0"/>
                </a:spcBef>
                <a:spcAft>
                  <a:spcPts val="0"/>
                </a:spcAft>
                <a:defRPr/>
              </a:pPr>
              <a:r>
                <a:rPr lang="vi-VN" sz="1600" dirty="0">
                  <a:solidFill>
                    <a:schemeClr val="accent2">
                      <a:lumMod val="75000"/>
                    </a:schemeClr>
                  </a:solidFill>
                  <a:latin typeface="+mj-lt"/>
                  <a:ea typeface="+mn-ea"/>
                </a:rPr>
                <a:t>Advanced Tech</a:t>
              </a:r>
              <a:endParaRPr lang="en-US" sz="1600">
                <a:solidFill>
                  <a:schemeClr val="accent2">
                    <a:lumMod val="75000"/>
                  </a:schemeClr>
                </a:solidFill>
                <a:latin typeface="+mj-lt"/>
                <a:ea typeface="+mn-ea"/>
              </a:endParaRPr>
            </a:p>
          </p:txBody>
        </p:sp>
        <p:cxnSp>
          <p:nvCxnSpPr>
            <p:cNvPr id="18" name="Straight Connector 15"/>
            <p:cNvCxnSpPr/>
            <p:nvPr/>
          </p:nvCxnSpPr>
          <p:spPr>
            <a:xfrm>
              <a:off x="5883482" y="2159663"/>
              <a:ext cx="1906986"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9" name="Rectangle 16"/>
            <p:cNvSpPr/>
            <p:nvPr/>
          </p:nvSpPr>
          <p:spPr>
            <a:xfrm>
              <a:off x="5880306" y="2164422"/>
              <a:ext cx="5093766" cy="738115"/>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Quisque ultrices venenatis ultrices. Duis et lectus sapien. Etiam tempor sodales gravida. </a:t>
              </a:r>
              <a:endParaRPr lang="en-US" sz="1400">
                <a:latin typeface="+mn-lt"/>
                <a:ea typeface="+mn-ea"/>
              </a:endParaRPr>
            </a:p>
          </p:txBody>
        </p:sp>
      </p:grpSp>
      <p:grpSp>
        <p:nvGrpSpPr>
          <p:cNvPr id="20" name="Group 17"/>
          <p:cNvGrpSpPr>
            <a:grpSpLocks/>
          </p:cNvGrpSpPr>
          <p:nvPr/>
        </p:nvGrpSpPr>
        <p:grpSpPr bwMode="auto">
          <a:xfrm>
            <a:off x="407990" y="3541715"/>
            <a:ext cx="5094287" cy="1062514"/>
            <a:chOff x="5883829" y="3081995"/>
            <a:chExt cx="5093766" cy="1062647"/>
          </a:xfrm>
        </p:grpSpPr>
        <p:sp>
          <p:nvSpPr>
            <p:cNvPr id="21" name="TextBox 18"/>
            <p:cNvSpPr txBox="1"/>
            <p:nvPr/>
          </p:nvSpPr>
          <p:spPr bwMode="auto">
            <a:xfrm>
              <a:off x="5883829" y="3081995"/>
              <a:ext cx="1911155" cy="338596"/>
            </a:xfrm>
            <a:prstGeom prst="rect">
              <a:avLst/>
            </a:prstGeom>
            <a:noFill/>
          </p:spPr>
          <p:txBody>
            <a:bodyPr>
              <a:spAutoFit/>
            </a:bodyPr>
            <a:lstStyle/>
            <a:p>
              <a:pPr eaLnBrk="1" fontAlgn="auto" hangingPunct="1">
                <a:spcBef>
                  <a:spcPts val="0"/>
                </a:spcBef>
                <a:spcAft>
                  <a:spcPts val="0"/>
                </a:spcAft>
                <a:defRPr/>
              </a:pPr>
              <a:r>
                <a:rPr lang="vi-VN" sz="1600" dirty="0">
                  <a:solidFill>
                    <a:schemeClr val="accent1">
                      <a:lumMod val="75000"/>
                    </a:schemeClr>
                  </a:solidFill>
                  <a:latin typeface="+mj-lt"/>
                  <a:ea typeface="+mn-ea"/>
                </a:rPr>
                <a:t>Our Solutions</a:t>
              </a:r>
              <a:endParaRPr lang="en-US" sz="1600">
                <a:solidFill>
                  <a:schemeClr val="accent1">
                    <a:lumMod val="75000"/>
                  </a:schemeClr>
                </a:solidFill>
                <a:latin typeface="+mj-lt"/>
                <a:ea typeface="+mn-ea"/>
              </a:endParaRPr>
            </a:p>
          </p:txBody>
        </p:sp>
        <p:cxnSp>
          <p:nvCxnSpPr>
            <p:cNvPr id="22" name="Straight Connector 19"/>
            <p:cNvCxnSpPr/>
            <p:nvPr/>
          </p:nvCxnSpPr>
          <p:spPr>
            <a:xfrm>
              <a:off x="5934624" y="3420174"/>
              <a:ext cx="1373047"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20"/>
            <p:cNvSpPr/>
            <p:nvPr/>
          </p:nvSpPr>
          <p:spPr>
            <a:xfrm>
              <a:off x="5883829" y="3405886"/>
              <a:ext cx="5093766" cy="738756"/>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Quisque ultrices venenatis ultrices. Duis et lectus sapien. Etiam tempor sodales gravida. </a:t>
              </a:r>
              <a:endParaRPr lang="en-US" sz="1400">
                <a:latin typeface="+mn-lt"/>
                <a:ea typeface="+mn-ea"/>
              </a:endParaRPr>
            </a:p>
          </p:txBody>
        </p:sp>
      </p:grpSp>
      <p:grpSp>
        <p:nvGrpSpPr>
          <p:cNvPr id="24" name="Group 21"/>
          <p:cNvGrpSpPr>
            <a:grpSpLocks/>
          </p:cNvGrpSpPr>
          <p:nvPr/>
        </p:nvGrpSpPr>
        <p:grpSpPr bwMode="auto">
          <a:xfrm>
            <a:off x="407990" y="4706939"/>
            <a:ext cx="5094287" cy="869295"/>
            <a:chOff x="5883829" y="4247197"/>
            <a:chExt cx="5093766" cy="869177"/>
          </a:xfrm>
        </p:grpSpPr>
        <p:sp>
          <p:nvSpPr>
            <p:cNvPr id="25" name="TextBox 22"/>
            <p:cNvSpPr txBox="1"/>
            <p:nvPr/>
          </p:nvSpPr>
          <p:spPr bwMode="auto">
            <a:xfrm>
              <a:off x="5883829" y="4247197"/>
              <a:ext cx="2204811" cy="338508"/>
            </a:xfrm>
            <a:prstGeom prst="rect">
              <a:avLst/>
            </a:prstGeom>
            <a:noFill/>
          </p:spPr>
          <p:txBody>
            <a:bodyPr>
              <a:spAutoFit/>
            </a:bodyPr>
            <a:lstStyle/>
            <a:p>
              <a:pPr eaLnBrk="1" fontAlgn="auto" hangingPunct="1">
                <a:spcBef>
                  <a:spcPts val="0"/>
                </a:spcBef>
                <a:spcAft>
                  <a:spcPts val="0"/>
                </a:spcAft>
                <a:defRPr/>
              </a:pPr>
              <a:r>
                <a:rPr lang="vi-VN" sz="1600" dirty="0">
                  <a:solidFill>
                    <a:schemeClr val="accent3">
                      <a:lumMod val="75000"/>
                    </a:schemeClr>
                  </a:solidFill>
                  <a:latin typeface="+mj-lt"/>
                  <a:ea typeface="+mn-ea"/>
                </a:rPr>
                <a:t>24/7 Availabilty</a:t>
              </a:r>
              <a:endParaRPr lang="en-US" sz="1600">
                <a:solidFill>
                  <a:schemeClr val="accent3">
                    <a:lumMod val="75000"/>
                  </a:schemeClr>
                </a:solidFill>
                <a:latin typeface="+mj-lt"/>
                <a:ea typeface="+mn-ea"/>
              </a:endParaRPr>
            </a:p>
          </p:txBody>
        </p:sp>
        <p:cxnSp>
          <p:nvCxnSpPr>
            <p:cNvPr id="26" name="Straight Connector 23"/>
            <p:cNvCxnSpPr/>
            <p:nvPr/>
          </p:nvCxnSpPr>
          <p:spPr>
            <a:xfrm>
              <a:off x="5934624" y="4585288"/>
              <a:ext cx="1642894"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7" name="Rectangle 24"/>
            <p:cNvSpPr/>
            <p:nvPr/>
          </p:nvSpPr>
          <p:spPr>
            <a:xfrm>
              <a:off x="5883829" y="4593225"/>
              <a:ext cx="5093766" cy="523149"/>
            </a:xfrm>
            <a:prstGeom prst="rect">
              <a:avLst/>
            </a:prstGeom>
          </p:spPr>
          <p:txBody>
            <a:bodyPr>
              <a:spAutoFit/>
            </a:bodyPr>
            <a:lstStyle/>
            <a:p>
              <a:pPr eaLnBrk="1" fontAlgn="auto" hangingPunct="1">
                <a:spcBef>
                  <a:spcPts val="0"/>
                </a:spcBef>
                <a:spcAft>
                  <a:spcPts val="0"/>
                </a:spcAft>
                <a:defRPr/>
              </a:pPr>
              <a:r>
                <a:rPr lang="en-US" sz="1400">
                  <a:solidFill>
                    <a:schemeClr val="tx1">
                      <a:lumMod val="75000"/>
                      <a:lumOff val="25000"/>
                    </a:schemeClr>
                  </a:solidFill>
                  <a:latin typeface="+mn-lt"/>
                  <a:ea typeface="+mn-ea"/>
                </a:rPr>
                <a:t>Lorem ipsum dolor sit amet, consectetur adipiscing elit. Quisque ultrices venenatis ultrices. </a:t>
              </a:r>
              <a:endParaRPr lang="en-US" sz="1400">
                <a:latin typeface="+mn-lt"/>
                <a:ea typeface="+mn-ea"/>
              </a:endParaRPr>
            </a:p>
          </p:txBody>
        </p:sp>
      </p:grpSp>
      <p:pic>
        <p:nvPicPr>
          <p:cNvPr id="2" name="图片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837521" y="2085383"/>
            <a:ext cx="5310571" cy="343594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4582"/>
                                        </p:tgtEl>
                                        <p:attrNameLst>
                                          <p:attrName>style.visibility</p:attrName>
                                        </p:attrNameLst>
                                      </p:cBhvr>
                                      <p:to>
                                        <p:strVal val="visible"/>
                                      </p:to>
                                    </p:set>
                                    <p:animEffect transition="in" filter="fade">
                                      <p:cBhvr>
                                        <p:cTn id="7" dur="1000"/>
                                        <p:tgtEl>
                                          <p:spTgt spid="24582"/>
                                        </p:tgtEl>
                                      </p:cBhvr>
                                    </p:animEffect>
                                    <p:anim calcmode="lin" valueType="num">
                                      <p:cBhvr>
                                        <p:cTn id="8" dur="1000" fill="hold"/>
                                        <p:tgtEl>
                                          <p:spTgt spid="24582"/>
                                        </p:tgtEl>
                                        <p:attrNameLst>
                                          <p:attrName>ppt_x</p:attrName>
                                        </p:attrNameLst>
                                      </p:cBhvr>
                                      <p:tavLst>
                                        <p:tav tm="0">
                                          <p:val>
                                            <p:strVal val="#ppt_x"/>
                                          </p:val>
                                        </p:tav>
                                        <p:tav tm="100000">
                                          <p:val>
                                            <p:strVal val="#ppt_x"/>
                                          </p:val>
                                        </p:tav>
                                      </p:tavLst>
                                    </p:anim>
                                    <p:anim calcmode="lin" valueType="num">
                                      <p:cBhvr>
                                        <p:cTn id="9" dur="1000" fill="hold"/>
                                        <p:tgtEl>
                                          <p:spTgt spid="2458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left)">
                                      <p:cBhvr>
                                        <p:cTn id="18" dur="500"/>
                                        <p:tgtEl>
                                          <p:spTgt spid="16"/>
                                        </p:tgtEl>
                                      </p:cBhvr>
                                    </p:animEffect>
                                  </p:childTnLst>
                                </p:cTn>
                              </p:par>
                            </p:childTnLst>
                          </p:cTn>
                        </p:par>
                        <p:par>
                          <p:cTn id="19" fill="hold" nodeType="afterGroup">
                            <p:stCondLst>
                              <p:cond delay="1500"/>
                            </p:stCondLst>
                            <p:childTnLst>
                              <p:par>
                                <p:cTn id="20" presetID="22" presetClass="entr" presetSubtype="8" fill="hold" nodeType="after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childTnLst>
                          </p:cTn>
                        </p:par>
                        <p:par>
                          <p:cTn id="23" fill="hold" nodeType="afterGroup">
                            <p:stCondLst>
                              <p:cond delay="2000"/>
                            </p:stCondLst>
                            <p:childTnLst>
                              <p:par>
                                <p:cTn id="24" presetID="22" presetClass="entr" presetSubtype="8" fill="hold" nodeType="after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wipe(left)">
                                      <p:cBhvr>
                                        <p:cTn id="2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4202133" y="4969759"/>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lumMod val="95000"/>
                  </a:schemeClr>
                </a:solidFill>
                <a:effectLst/>
                <a:uLnTx/>
                <a:uFillTx/>
              </a:rPr>
              <a:t>PPT</a:t>
            </a:r>
            <a:r>
              <a:rPr kumimoji="0" lang="zh-CN" altLang="en-US" sz="100" b="0" i="0" u="none" strike="noStrike" kern="0" cap="none" spc="0" normalizeH="0" baseline="0" noProof="0" dirty="0">
                <a:ln>
                  <a:noFill/>
                </a:ln>
                <a:solidFill>
                  <a:schemeClr val="bg1">
                    <a:lumMod val="95000"/>
                  </a:schemeClr>
                </a:solidFill>
                <a:effectLst/>
                <a:uLnTx/>
                <a:uFillTx/>
              </a:rPr>
              <a:t>模板下载：</a:t>
            </a:r>
            <a:r>
              <a:rPr kumimoji="0" lang="en-US" altLang="zh-CN" sz="100" b="0" i="0" u="none" strike="noStrike" kern="0" cap="none" spc="0" normalizeH="0" baseline="0" noProof="0" dirty="0">
                <a:ln>
                  <a:noFill/>
                </a:ln>
                <a:solidFill>
                  <a:schemeClr val="bg1">
                    <a:lumMod val="95000"/>
                  </a:schemeClr>
                </a:solidFill>
                <a:effectLst/>
                <a:uLnTx/>
                <a:uFillTx/>
              </a:rPr>
              <a:t>www.1ppt.com/moban/     </a:t>
            </a:r>
            <a:r>
              <a:rPr kumimoji="0" lang="zh-CN" altLang="en-US" sz="100" b="0" i="0" u="none" strike="noStrike" kern="0" cap="none" spc="0" normalizeH="0" baseline="0" noProof="0" dirty="0">
                <a:ln>
                  <a:noFill/>
                </a:ln>
                <a:solidFill>
                  <a:schemeClr val="bg1">
                    <a:lumMod val="95000"/>
                  </a:schemeClr>
                </a:solidFill>
                <a:effectLst/>
                <a:uLnTx/>
                <a:uFillTx/>
              </a:rPr>
              <a:t>行业</a:t>
            </a:r>
            <a:r>
              <a:rPr kumimoji="0" lang="en-US" altLang="zh-CN" sz="100" b="0" i="0" u="none" strike="noStrike" kern="0" cap="none" spc="0" normalizeH="0" baseline="0" noProof="0" dirty="0">
                <a:ln>
                  <a:noFill/>
                </a:ln>
                <a:solidFill>
                  <a:schemeClr val="bg1">
                    <a:lumMod val="95000"/>
                  </a:schemeClr>
                </a:solidFill>
                <a:effectLst/>
                <a:uLnTx/>
                <a:uFillTx/>
              </a:rPr>
              <a:t>PPT</a:t>
            </a:r>
            <a:r>
              <a:rPr kumimoji="0" lang="zh-CN" altLang="en-US" sz="100" b="0" i="0" u="none" strike="noStrike" kern="0" cap="none" spc="0" normalizeH="0" baseline="0" noProof="0" dirty="0">
                <a:ln>
                  <a:noFill/>
                </a:ln>
                <a:solidFill>
                  <a:schemeClr val="bg1">
                    <a:lumMod val="95000"/>
                  </a:schemeClr>
                </a:solidFill>
                <a:effectLst/>
                <a:uLnTx/>
                <a:uFillTx/>
              </a:rPr>
              <a:t>模板：</a:t>
            </a:r>
            <a:r>
              <a:rPr kumimoji="0" lang="en-US" altLang="zh-CN" sz="100" b="0" i="0" u="none" strike="noStrike" kern="0" cap="none" spc="0" normalizeH="0" baseline="0" noProof="0" dirty="0">
                <a:ln>
                  <a:noFill/>
                </a:ln>
                <a:solidFill>
                  <a:schemeClr val="bg1">
                    <a:lumMod val="95000"/>
                  </a:schemeClr>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chemeClr val="bg1">
                    <a:lumMod val="95000"/>
                  </a:schemeClr>
                </a:solidFill>
                <a:effectLst/>
                <a:uLnTx/>
                <a:uFillTx/>
              </a:rPr>
              <a:t>节日</a:t>
            </a:r>
            <a:r>
              <a:rPr kumimoji="0" lang="en-US" altLang="zh-CN" sz="100" b="0" i="0" u="none" strike="noStrike" kern="0" cap="none" spc="0" normalizeH="0" baseline="0" noProof="0" dirty="0">
                <a:ln>
                  <a:noFill/>
                </a:ln>
                <a:solidFill>
                  <a:schemeClr val="bg1">
                    <a:lumMod val="95000"/>
                  </a:schemeClr>
                </a:solidFill>
                <a:effectLst/>
                <a:uLnTx/>
                <a:uFillTx/>
              </a:rPr>
              <a:t>PPT</a:t>
            </a:r>
            <a:r>
              <a:rPr kumimoji="0" lang="zh-CN" altLang="en-US" sz="100" b="0" i="0" u="none" strike="noStrike" kern="0" cap="none" spc="0" normalizeH="0" baseline="0" noProof="0" dirty="0">
                <a:ln>
                  <a:noFill/>
                </a:ln>
                <a:solidFill>
                  <a:schemeClr val="bg1">
                    <a:lumMod val="95000"/>
                  </a:schemeClr>
                </a:solidFill>
                <a:effectLst/>
                <a:uLnTx/>
                <a:uFillTx/>
              </a:rPr>
              <a:t>模板：</a:t>
            </a:r>
            <a:r>
              <a:rPr kumimoji="0" lang="en-US" altLang="zh-CN" sz="100" b="0" i="0" u="none" strike="noStrike" kern="0" cap="none" spc="0" normalizeH="0" baseline="0" noProof="0" dirty="0">
                <a:ln>
                  <a:noFill/>
                </a:ln>
                <a:solidFill>
                  <a:schemeClr val="bg1">
                    <a:lumMod val="95000"/>
                  </a:schemeClr>
                </a:solidFill>
                <a:effectLst/>
                <a:uLnTx/>
                <a:uFillTx/>
              </a:rPr>
              <a:t>www.1ppt.com/jieri/           PPT</a:t>
            </a:r>
            <a:r>
              <a:rPr kumimoji="0" lang="zh-CN" altLang="en-US" sz="100" b="0" i="0" u="none" strike="noStrike" kern="0" cap="none" spc="0" normalizeH="0" baseline="0" noProof="0" dirty="0">
                <a:ln>
                  <a:noFill/>
                </a:ln>
                <a:solidFill>
                  <a:schemeClr val="bg1">
                    <a:lumMod val="95000"/>
                  </a:schemeClr>
                </a:solidFill>
                <a:effectLst/>
                <a:uLnTx/>
                <a:uFillTx/>
              </a:rPr>
              <a:t>素材下载：</a:t>
            </a:r>
            <a:r>
              <a:rPr kumimoji="0" lang="en-US" altLang="zh-CN" sz="100" b="0" i="0" u="none" strike="noStrike" kern="0" cap="none" spc="0" normalizeH="0" baseline="0" noProof="0" dirty="0">
                <a:ln>
                  <a:noFill/>
                </a:ln>
                <a:solidFill>
                  <a:schemeClr val="bg1">
                    <a:lumMod val="95000"/>
                  </a:schemeClr>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lumMod val="95000"/>
                  </a:schemeClr>
                </a:solidFill>
                <a:effectLst/>
                <a:uLnTx/>
                <a:uFillTx/>
              </a:rPr>
              <a:t>PPT</a:t>
            </a:r>
            <a:r>
              <a:rPr kumimoji="0" lang="zh-CN" altLang="en-US" sz="100" b="0" i="0" u="none" strike="noStrike" kern="0" cap="none" spc="0" normalizeH="0" baseline="0" noProof="0" dirty="0">
                <a:ln>
                  <a:noFill/>
                </a:ln>
                <a:solidFill>
                  <a:schemeClr val="bg1">
                    <a:lumMod val="95000"/>
                  </a:schemeClr>
                </a:solidFill>
                <a:effectLst/>
                <a:uLnTx/>
                <a:uFillTx/>
              </a:rPr>
              <a:t>背景图片：</a:t>
            </a:r>
            <a:r>
              <a:rPr kumimoji="0" lang="en-US" altLang="zh-CN" sz="100" b="0" i="0" u="none" strike="noStrike" kern="0" cap="none" spc="0" normalizeH="0" baseline="0" noProof="0" dirty="0">
                <a:ln>
                  <a:noFill/>
                </a:ln>
                <a:solidFill>
                  <a:schemeClr val="bg1">
                    <a:lumMod val="95000"/>
                  </a:schemeClr>
                </a:solidFill>
                <a:effectLst/>
                <a:uLnTx/>
                <a:uFillTx/>
              </a:rPr>
              <a:t>www.1ppt.com/beijing/      PPT</a:t>
            </a:r>
            <a:r>
              <a:rPr kumimoji="0" lang="zh-CN" altLang="en-US" sz="100" b="0" i="0" u="none" strike="noStrike" kern="0" cap="none" spc="0" normalizeH="0" baseline="0" noProof="0" dirty="0">
                <a:ln>
                  <a:noFill/>
                </a:ln>
                <a:solidFill>
                  <a:schemeClr val="bg1">
                    <a:lumMod val="95000"/>
                  </a:schemeClr>
                </a:solidFill>
                <a:effectLst/>
                <a:uLnTx/>
                <a:uFillTx/>
              </a:rPr>
              <a:t>图表下载：</a:t>
            </a:r>
            <a:r>
              <a:rPr kumimoji="0" lang="en-US" altLang="zh-CN" sz="100" b="0" i="0" u="none" strike="noStrike" kern="0" cap="none" spc="0" normalizeH="0" baseline="0" noProof="0" dirty="0">
                <a:ln>
                  <a:noFill/>
                </a:ln>
                <a:solidFill>
                  <a:schemeClr val="bg1">
                    <a:lumMod val="95000"/>
                  </a:schemeClr>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chemeClr val="bg1">
                    <a:lumMod val="95000"/>
                  </a:schemeClr>
                </a:solidFill>
                <a:effectLst/>
                <a:uLnTx/>
                <a:uFillTx/>
              </a:rPr>
              <a:t>优秀</a:t>
            </a:r>
            <a:r>
              <a:rPr kumimoji="0" lang="en-US" altLang="zh-CN" sz="100" b="0" i="0" u="none" strike="noStrike" kern="0" cap="none" spc="0" normalizeH="0" baseline="0" noProof="0" dirty="0">
                <a:ln>
                  <a:noFill/>
                </a:ln>
                <a:solidFill>
                  <a:schemeClr val="bg1">
                    <a:lumMod val="95000"/>
                  </a:schemeClr>
                </a:solidFill>
                <a:effectLst/>
                <a:uLnTx/>
                <a:uFillTx/>
              </a:rPr>
              <a:t>PPT</a:t>
            </a:r>
            <a:r>
              <a:rPr kumimoji="0" lang="zh-CN" altLang="en-US" sz="100" b="0" i="0" u="none" strike="noStrike" kern="0" cap="none" spc="0" normalizeH="0" baseline="0" noProof="0" dirty="0">
                <a:ln>
                  <a:noFill/>
                </a:ln>
                <a:solidFill>
                  <a:schemeClr val="bg1">
                    <a:lumMod val="95000"/>
                  </a:schemeClr>
                </a:solidFill>
                <a:effectLst/>
                <a:uLnTx/>
                <a:uFillTx/>
              </a:rPr>
              <a:t>下载：</a:t>
            </a:r>
            <a:r>
              <a:rPr kumimoji="0" lang="en-US" altLang="zh-CN" sz="100" b="0" i="0" u="none" strike="noStrike" kern="0" cap="none" spc="0" normalizeH="0" baseline="0" noProof="0" dirty="0">
                <a:ln>
                  <a:noFill/>
                </a:ln>
                <a:solidFill>
                  <a:schemeClr val="bg1">
                    <a:lumMod val="95000"/>
                  </a:schemeClr>
                </a:solidFill>
                <a:effectLst/>
                <a:uLnTx/>
                <a:uFillTx/>
              </a:rPr>
              <a:t>www.1ppt.com/xiazai/        PPT</a:t>
            </a:r>
            <a:r>
              <a:rPr kumimoji="0" lang="zh-CN" altLang="en-US" sz="100" b="0" i="0" u="none" strike="noStrike" kern="0" cap="none" spc="0" normalizeH="0" baseline="0" noProof="0" dirty="0">
                <a:ln>
                  <a:noFill/>
                </a:ln>
                <a:solidFill>
                  <a:schemeClr val="bg1">
                    <a:lumMod val="95000"/>
                  </a:schemeClr>
                </a:solidFill>
                <a:effectLst/>
                <a:uLnTx/>
                <a:uFillTx/>
              </a:rPr>
              <a:t>教程： </a:t>
            </a:r>
            <a:r>
              <a:rPr kumimoji="0" lang="en-US" altLang="zh-CN" sz="100" b="0" i="0" u="none" strike="noStrike" kern="0" cap="none" spc="0" normalizeH="0" baseline="0" noProof="0" dirty="0">
                <a:ln>
                  <a:noFill/>
                </a:ln>
                <a:solidFill>
                  <a:schemeClr val="bg1">
                    <a:lumMod val="95000"/>
                  </a:schemeClr>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lumMod val="95000"/>
                  </a:schemeClr>
                </a:solidFill>
                <a:effectLst/>
                <a:uLnTx/>
                <a:uFillTx/>
              </a:rPr>
              <a:t>Word</a:t>
            </a:r>
            <a:r>
              <a:rPr kumimoji="0" lang="zh-CN" altLang="en-US" sz="100" b="0" i="0" u="none" strike="noStrike" kern="0" cap="none" spc="0" normalizeH="0" baseline="0" noProof="0" dirty="0">
                <a:ln>
                  <a:noFill/>
                </a:ln>
                <a:solidFill>
                  <a:schemeClr val="bg1">
                    <a:lumMod val="95000"/>
                  </a:schemeClr>
                </a:solidFill>
                <a:effectLst/>
                <a:uLnTx/>
                <a:uFillTx/>
              </a:rPr>
              <a:t>教程： </a:t>
            </a:r>
            <a:r>
              <a:rPr kumimoji="0" lang="en-US" altLang="zh-CN" sz="100" b="0" i="0" u="none" strike="noStrike" kern="0" cap="none" spc="0" normalizeH="0" baseline="0" noProof="0" dirty="0">
                <a:ln>
                  <a:noFill/>
                </a:ln>
                <a:solidFill>
                  <a:schemeClr val="bg1">
                    <a:lumMod val="95000"/>
                  </a:schemeClr>
                </a:solidFill>
                <a:effectLst/>
                <a:uLnTx/>
                <a:uFillTx/>
              </a:rPr>
              <a:t>www.1ppt.com/word/              Excel</a:t>
            </a:r>
            <a:r>
              <a:rPr kumimoji="0" lang="zh-CN" altLang="en-US" sz="100" b="0" i="0" u="none" strike="noStrike" kern="0" cap="none" spc="0" normalizeH="0" baseline="0" noProof="0" dirty="0">
                <a:ln>
                  <a:noFill/>
                </a:ln>
                <a:solidFill>
                  <a:schemeClr val="bg1">
                    <a:lumMod val="95000"/>
                  </a:schemeClr>
                </a:solidFill>
                <a:effectLst/>
                <a:uLnTx/>
                <a:uFillTx/>
              </a:rPr>
              <a:t>教程：</a:t>
            </a:r>
            <a:r>
              <a:rPr kumimoji="0" lang="en-US" altLang="zh-CN" sz="100" b="0" i="0" u="none" strike="noStrike" kern="0" cap="none" spc="0" normalizeH="0" baseline="0" noProof="0" dirty="0">
                <a:ln>
                  <a:noFill/>
                </a:ln>
                <a:solidFill>
                  <a:schemeClr val="bg1">
                    <a:lumMod val="95000"/>
                  </a:schemeClr>
                </a:solidFill>
                <a:effectLst/>
                <a:uLnTx/>
                <a:uFillTx/>
              </a:rPr>
              <a:t>www.1ppt.com/excel/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chemeClr val="bg1">
                    <a:lumMod val="95000"/>
                  </a:schemeClr>
                </a:solidFill>
                <a:effectLst/>
                <a:uLnTx/>
                <a:uFillTx/>
              </a:rPr>
              <a:t>资料下载：</a:t>
            </a:r>
            <a:r>
              <a:rPr kumimoji="0" lang="en-US" altLang="zh-CN" sz="100" b="0" i="0" u="none" strike="noStrike" kern="0" cap="none" spc="0" normalizeH="0" baseline="0" noProof="0" dirty="0">
                <a:ln>
                  <a:noFill/>
                </a:ln>
                <a:solidFill>
                  <a:schemeClr val="bg1">
                    <a:lumMod val="95000"/>
                  </a:schemeClr>
                </a:solidFill>
                <a:effectLst/>
                <a:uLnTx/>
                <a:uFillTx/>
              </a:rPr>
              <a:t>www.1ppt.com/ziliao/                PPT</a:t>
            </a:r>
            <a:r>
              <a:rPr kumimoji="0" lang="zh-CN" altLang="en-US" sz="100" b="0" i="0" u="none" strike="noStrike" kern="0" cap="none" spc="0" normalizeH="0" baseline="0" noProof="0" dirty="0">
                <a:ln>
                  <a:noFill/>
                </a:ln>
                <a:solidFill>
                  <a:schemeClr val="bg1">
                    <a:lumMod val="95000"/>
                  </a:schemeClr>
                </a:solidFill>
                <a:effectLst/>
                <a:uLnTx/>
                <a:uFillTx/>
              </a:rPr>
              <a:t>课件下载：</a:t>
            </a:r>
            <a:r>
              <a:rPr kumimoji="0" lang="en-US" altLang="zh-CN" sz="100" b="0" i="0" u="none" strike="noStrike" kern="0" cap="none" spc="0" normalizeH="0" baseline="0" noProof="0" dirty="0">
                <a:ln>
                  <a:noFill/>
                </a:ln>
                <a:solidFill>
                  <a:schemeClr val="bg1">
                    <a:lumMod val="95000"/>
                  </a:schemeClr>
                </a:solidFill>
                <a:effectLst/>
                <a:uLnTx/>
                <a:uFillTx/>
              </a:rPr>
              <a:t>www.1ppt.com/kejian/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chemeClr val="bg1">
                    <a:lumMod val="95000"/>
                  </a:schemeClr>
                </a:solidFill>
                <a:effectLst/>
                <a:uLnTx/>
                <a:uFillTx/>
              </a:rPr>
              <a:t>范文下载：</a:t>
            </a:r>
            <a:r>
              <a:rPr kumimoji="0" lang="en-US" altLang="zh-CN" sz="100" b="0" i="0" u="none" strike="noStrike" kern="0" cap="none" spc="0" normalizeH="0" baseline="0" noProof="0" dirty="0">
                <a:ln>
                  <a:noFill/>
                </a:ln>
                <a:solidFill>
                  <a:schemeClr val="bg1">
                    <a:lumMod val="95000"/>
                  </a:schemeClr>
                </a:solidFill>
                <a:effectLst/>
                <a:uLnTx/>
                <a:uFillTx/>
              </a:rPr>
              <a:t>www.1ppt.com/fanwen/             </a:t>
            </a:r>
            <a:r>
              <a:rPr kumimoji="0" lang="zh-CN" altLang="en-US" sz="100" b="0" i="0" u="none" strike="noStrike" kern="0" cap="none" spc="0" normalizeH="0" baseline="0" noProof="0" dirty="0">
                <a:ln>
                  <a:noFill/>
                </a:ln>
                <a:solidFill>
                  <a:schemeClr val="bg1">
                    <a:lumMod val="95000"/>
                  </a:schemeClr>
                </a:solidFill>
                <a:effectLst/>
                <a:uLnTx/>
                <a:uFillTx/>
              </a:rPr>
              <a:t>试卷下载：</a:t>
            </a:r>
            <a:r>
              <a:rPr kumimoji="0" lang="en-US" altLang="zh-CN" sz="100" b="0" i="0" u="none" strike="noStrike" kern="0" cap="none" spc="0" normalizeH="0" baseline="0" noProof="0" dirty="0">
                <a:ln>
                  <a:noFill/>
                </a:ln>
                <a:solidFill>
                  <a:schemeClr val="bg1">
                    <a:lumMod val="95000"/>
                  </a:schemeClr>
                </a:solidFill>
                <a:effectLst/>
                <a:uLnTx/>
                <a:uFillTx/>
              </a:rPr>
              <a:t>www.1ppt.com/shiti/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chemeClr val="bg1">
                    <a:lumMod val="95000"/>
                  </a:schemeClr>
                </a:solidFill>
                <a:effectLst/>
                <a:uLnTx/>
                <a:uFillTx/>
              </a:rPr>
              <a:t>教案下载：</a:t>
            </a:r>
            <a:r>
              <a:rPr kumimoji="0" lang="en-US" altLang="zh-CN" sz="100" b="0" i="0" u="none" strike="noStrike" kern="0" cap="none" spc="0" normalizeH="0" baseline="0" noProof="0" dirty="0">
                <a:ln>
                  <a:noFill/>
                </a:ln>
                <a:solidFill>
                  <a:schemeClr val="bg1">
                    <a:lumMod val="95000"/>
                  </a:schemeClr>
                </a:solidFill>
                <a:effectLst/>
                <a:uLnTx/>
                <a:uFillTx/>
              </a:rPr>
              <a:t>www.1ppt.com/jiaoan/        PPT</a:t>
            </a:r>
            <a:r>
              <a:rPr kumimoji="0" lang="zh-CN" altLang="en-US" sz="100" b="0" i="0" u="none" strike="noStrike" kern="0" cap="none" spc="0" normalizeH="0" baseline="0" noProof="0" dirty="0">
                <a:ln>
                  <a:noFill/>
                </a:ln>
                <a:solidFill>
                  <a:schemeClr val="bg1">
                    <a:lumMod val="95000"/>
                  </a:schemeClr>
                </a:solidFill>
                <a:effectLst/>
                <a:uLnTx/>
                <a:uFillTx/>
              </a:rPr>
              <a:t>论坛：</a:t>
            </a:r>
            <a:r>
              <a:rPr kumimoji="0" lang="en-US" altLang="zh-CN" sz="100" b="0" i="0" u="none" strike="noStrike" kern="0" cap="none" spc="0" normalizeH="0" baseline="0" noProof="0" dirty="0">
                <a:ln>
                  <a:noFill/>
                </a:ln>
                <a:solidFill>
                  <a:schemeClr val="bg1">
                    <a:lumMod val="95000"/>
                  </a:schemeClr>
                </a:solidFill>
                <a:effectLst/>
                <a:uLnTx/>
                <a:uFillTx/>
              </a:rPr>
              <a:t>www.1ppt.cn</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chemeClr val="bg1">
                    <a:lumMod val="95000"/>
                  </a:schemeClr>
                </a:solidFill>
                <a:effectLst/>
                <a:uLnTx/>
                <a:uFillTx/>
              </a:rPr>
              <a:t> </a:t>
            </a:r>
            <a:endParaRPr kumimoji="0" lang="zh-CN" altLang="en-US" sz="100" b="0" i="0" u="none" strike="noStrike" kern="0" cap="none" spc="0" normalizeH="0" baseline="0" noProof="0" dirty="0">
              <a:ln>
                <a:noFill/>
              </a:ln>
              <a:solidFill>
                <a:schemeClr val="bg1">
                  <a:lumMod val="95000"/>
                </a:schemeClr>
              </a:solidFill>
              <a:effectLst/>
              <a:uLnTx/>
              <a:uFillTx/>
            </a:endParaRPr>
          </a:p>
        </p:txBody>
      </p:sp>
      <p:grpSp>
        <p:nvGrpSpPr>
          <p:cNvPr id="24" name="组合 23"/>
          <p:cNvGrpSpPr/>
          <p:nvPr/>
        </p:nvGrpSpPr>
        <p:grpSpPr>
          <a:xfrm>
            <a:off x="3783117" y="952115"/>
            <a:ext cx="4951451" cy="4951450"/>
            <a:chOff x="4165600" y="1852139"/>
            <a:chExt cx="2902858" cy="2902858"/>
          </a:xfrm>
        </p:grpSpPr>
        <p:sp>
          <p:nvSpPr>
            <p:cNvPr id="28" name="圆角矩形 27"/>
            <p:cNvSpPr/>
            <p:nvPr/>
          </p:nvSpPr>
          <p:spPr>
            <a:xfrm>
              <a:off x="4165600" y="1852139"/>
              <a:ext cx="2902858" cy="2902858"/>
            </a:xfrm>
            <a:prstGeom prst="roundRect">
              <a:avLst>
                <a:gd name="adj" fmla="val 18269"/>
              </a:avLst>
            </a:prstGeom>
            <a:gradFill>
              <a:gsLst>
                <a:gs pos="100000">
                  <a:schemeClr val="bg1"/>
                </a:gs>
                <a:gs pos="0">
                  <a:schemeClr val="bg1">
                    <a:lumMod val="85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469900" dist="1524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32"/>
            <p:cNvSpPr/>
            <p:nvPr/>
          </p:nvSpPr>
          <p:spPr>
            <a:xfrm>
              <a:off x="4321814" y="2008353"/>
              <a:ext cx="2590430" cy="2590430"/>
            </a:xfrm>
            <a:prstGeom prst="roundRect">
              <a:avLst>
                <a:gd name="adj" fmla="val 18269"/>
              </a:avLst>
            </a:prstGeom>
            <a:gradFill>
              <a:gsLst>
                <a:gs pos="100000">
                  <a:schemeClr val="bg1"/>
                </a:gs>
                <a:gs pos="0">
                  <a:schemeClr val="bg1">
                    <a:lumMod val="85000"/>
                  </a:schemeClr>
                </a:gs>
              </a:gsLst>
              <a:lin ang="2700000" scaled="1"/>
            </a:gradFill>
            <a:ln w="22225">
              <a:gradFill flip="none" rotWithShape="1">
                <a:gsLst>
                  <a:gs pos="0">
                    <a:schemeClr val="bg1"/>
                  </a:gs>
                  <a:gs pos="100000">
                    <a:schemeClr val="bg1">
                      <a:lumMod val="75000"/>
                    </a:schemeClr>
                  </a:gs>
                </a:gsLst>
                <a:lin ang="2700000" scaled="1"/>
                <a:tileRect/>
              </a:grad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圆角矩形 34"/>
          <p:cNvSpPr/>
          <p:nvPr/>
        </p:nvSpPr>
        <p:spPr>
          <a:xfrm>
            <a:off x="5060575" y="316971"/>
            <a:ext cx="990611" cy="901603"/>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36"/>
          <p:cNvSpPr/>
          <p:nvPr/>
        </p:nvSpPr>
        <p:spPr>
          <a:xfrm>
            <a:off x="731553" y="1150472"/>
            <a:ext cx="990611" cy="901603"/>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圆角矩形 37"/>
          <p:cNvSpPr/>
          <p:nvPr/>
        </p:nvSpPr>
        <p:spPr>
          <a:xfrm>
            <a:off x="1449275" y="4849336"/>
            <a:ext cx="990611" cy="901603"/>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38"/>
          <p:cNvSpPr/>
          <p:nvPr/>
        </p:nvSpPr>
        <p:spPr>
          <a:xfrm>
            <a:off x="8862468" y="3831286"/>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圆角矩形 39"/>
          <p:cNvSpPr/>
          <p:nvPr/>
        </p:nvSpPr>
        <p:spPr>
          <a:xfrm>
            <a:off x="6439415" y="5462132"/>
            <a:ext cx="441613" cy="401934"/>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圆角矩形 40"/>
          <p:cNvSpPr/>
          <p:nvPr/>
        </p:nvSpPr>
        <p:spPr>
          <a:xfrm>
            <a:off x="8429631" y="4683241"/>
            <a:ext cx="441613" cy="401934"/>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圆角矩形 41"/>
          <p:cNvSpPr/>
          <p:nvPr/>
        </p:nvSpPr>
        <p:spPr>
          <a:xfrm>
            <a:off x="7934327" y="5580947"/>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圆角矩形 42"/>
          <p:cNvSpPr/>
          <p:nvPr/>
        </p:nvSpPr>
        <p:spPr>
          <a:xfrm>
            <a:off x="9533531" y="4884208"/>
            <a:ext cx="441613" cy="401934"/>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圆角矩形 43"/>
          <p:cNvSpPr/>
          <p:nvPr/>
        </p:nvSpPr>
        <p:spPr>
          <a:xfrm>
            <a:off x="3554271" y="3761356"/>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圆角矩形 44"/>
          <p:cNvSpPr/>
          <p:nvPr/>
        </p:nvSpPr>
        <p:spPr>
          <a:xfrm>
            <a:off x="9772111" y="3237937"/>
            <a:ext cx="495304" cy="450801"/>
          </a:xfrm>
          <a:prstGeom prst="roundRect">
            <a:avLst>
              <a:gd name="adj" fmla="val 7741"/>
            </a:avLst>
          </a:prstGeom>
          <a:solidFill>
            <a:schemeClr val="bg1">
              <a:lumMod val="9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圆角矩形 45"/>
          <p:cNvSpPr/>
          <p:nvPr/>
        </p:nvSpPr>
        <p:spPr>
          <a:xfrm>
            <a:off x="8922412" y="6152088"/>
            <a:ext cx="724117" cy="659055"/>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圆角矩形 46"/>
          <p:cNvSpPr/>
          <p:nvPr/>
        </p:nvSpPr>
        <p:spPr>
          <a:xfrm>
            <a:off x="5060576" y="5533779"/>
            <a:ext cx="724117" cy="659055"/>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圆角矩形 47"/>
          <p:cNvSpPr/>
          <p:nvPr/>
        </p:nvSpPr>
        <p:spPr>
          <a:xfrm>
            <a:off x="2890696" y="2616901"/>
            <a:ext cx="441613" cy="401934"/>
          </a:xfrm>
          <a:prstGeom prst="roundRect">
            <a:avLst>
              <a:gd name="adj" fmla="val 7741"/>
            </a:avLst>
          </a:prstGeom>
          <a:solidFill>
            <a:schemeClr val="accent1">
              <a:lumMod val="75000"/>
            </a:schemeClr>
          </a:solidFill>
          <a:ln w="15875">
            <a:gradFill flip="none" rotWithShape="1">
              <a:gsLst>
                <a:gs pos="0">
                  <a:schemeClr val="bg1"/>
                </a:gs>
                <a:gs pos="100000">
                  <a:schemeClr val="bg1">
                    <a:lumMod val="85000"/>
                  </a:schemeClr>
                </a:gs>
              </a:gsLst>
              <a:lin ang="2700000" scaled="1"/>
              <a:tileRect/>
            </a:gradFill>
          </a:ln>
          <a:effectLst>
            <a:outerShdw blurRad="342900" dist="165100" dir="2700000" algn="t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904935" y="1997285"/>
            <a:ext cx="2650084" cy="1323439"/>
          </a:xfrm>
          <a:prstGeom prst="rect">
            <a:avLst/>
          </a:prstGeom>
          <a:noFill/>
        </p:spPr>
        <p:txBody>
          <a:bodyPr wrap="none" rtlCol="0">
            <a:spAutoFit/>
          </a:bodyPr>
          <a:lstStyle/>
          <a:p>
            <a:r>
              <a:rPr lang="en-US" altLang="zh-CN" sz="8000">
                <a:solidFill>
                  <a:schemeClr val="accent2">
                    <a:lumMod val="75000"/>
                  </a:schemeClr>
                </a:solidFill>
              </a:rPr>
              <a:t>201X</a:t>
            </a:r>
            <a:endParaRPr lang="zh-CN" altLang="en-US" sz="8000" dirty="0">
              <a:solidFill>
                <a:schemeClr val="accent2">
                  <a:lumMod val="75000"/>
                </a:schemeClr>
              </a:solidFill>
            </a:endParaRPr>
          </a:p>
        </p:txBody>
      </p:sp>
      <p:sp>
        <p:nvSpPr>
          <p:cNvPr id="49" name="文本框 48"/>
          <p:cNvSpPr txBox="1"/>
          <p:nvPr/>
        </p:nvSpPr>
        <p:spPr>
          <a:xfrm>
            <a:off x="4100857" y="3090258"/>
            <a:ext cx="4288353" cy="1323439"/>
          </a:xfrm>
          <a:prstGeom prst="rect">
            <a:avLst/>
          </a:prstGeom>
          <a:noFill/>
        </p:spPr>
        <p:txBody>
          <a:bodyPr wrap="none" rtlCol="0">
            <a:spAutoFit/>
          </a:bodyPr>
          <a:lstStyle/>
          <a:p>
            <a:r>
              <a:rPr lang="zh-CN" altLang="en-US" sz="8000" b="1" dirty="0">
                <a:solidFill>
                  <a:schemeClr val="accent2">
                    <a:lumMod val="75000"/>
                  </a:schemeClr>
                </a:solidFill>
              </a:rPr>
              <a:t>谢谢观赏</a:t>
            </a:r>
          </a:p>
        </p:txBody>
      </p:sp>
    </p:spTree>
    <p:extLst>
      <p:ext uri="{BB962C8B-B14F-4D97-AF65-F5344CB8AC3E}">
        <p14:creationId xmlns:p14="http://schemas.microsoft.com/office/powerpoint/2010/main" val="2350724610"/>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ircle(in)">
                                          <p:cBhvr>
                                            <p:cTn id="7" dur="125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grpId="0" nodeType="clickEffect" p14:presetBounceEnd="52000">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14:bounceEnd="52000">
                                          <p:cBhvr additive="base">
                                            <p:cTn id="12" dur="750" fill="hold"/>
                                            <p:tgtEl>
                                              <p:spTgt spid="37"/>
                                            </p:tgtEl>
                                            <p:attrNameLst>
                                              <p:attrName>ppt_x</p:attrName>
                                            </p:attrNameLst>
                                          </p:cBhvr>
                                          <p:tavLst>
                                            <p:tav tm="0">
                                              <p:val>
                                                <p:strVal val="0-#ppt_w/2"/>
                                              </p:val>
                                            </p:tav>
                                            <p:tav tm="100000">
                                              <p:val>
                                                <p:strVal val="#ppt_x"/>
                                              </p:val>
                                            </p:tav>
                                          </p:tavLst>
                                        </p:anim>
                                        <p:anim calcmode="lin" valueType="num" p14:bounceEnd="52000">
                                          <p:cBhvr additive="base">
                                            <p:cTn id="13" dur="750" fill="hold"/>
                                            <p:tgtEl>
                                              <p:spTgt spid="37"/>
                                            </p:tgtEl>
                                            <p:attrNameLst>
                                              <p:attrName>ppt_y</p:attrName>
                                            </p:attrNameLst>
                                          </p:cBhvr>
                                          <p:tavLst>
                                            <p:tav tm="0">
                                              <p:val>
                                                <p:strVal val="0-#ppt_h/2"/>
                                              </p:val>
                                            </p:tav>
                                            <p:tav tm="100000">
                                              <p:val>
                                                <p:strVal val="#ppt_y"/>
                                              </p:val>
                                            </p:tav>
                                          </p:tavLst>
                                        </p:anim>
                                      </p:childTnLst>
                                    </p:cTn>
                                  </p:par>
                                  <p:par>
                                    <p:cTn id="14" presetID="2" presetClass="entr" presetSubtype="9" fill="hold" grpId="0" nodeType="withEffect" p14:presetBounceEnd="52000">
                                      <p:stCondLst>
                                        <p:cond delay="0"/>
                                      </p:stCondLst>
                                      <p:childTnLst>
                                        <p:set>
                                          <p:cBhvr>
                                            <p:cTn id="15" dur="1" fill="hold">
                                              <p:stCondLst>
                                                <p:cond delay="0"/>
                                              </p:stCondLst>
                                            </p:cTn>
                                            <p:tgtEl>
                                              <p:spTgt spid="38"/>
                                            </p:tgtEl>
                                            <p:attrNameLst>
                                              <p:attrName>style.visibility</p:attrName>
                                            </p:attrNameLst>
                                          </p:cBhvr>
                                          <p:to>
                                            <p:strVal val="visible"/>
                                          </p:to>
                                        </p:set>
                                        <p:anim calcmode="lin" valueType="num" p14:bounceEnd="52000">
                                          <p:cBhvr additive="base">
                                            <p:cTn id="16" dur="750" fill="hold"/>
                                            <p:tgtEl>
                                              <p:spTgt spid="38"/>
                                            </p:tgtEl>
                                            <p:attrNameLst>
                                              <p:attrName>ppt_x</p:attrName>
                                            </p:attrNameLst>
                                          </p:cBhvr>
                                          <p:tavLst>
                                            <p:tav tm="0">
                                              <p:val>
                                                <p:strVal val="0-#ppt_w/2"/>
                                              </p:val>
                                            </p:tav>
                                            <p:tav tm="100000">
                                              <p:val>
                                                <p:strVal val="#ppt_x"/>
                                              </p:val>
                                            </p:tav>
                                          </p:tavLst>
                                        </p:anim>
                                        <p:anim calcmode="lin" valueType="num" p14:bounceEnd="52000">
                                          <p:cBhvr additive="base">
                                            <p:cTn id="17" dur="750" fill="hold"/>
                                            <p:tgtEl>
                                              <p:spTgt spid="38"/>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14:presetBounceEnd="52000">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14:bounceEnd="52000">
                                          <p:cBhvr additive="base">
                                            <p:cTn id="20" dur="750" fill="hold"/>
                                            <p:tgtEl>
                                              <p:spTgt spid="35"/>
                                            </p:tgtEl>
                                            <p:attrNameLst>
                                              <p:attrName>ppt_x</p:attrName>
                                            </p:attrNameLst>
                                          </p:cBhvr>
                                          <p:tavLst>
                                            <p:tav tm="0">
                                              <p:val>
                                                <p:strVal val="1+#ppt_w/2"/>
                                              </p:val>
                                            </p:tav>
                                            <p:tav tm="100000">
                                              <p:val>
                                                <p:strVal val="#ppt_x"/>
                                              </p:val>
                                            </p:tav>
                                          </p:tavLst>
                                        </p:anim>
                                        <p:anim calcmode="lin" valueType="num" p14:bounceEnd="52000">
                                          <p:cBhvr additive="base">
                                            <p:cTn id="21" dur="750" fill="hold"/>
                                            <p:tgtEl>
                                              <p:spTgt spid="35"/>
                                            </p:tgtEl>
                                            <p:attrNameLst>
                                              <p:attrName>ppt_y</p:attrName>
                                            </p:attrNameLst>
                                          </p:cBhvr>
                                          <p:tavLst>
                                            <p:tav tm="0">
                                              <p:val>
                                                <p:strVal val="0-#ppt_h/2"/>
                                              </p:val>
                                            </p:tav>
                                            <p:tav tm="100000">
                                              <p:val>
                                                <p:strVal val="#ppt_y"/>
                                              </p:val>
                                            </p:tav>
                                          </p:tavLst>
                                        </p:anim>
                                      </p:childTnLst>
                                    </p:cTn>
                                  </p:par>
                                  <p:par>
                                    <p:cTn id="22" presetID="2" presetClass="entr" presetSubtype="9" fill="hold" grpId="0" nodeType="withEffect" p14:presetBounceEnd="52000">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14:bounceEnd="52000">
                                          <p:cBhvr additive="base">
                                            <p:cTn id="24" dur="750" fill="hold"/>
                                            <p:tgtEl>
                                              <p:spTgt spid="44"/>
                                            </p:tgtEl>
                                            <p:attrNameLst>
                                              <p:attrName>ppt_x</p:attrName>
                                            </p:attrNameLst>
                                          </p:cBhvr>
                                          <p:tavLst>
                                            <p:tav tm="0">
                                              <p:val>
                                                <p:strVal val="0-#ppt_w/2"/>
                                              </p:val>
                                            </p:tav>
                                            <p:tav tm="100000">
                                              <p:val>
                                                <p:strVal val="#ppt_x"/>
                                              </p:val>
                                            </p:tav>
                                          </p:tavLst>
                                        </p:anim>
                                        <p:anim calcmode="lin" valueType="num" p14:bounceEnd="52000">
                                          <p:cBhvr additive="base">
                                            <p:cTn id="25" dur="750" fill="hold"/>
                                            <p:tgtEl>
                                              <p:spTgt spid="44"/>
                                            </p:tgtEl>
                                            <p:attrNameLst>
                                              <p:attrName>ppt_y</p:attrName>
                                            </p:attrNameLst>
                                          </p:cBhvr>
                                          <p:tavLst>
                                            <p:tav tm="0">
                                              <p:val>
                                                <p:strVal val="0-#ppt_h/2"/>
                                              </p:val>
                                            </p:tav>
                                            <p:tav tm="100000">
                                              <p:val>
                                                <p:strVal val="#ppt_y"/>
                                              </p:val>
                                            </p:tav>
                                          </p:tavLst>
                                        </p:anim>
                                      </p:childTnLst>
                                    </p:cTn>
                                  </p:par>
                                  <p:par>
                                    <p:cTn id="26" presetID="2" presetClass="entr" presetSubtype="9" fill="hold" grpId="0" nodeType="withEffect" p14:presetBounceEnd="52000">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14:bounceEnd="52000">
                                          <p:cBhvr additive="base">
                                            <p:cTn id="28" dur="750" fill="hold"/>
                                            <p:tgtEl>
                                              <p:spTgt spid="47"/>
                                            </p:tgtEl>
                                            <p:attrNameLst>
                                              <p:attrName>ppt_x</p:attrName>
                                            </p:attrNameLst>
                                          </p:cBhvr>
                                          <p:tavLst>
                                            <p:tav tm="0">
                                              <p:val>
                                                <p:strVal val="0-#ppt_w/2"/>
                                              </p:val>
                                            </p:tav>
                                            <p:tav tm="100000">
                                              <p:val>
                                                <p:strVal val="#ppt_x"/>
                                              </p:val>
                                            </p:tav>
                                          </p:tavLst>
                                        </p:anim>
                                        <p:anim calcmode="lin" valueType="num" p14:bounceEnd="52000">
                                          <p:cBhvr additive="base">
                                            <p:cTn id="29" dur="750" fill="hold"/>
                                            <p:tgtEl>
                                              <p:spTgt spid="47"/>
                                            </p:tgtEl>
                                            <p:attrNameLst>
                                              <p:attrName>ppt_y</p:attrName>
                                            </p:attrNameLst>
                                          </p:cBhvr>
                                          <p:tavLst>
                                            <p:tav tm="0">
                                              <p:val>
                                                <p:strVal val="0-#ppt_h/2"/>
                                              </p:val>
                                            </p:tav>
                                            <p:tav tm="100000">
                                              <p:val>
                                                <p:strVal val="#ppt_y"/>
                                              </p:val>
                                            </p:tav>
                                          </p:tavLst>
                                        </p:anim>
                                      </p:childTnLst>
                                    </p:cTn>
                                  </p:par>
                                  <p:par>
                                    <p:cTn id="30" presetID="2" presetClass="entr" presetSubtype="9" fill="hold" grpId="0" nodeType="withEffect" p14:presetBounceEnd="52000">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14:bounceEnd="52000">
                                          <p:cBhvr additive="base">
                                            <p:cTn id="32" dur="750" fill="hold"/>
                                            <p:tgtEl>
                                              <p:spTgt spid="40"/>
                                            </p:tgtEl>
                                            <p:attrNameLst>
                                              <p:attrName>ppt_x</p:attrName>
                                            </p:attrNameLst>
                                          </p:cBhvr>
                                          <p:tavLst>
                                            <p:tav tm="0">
                                              <p:val>
                                                <p:strVal val="0-#ppt_w/2"/>
                                              </p:val>
                                            </p:tav>
                                            <p:tav tm="100000">
                                              <p:val>
                                                <p:strVal val="#ppt_x"/>
                                              </p:val>
                                            </p:tav>
                                          </p:tavLst>
                                        </p:anim>
                                        <p:anim calcmode="lin" valueType="num" p14:bounceEnd="52000">
                                          <p:cBhvr additive="base">
                                            <p:cTn id="33" dur="750" fill="hold"/>
                                            <p:tgtEl>
                                              <p:spTgt spid="40"/>
                                            </p:tgtEl>
                                            <p:attrNameLst>
                                              <p:attrName>ppt_y</p:attrName>
                                            </p:attrNameLst>
                                          </p:cBhvr>
                                          <p:tavLst>
                                            <p:tav tm="0">
                                              <p:val>
                                                <p:strVal val="0-#ppt_h/2"/>
                                              </p:val>
                                            </p:tav>
                                            <p:tav tm="100000">
                                              <p:val>
                                                <p:strVal val="#ppt_y"/>
                                              </p:val>
                                            </p:tav>
                                          </p:tavLst>
                                        </p:anim>
                                      </p:childTnLst>
                                    </p:cTn>
                                  </p:par>
                                  <p:par>
                                    <p:cTn id="34" presetID="2" presetClass="entr" presetSubtype="3" fill="hold" grpId="0" nodeType="withEffect" p14:presetBounceEnd="52000">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14:bounceEnd="52000">
                                          <p:cBhvr additive="base">
                                            <p:cTn id="36" dur="750" fill="hold"/>
                                            <p:tgtEl>
                                              <p:spTgt spid="42"/>
                                            </p:tgtEl>
                                            <p:attrNameLst>
                                              <p:attrName>ppt_x</p:attrName>
                                            </p:attrNameLst>
                                          </p:cBhvr>
                                          <p:tavLst>
                                            <p:tav tm="0">
                                              <p:val>
                                                <p:strVal val="1+#ppt_w/2"/>
                                              </p:val>
                                            </p:tav>
                                            <p:tav tm="100000">
                                              <p:val>
                                                <p:strVal val="#ppt_x"/>
                                              </p:val>
                                            </p:tav>
                                          </p:tavLst>
                                        </p:anim>
                                        <p:anim calcmode="lin" valueType="num" p14:bounceEnd="52000">
                                          <p:cBhvr additive="base">
                                            <p:cTn id="37" dur="750" fill="hold"/>
                                            <p:tgtEl>
                                              <p:spTgt spid="42"/>
                                            </p:tgtEl>
                                            <p:attrNameLst>
                                              <p:attrName>ppt_y</p:attrName>
                                            </p:attrNameLst>
                                          </p:cBhvr>
                                          <p:tavLst>
                                            <p:tav tm="0">
                                              <p:val>
                                                <p:strVal val="0-#ppt_h/2"/>
                                              </p:val>
                                            </p:tav>
                                            <p:tav tm="100000">
                                              <p:val>
                                                <p:strVal val="#ppt_y"/>
                                              </p:val>
                                            </p:tav>
                                          </p:tavLst>
                                        </p:anim>
                                      </p:childTnLst>
                                    </p:cTn>
                                  </p:par>
                                  <p:par>
                                    <p:cTn id="38" presetID="2" presetClass="entr" presetSubtype="3" fill="hold" grpId="0" nodeType="withEffect" p14:presetBounceEnd="52000">
                                      <p:stCondLst>
                                        <p:cond delay="0"/>
                                      </p:stCondLst>
                                      <p:childTnLst>
                                        <p:set>
                                          <p:cBhvr>
                                            <p:cTn id="39" dur="1" fill="hold">
                                              <p:stCondLst>
                                                <p:cond delay="0"/>
                                              </p:stCondLst>
                                            </p:cTn>
                                            <p:tgtEl>
                                              <p:spTgt spid="46"/>
                                            </p:tgtEl>
                                            <p:attrNameLst>
                                              <p:attrName>style.visibility</p:attrName>
                                            </p:attrNameLst>
                                          </p:cBhvr>
                                          <p:to>
                                            <p:strVal val="visible"/>
                                          </p:to>
                                        </p:set>
                                        <p:anim calcmode="lin" valueType="num" p14:bounceEnd="52000">
                                          <p:cBhvr additive="base">
                                            <p:cTn id="40" dur="750" fill="hold"/>
                                            <p:tgtEl>
                                              <p:spTgt spid="46"/>
                                            </p:tgtEl>
                                            <p:attrNameLst>
                                              <p:attrName>ppt_x</p:attrName>
                                            </p:attrNameLst>
                                          </p:cBhvr>
                                          <p:tavLst>
                                            <p:tav tm="0">
                                              <p:val>
                                                <p:strVal val="1+#ppt_w/2"/>
                                              </p:val>
                                            </p:tav>
                                            <p:tav tm="100000">
                                              <p:val>
                                                <p:strVal val="#ppt_x"/>
                                              </p:val>
                                            </p:tav>
                                          </p:tavLst>
                                        </p:anim>
                                        <p:anim calcmode="lin" valueType="num" p14:bounceEnd="52000">
                                          <p:cBhvr additive="base">
                                            <p:cTn id="41" dur="750" fill="hold"/>
                                            <p:tgtEl>
                                              <p:spTgt spid="46"/>
                                            </p:tgtEl>
                                            <p:attrNameLst>
                                              <p:attrName>ppt_y</p:attrName>
                                            </p:attrNameLst>
                                          </p:cBhvr>
                                          <p:tavLst>
                                            <p:tav tm="0">
                                              <p:val>
                                                <p:strVal val="0-#ppt_h/2"/>
                                              </p:val>
                                            </p:tav>
                                            <p:tav tm="100000">
                                              <p:val>
                                                <p:strVal val="#ppt_y"/>
                                              </p:val>
                                            </p:tav>
                                          </p:tavLst>
                                        </p:anim>
                                      </p:childTnLst>
                                    </p:cTn>
                                  </p:par>
                                  <p:par>
                                    <p:cTn id="42" presetID="2" presetClass="entr" presetSubtype="3" fill="hold" grpId="0" nodeType="withEffect" p14:presetBounceEnd="52000">
                                      <p:stCondLst>
                                        <p:cond delay="0"/>
                                      </p:stCondLst>
                                      <p:childTnLst>
                                        <p:set>
                                          <p:cBhvr>
                                            <p:cTn id="43" dur="1" fill="hold">
                                              <p:stCondLst>
                                                <p:cond delay="0"/>
                                              </p:stCondLst>
                                            </p:cTn>
                                            <p:tgtEl>
                                              <p:spTgt spid="43"/>
                                            </p:tgtEl>
                                            <p:attrNameLst>
                                              <p:attrName>style.visibility</p:attrName>
                                            </p:attrNameLst>
                                          </p:cBhvr>
                                          <p:to>
                                            <p:strVal val="visible"/>
                                          </p:to>
                                        </p:set>
                                        <p:anim calcmode="lin" valueType="num" p14:bounceEnd="52000">
                                          <p:cBhvr additive="base">
                                            <p:cTn id="44" dur="750" fill="hold"/>
                                            <p:tgtEl>
                                              <p:spTgt spid="43"/>
                                            </p:tgtEl>
                                            <p:attrNameLst>
                                              <p:attrName>ppt_x</p:attrName>
                                            </p:attrNameLst>
                                          </p:cBhvr>
                                          <p:tavLst>
                                            <p:tav tm="0">
                                              <p:val>
                                                <p:strVal val="1+#ppt_w/2"/>
                                              </p:val>
                                            </p:tav>
                                            <p:tav tm="100000">
                                              <p:val>
                                                <p:strVal val="#ppt_x"/>
                                              </p:val>
                                            </p:tav>
                                          </p:tavLst>
                                        </p:anim>
                                        <p:anim calcmode="lin" valueType="num" p14:bounceEnd="52000">
                                          <p:cBhvr additive="base">
                                            <p:cTn id="45" dur="750" fill="hold"/>
                                            <p:tgtEl>
                                              <p:spTgt spid="43"/>
                                            </p:tgtEl>
                                            <p:attrNameLst>
                                              <p:attrName>ppt_y</p:attrName>
                                            </p:attrNameLst>
                                          </p:cBhvr>
                                          <p:tavLst>
                                            <p:tav tm="0">
                                              <p:val>
                                                <p:strVal val="0-#ppt_h/2"/>
                                              </p:val>
                                            </p:tav>
                                            <p:tav tm="100000">
                                              <p:val>
                                                <p:strVal val="#ppt_y"/>
                                              </p:val>
                                            </p:tav>
                                          </p:tavLst>
                                        </p:anim>
                                      </p:childTnLst>
                                    </p:cTn>
                                  </p:par>
                                  <p:par>
                                    <p:cTn id="46" presetID="2" presetClass="entr" presetSubtype="3" fill="hold" grpId="0" nodeType="withEffect" p14:presetBounceEnd="52000">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14:bounceEnd="52000">
                                          <p:cBhvr additive="base">
                                            <p:cTn id="48" dur="750" fill="hold"/>
                                            <p:tgtEl>
                                              <p:spTgt spid="39"/>
                                            </p:tgtEl>
                                            <p:attrNameLst>
                                              <p:attrName>ppt_x</p:attrName>
                                            </p:attrNameLst>
                                          </p:cBhvr>
                                          <p:tavLst>
                                            <p:tav tm="0">
                                              <p:val>
                                                <p:strVal val="1+#ppt_w/2"/>
                                              </p:val>
                                            </p:tav>
                                            <p:tav tm="100000">
                                              <p:val>
                                                <p:strVal val="#ppt_x"/>
                                              </p:val>
                                            </p:tav>
                                          </p:tavLst>
                                        </p:anim>
                                        <p:anim calcmode="lin" valueType="num" p14:bounceEnd="52000">
                                          <p:cBhvr additive="base">
                                            <p:cTn id="49" dur="750" fill="hold"/>
                                            <p:tgtEl>
                                              <p:spTgt spid="39"/>
                                            </p:tgtEl>
                                            <p:attrNameLst>
                                              <p:attrName>ppt_y</p:attrName>
                                            </p:attrNameLst>
                                          </p:cBhvr>
                                          <p:tavLst>
                                            <p:tav tm="0">
                                              <p:val>
                                                <p:strVal val="0-#ppt_h/2"/>
                                              </p:val>
                                            </p:tav>
                                            <p:tav tm="100000">
                                              <p:val>
                                                <p:strVal val="#ppt_y"/>
                                              </p:val>
                                            </p:tav>
                                          </p:tavLst>
                                        </p:anim>
                                      </p:childTnLst>
                                    </p:cTn>
                                  </p:par>
                                  <p:par>
                                    <p:cTn id="50" presetID="2" presetClass="entr" presetSubtype="3" fill="hold" grpId="0" nodeType="withEffect" p14:presetBounceEnd="52000">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14:bounceEnd="52000">
                                          <p:cBhvr additive="base">
                                            <p:cTn id="52" dur="750" fill="hold"/>
                                            <p:tgtEl>
                                              <p:spTgt spid="45"/>
                                            </p:tgtEl>
                                            <p:attrNameLst>
                                              <p:attrName>ppt_x</p:attrName>
                                            </p:attrNameLst>
                                          </p:cBhvr>
                                          <p:tavLst>
                                            <p:tav tm="0">
                                              <p:val>
                                                <p:strVal val="1+#ppt_w/2"/>
                                              </p:val>
                                            </p:tav>
                                            <p:tav tm="100000">
                                              <p:val>
                                                <p:strVal val="#ppt_x"/>
                                              </p:val>
                                            </p:tav>
                                          </p:tavLst>
                                        </p:anim>
                                        <p:anim calcmode="lin" valueType="num" p14:bounceEnd="52000">
                                          <p:cBhvr additive="base">
                                            <p:cTn id="53" dur="750" fill="hold"/>
                                            <p:tgtEl>
                                              <p:spTgt spid="45"/>
                                            </p:tgtEl>
                                            <p:attrNameLst>
                                              <p:attrName>ppt_y</p:attrName>
                                            </p:attrNameLst>
                                          </p:cBhvr>
                                          <p:tavLst>
                                            <p:tav tm="0">
                                              <p:val>
                                                <p:strVal val="0-#ppt_h/2"/>
                                              </p:val>
                                            </p:tav>
                                            <p:tav tm="100000">
                                              <p:val>
                                                <p:strVal val="#ppt_y"/>
                                              </p:val>
                                            </p:tav>
                                          </p:tavLst>
                                        </p:anim>
                                      </p:childTnLst>
                                    </p:cTn>
                                  </p:par>
                                  <p:par>
                                    <p:cTn id="54" presetID="2" presetClass="entr" presetSubtype="3" fill="hold" grpId="0" nodeType="withEffect" p14:presetBounceEnd="52000">
                                      <p:stCondLst>
                                        <p:cond delay="0"/>
                                      </p:stCondLst>
                                      <p:childTnLst>
                                        <p:set>
                                          <p:cBhvr>
                                            <p:cTn id="55" dur="1" fill="hold">
                                              <p:stCondLst>
                                                <p:cond delay="0"/>
                                              </p:stCondLst>
                                            </p:cTn>
                                            <p:tgtEl>
                                              <p:spTgt spid="41"/>
                                            </p:tgtEl>
                                            <p:attrNameLst>
                                              <p:attrName>style.visibility</p:attrName>
                                            </p:attrNameLst>
                                          </p:cBhvr>
                                          <p:to>
                                            <p:strVal val="visible"/>
                                          </p:to>
                                        </p:set>
                                        <p:anim calcmode="lin" valueType="num" p14:bounceEnd="52000">
                                          <p:cBhvr additive="base">
                                            <p:cTn id="56" dur="750" fill="hold"/>
                                            <p:tgtEl>
                                              <p:spTgt spid="41"/>
                                            </p:tgtEl>
                                            <p:attrNameLst>
                                              <p:attrName>ppt_x</p:attrName>
                                            </p:attrNameLst>
                                          </p:cBhvr>
                                          <p:tavLst>
                                            <p:tav tm="0">
                                              <p:val>
                                                <p:strVal val="1+#ppt_w/2"/>
                                              </p:val>
                                            </p:tav>
                                            <p:tav tm="100000">
                                              <p:val>
                                                <p:strVal val="#ppt_x"/>
                                              </p:val>
                                            </p:tav>
                                          </p:tavLst>
                                        </p:anim>
                                        <p:anim calcmode="lin" valueType="num" p14:bounceEnd="52000">
                                          <p:cBhvr additive="base">
                                            <p:cTn id="57" dur="750" fill="hold"/>
                                            <p:tgtEl>
                                              <p:spTgt spid="41"/>
                                            </p:tgtEl>
                                            <p:attrNameLst>
                                              <p:attrName>ppt_y</p:attrName>
                                            </p:attrNameLst>
                                          </p:cBhvr>
                                          <p:tavLst>
                                            <p:tav tm="0">
                                              <p:val>
                                                <p:strVal val="0-#ppt_h/2"/>
                                              </p:val>
                                            </p:tav>
                                            <p:tav tm="100000">
                                              <p:val>
                                                <p:strVal val="#ppt_y"/>
                                              </p:val>
                                            </p:tav>
                                          </p:tavLst>
                                        </p:anim>
                                      </p:childTnLst>
                                    </p:cTn>
                                  </p:par>
                                  <p:par>
                                    <p:cTn id="58" presetID="2" presetClass="entr" presetSubtype="9" fill="hold" grpId="0" nodeType="withEffect" p14:presetBounceEnd="52000">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14:bounceEnd="52000">
                                          <p:cBhvr additive="base">
                                            <p:cTn id="60" dur="750" fill="hold"/>
                                            <p:tgtEl>
                                              <p:spTgt spid="48"/>
                                            </p:tgtEl>
                                            <p:attrNameLst>
                                              <p:attrName>ppt_x</p:attrName>
                                            </p:attrNameLst>
                                          </p:cBhvr>
                                          <p:tavLst>
                                            <p:tav tm="0">
                                              <p:val>
                                                <p:strVal val="0-#ppt_w/2"/>
                                              </p:val>
                                            </p:tav>
                                            <p:tav tm="100000">
                                              <p:val>
                                                <p:strVal val="#ppt_x"/>
                                              </p:val>
                                            </p:tav>
                                          </p:tavLst>
                                        </p:anim>
                                        <p:anim calcmode="lin" valueType="num" p14:bounceEnd="52000">
                                          <p:cBhvr additive="base">
                                            <p:cTn id="61" dur="750" fill="hold"/>
                                            <p:tgtEl>
                                              <p:spTgt spid="48"/>
                                            </p:tgtEl>
                                            <p:attrNameLst>
                                              <p:attrName>ppt_y</p:attrName>
                                            </p:attrNameLst>
                                          </p:cBhvr>
                                          <p:tavLst>
                                            <p:tav tm="0">
                                              <p:val>
                                                <p:strVal val="0-#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fade">
                                          <p:cBhvr>
                                            <p:cTn id="66" dur="1000"/>
                                            <p:tgtEl>
                                              <p:spTgt spid="2"/>
                                            </p:tgtEl>
                                          </p:cBhvr>
                                        </p:animEffect>
                                        <p:anim calcmode="lin" valueType="num">
                                          <p:cBhvr>
                                            <p:cTn id="67" dur="1000" fill="hold"/>
                                            <p:tgtEl>
                                              <p:spTgt spid="2"/>
                                            </p:tgtEl>
                                            <p:attrNameLst>
                                              <p:attrName>ppt_x</p:attrName>
                                            </p:attrNameLst>
                                          </p:cBhvr>
                                          <p:tavLst>
                                            <p:tav tm="0">
                                              <p:val>
                                                <p:strVal val="#ppt_x"/>
                                              </p:val>
                                            </p:tav>
                                            <p:tav tm="100000">
                                              <p:val>
                                                <p:strVal val="#ppt_x"/>
                                              </p:val>
                                            </p:tav>
                                          </p:tavLst>
                                        </p:anim>
                                        <p:anim calcmode="lin" valueType="num">
                                          <p:cBhvr>
                                            <p:cTn id="6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1" presetClass="entr" presetSubtype="0" fill="hold" grpId="0" nodeType="clickEffect">
                                      <p:stCondLst>
                                        <p:cond delay="0"/>
                                      </p:stCondLst>
                                      <p:iterate type="lt">
                                        <p:tmPct val="10000"/>
                                      </p:iterate>
                                      <p:childTnLst>
                                        <p:set>
                                          <p:cBhvr>
                                            <p:cTn id="72" dur="1" fill="hold">
                                              <p:stCondLst>
                                                <p:cond delay="0"/>
                                              </p:stCondLst>
                                            </p:cTn>
                                            <p:tgtEl>
                                              <p:spTgt spid="49"/>
                                            </p:tgtEl>
                                            <p:attrNameLst>
                                              <p:attrName>style.visibility</p:attrName>
                                            </p:attrNameLst>
                                          </p:cBhvr>
                                          <p:to>
                                            <p:strVal val="visible"/>
                                          </p:to>
                                        </p:set>
                                        <p:anim calcmode="lin" valueType="num">
                                          <p:cBhvr>
                                            <p:cTn id="73" dur="50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74" dur="500" fill="hold"/>
                                            <p:tgtEl>
                                              <p:spTgt spid="49"/>
                                            </p:tgtEl>
                                            <p:attrNameLst>
                                              <p:attrName>ppt_y</p:attrName>
                                            </p:attrNameLst>
                                          </p:cBhvr>
                                          <p:tavLst>
                                            <p:tav tm="0">
                                              <p:val>
                                                <p:strVal val="#ppt_y"/>
                                              </p:val>
                                            </p:tav>
                                            <p:tav tm="100000">
                                              <p:val>
                                                <p:strVal val="#ppt_y"/>
                                              </p:val>
                                            </p:tav>
                                          </p:tavLst>
                                        </p:anim>
                                        <p:anim calcmode="lin" valueType="num">
                                          <p:cBhvr>
                                            <p:cTn id="75" dur="50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76" dur="50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77" dur="500" tmFilter="0,0; .5, 1; 1, 1"/>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2" grpId="0"/>
          <p:bldP spid="49"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ircle(in)">
                                          <p:cBhvr>
                                            <p:cTn id="7" dur="125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additive="base">
                                            <p:cTn id="12" dur="750" fill="hold"/>
                                            <p:tgtEl>
                                              <p:spTgt spid="37"/>
                                            </p:tgtEl>
                                            <p:attrNameLst>
                                              <p:attrName>ppt_x</p:attrName>
                                            </p:attrNameLst>
                                          </p:cBhvr>
                                          <p:tavLst>
                                            <p:tav tm="0">
                                              <p:val>
                                                <p:strVal val="0-#ppt_w/2"/>
                                              </p:val>
                                            </p:tav>
                                            <p:tav tm="100000">
                                              <p:val>
                                                <p:strVal val="#ppt_x"/>
                                              </p:val>
                                            </p:tav>
                                          </p:tavLst>
                                        </p:anim>
                                        <p:anim calcmode="lin" valueType="num">
                                          <p:cBhvr additive="base">
                                            <p:cTn id="13" dur="750" fill="hold"/>
                                            <p:tgtEl>
                                              <p:spTgt spid="37"/>
                                            </p:tgtEl>
                                            <p:attrNameLst>
                                              <p:attrName>ppt_y</p:attrName>
                                            </p:attrNameLst>
                                          </p:cBhvr>
                                          <p:tavLst>
                                            <p:tav tm="0">
                                              <p:val>
                                                <p:strVal val="0-#ppt_h/2"/>
                                              </p:val>
                                            </p:tav>
                                            <p:tav tm="100000">
                                              <p:val>
                                                <p:strVal val="#ppt_y"/>
                                              </p:val>
                                            </p:tav>
                                          </p:tavLst>
                                        </p:anim>
                                      </p:childTnLst>
                                    </p:cTn>
                                  </p:par>
                                  <p:par>
                                    <p:cTn id="14" presetID="2" presetClass="entr" presetSubtype="9"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 calcmode="lin" valueType="num">
                                          <p:cBhvr additive="base">
                                            <p:cTn id="16" dur="750" fill="hold"/>
                                            <p:tgtEl>
                                              <p:spTgt spid="38"/>
                                            </p:tgtEl>
                                            <p:attrNameLst>
                                              <p:attrName>ppt_x</p:attrName>
                                            </p:attrNameLst>
                                          </p:cBhvr>
                                          <p:tavLst>
                                            <p:tav tm="0">
                                              <p:val>
                                                <p:strVal val="0-#ppt_w/2"/>
                                              </p:val>
                                            </p:tav>
                                            <p:tav tm="100000">
                                              <p:val>
                                                <p:strVal val="#ppt_x"/>
                                              </p:val>
                                            </p:tav>
                                          </p:tavLst>
                                        </p:anim>
                                        <p:anim calcmode="lin" valueType="num">
                                          <p:cBhvr additive="base">
                                            <p:cTn id="17" dur="750" fill="hold"/>
                                            <p:tgtEl>
                                              <p:spTgt spid="38"/>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additive="base">
                                            <p:cTn id="20" dur="750" fill="hold"/>
                                            <p:tgtEl>
                                              <p:spTgt spid="35"/>
                                            </p:tgtEl>
                                            <p:attrNameLst>
                                              <p:attrName>ppt_x</p:attrName>
                                            </p:attrNameLst>
                                          </p:cBhvr>
                                          <p:tavLst>
                                            <p:tav tm="0">
                                              <p:val>
                                                <p:strVal val="1+#ppt_w/2"/>
                                              </p:val>
                                            </p:tav>
                                            <p:tav tm="100000">
                                              <p:val>
                                                <p:strVal val="#ppt_x"/>
                                              </p:val>
                                            </p:tav>
                                          </p:tavLst>
                                        </p:anim>
                                        <p:anim calcmode="lin" valueType="num">
                                          <p:cBhvr additive="base">
                                            <p:cTn id="21" dur="750" fill="hold"/>
                                            <p:tgtEl>
                                              <p:spTgt spid="35"/>
                                            </p:tgtEl>
                                            <p:attrNameLst>
                                              <p:attrName>ppt_y</p:attrName>
                                            </p:attrNameLst>
                                          </p:cBhvr>
                                          <p:tavLst>
                                            <p:tav tm="0">
                                              <p:val>
                                                <p:strVal val="0-#ppt_h/2"/>
                                              </p:val>
                                            </p:tav>
                                            <p:tav tm="100000">
                                              <p:val>
                                                <p:strVal val="#ppt_y"/>
                                              </p:val>
                                            </p:tav>
                                          </p:tavLst>
                                        </p:anim>
                                      </p:childTnLst>
                                    </p:cTn>
                                  </p:par>
                                  <p:par>
                                    <p:cTn id="22" presetID="2" presetClass="entr" presetSubtype="9"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750" fill="hold"/>
                                            <p:tgtEl>
                                              <p:spTgt spid="44"/>
                                            </p:tgtEl>
                                            <p:attrNameLst>
                                              <p:attrName>ppt_x</p:attrName>
                                            </p:attrNameLst>
                                          </p:cBhvr>
                                          <p:tavLst>
                                            <p:tav tm="0">
                                              <p:val>
                                                <p:strVal val="0-#ppt_w/2"/>
                                              </p:val>
                                            </p:tav>
                                            <p:tav tm="100000">
                                              <p:val>
                                                <p:strVal val="#ppt_x"/>
                                              </p:val>
                                            </p:tav>
                                          </p:tavLst>
                                        </p:anim>
                                        <p:anim calcmode="lin" valueType="num">
                                          <p:cBhvr additive="base">
                                            <p:cTn id="25" dur="750" fill="hold"/>
                                            <p:tgtEl>
                                              <p:spTgt spid="44"/>
                                            </p:tgtEl>
                                            <p:attrNameLst>
                                              <p:attrName>ppt_y</p:attrName>
                                            </p:attrNameLst>
                                          </p:cBhvr>
                                          <p:tavLst>
                                            <p:tav tm="0">
                                              <p:val>
                                                <p:strVal val="0-#ppt_h/2"/>
                                              </p:val>
                                            </p:tav>
                                            <p:tav tm="100000">
                                              <p:val>
                                                <p:strVal val="#ppt_y"/>
                                              </p:val>
                                            </p:tav>
                                          </p:tavLst>
                                        </p:anim>
                                      </p:childTnLst>
                                    </p:cTn>
                                  </p:par>
                                  <p:par>
                                    <p:cTn id="26" presetID="2" presetClass="entr" presetSubtype="9"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cBhvr additive="base">
                                            <p:cTn id="28" dur="750" fill="hold"/>
                                            <p:tgtEl>
                                              <p:spTgt spid="47"/>
                                            </p:tgtEl>
                                            <p:attrNameLst>
                                              <p:attrName>ppt_x</p:attrName>
                                            </p:attrNameLst>
                                          </p:cBhvr>
                                          <p:tavLst>
                                            <p:tav tm="0">
                                              <p:val>
                                                <p:strVal val="0-#ppt_w/2"/>
                                              </p:val>
                                            </p:tav>
                                            <p:tav tm="100000">
                                              <p:val>
                                                <p:strVal val="#ppt_x"/>
                                              </p:val>
                                            </p:tav>
                                          </p:tavLst>
                                        </p:anim>
                                        <p:anim calcmode="lin" valueType="num">
                                          <p:cBhvr additive="base">
                                            <p:cTn id="29" dur="750" fill="hold"/>
                                            <p:tgtEl>
                                              <p:spTgt spid="47"/>
                                            </p:tgtEl>
                                            <p:attrNameLst>
                                              <p:attrName>ppt_y</p:attrName>
                                            </p:attrNameLst>
                                          </p:cBhvr>
                                          <p:tavLst>
                                            <p:tav tm="0">
                                              <p:val>
                                                <p:strVal val="0-#ppt_h/2"/>
                                              </p:val>
                                            </p:tav>
                                            <p:tav tm="100000">
                                              <p:val>
                                                <p:strVal val="#ppt_y"/>
                                              </p:val>
                                            </p:tav>
                                          </p:tavLst>
                                        </p:anim>
                                      </p:childTnLst>
                                    </p:cTn>
                                  </p:par>
                                  <p:par>
                                    <p:cTn id="30" presetID="2" presetClass="entr" presetSubtype="9"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cBhvr additive="base">
                                            <p:cTn id="32" dur="750" fill="hold"/>
                                            <p:tgtEl>
                                              <p:spTgt spid="40"/>
                                            </p:tgtEl>
                                            <p:attrNameLst>
                                              <p:attrName>ppt_x</p:attrName>
                                            </p:attrNameLst>
                                          </p:cBhvr>
                                          <p:tavLst>
                                            <p:tav tm="0">
                                              <p:val>
                                                <p:strVal val="0-#ppt_w/2"/>
                                              </p:val>
                                            </p:tav>
                                            <p:tav tm="100000">
                                              <p:val>
                                                <p:strVal val="#ppt_x"/>
                                              </p:val>
                                            </p:tav>
                                          </p:tavLst>
                                        </p:anim>
                                        <p:anim calcmode="lin" valueType="num">
                                          <p:cBhvr additive="base">
                                            <p:cTn id="33" dur="750" fill="hold"/>
                                            <p:tgtEl>
                                              <p:spTgt spid="40"/>
                                            </p:tgtEl>
                                            <p:attrNameLst>
                                              <p:attrName>ppt_y</p:attrName>
                                            </p:attrNameLst>
                                          </p:cBhvr>
                                          <p:tavLst>
                                            <p:tav tm="0">
                                              <p:val>
                                                <p:strVal val="0-#ppt_h/2"/>
                                              </p:val>
                                            </p:tav>
                                            <p:tav tm="100000">
                                              <p:val>
                                                <p:strVal val="#ppt_y"/>
                                              </p:val>
                                            </p:tav>
                                          </p:tavLst>
                                        </p:anim>
                                      </p:childTnLst>
                                    </p:cTn>
                                  </p:par>
                                  <p:par>
                                    <p:cTn id="34" presetID="2" presetClass="entr" presetSubtype="3" fill="hold" grpId="0" nodeType="withEffect">
                                      <p:stCondLst>
                                        <p:cond delay="0"/>
                                      </p:stCondLst>
                                      <p:childTnLst>
                                        <p:set>
                                          <p:cBhvr>
                                            <p:cTn id="35" dur="1" fill="hold">
                                              <p:stCondLst>
                                                <p:cond delay="0"/>
                                              </p:stCondLst>
                                            </p:cTn>
                                            <p:tgtEl>
                                              <p:spTgt spid="42"/>
                                            </p:tgtEl>
                                            <p:attrNameLst>
                                              <p:attrName>style.visibility</p:attrName>
                                            </p:attrNameLst>
                                          </p:cBhvr>
                                          <p:to>
                                            <p:strVal val="visible"/>
                                          </p:to>
                                        </p:set>
                                        <p:anim calcmode="lin" valueType="num">
                                          <p:cBhvr additive="base">
                                            <p:cTn id="36" dur="750" fill="hold"/>
                                            <p:tgtEl>
                                              <p:spTgt spid="42"/>
                                            </p:tgtEl>
                                            <p:attrNameLst>
                                              <p:attrName>ppt_x</p:attrName>
                                            </p:attrNameLst>
                                          </p:cBhvr>
                                          <p:tavLst>
                                            <p:tav tm="0">
                                              <p:val>
                                                <p:strVal val="1+#ppt_w/2"/>
                                              </p:val>
                                            </p:tav>
                                            <p:tav tm="100000">
                                              <p:val>
                                                <p:strVal val="#ppt_x"/>
                                              </p:val>
                                            </p:tav>
                                          </p:tavLst>
                                        </p:anim>
                                        <p:anim calcmode="lin" valueType="num">
                                          <p:cBhvr additive="base">
                                            <p:cTn id="37" dur="750" fill="hold"/>
                                            <p:tgtEl>
                                              <p:spTgt spid="42"/>
                                            </p:tgtEl>
                                            <p:attrNameLst>
                                              <p:attrName>ppt_y</p:attrName>
                                            </p:attrNameLst>
                                          </p:cBhvr>
                                          <p:tavLst>
                                            <p:tav tm="0">
                                              <p:val>
                                                <p:strVal val="0-#ppt_h/2"/>
                                              </p:val>
                                            </p:tav>
                                            <p:tav tm="100000">
                                              <p:val>
                                                <p:strVal val="#ppt_y"/>
                                              </p:val>
                                            </p:tav>
                                          </p:tavLst>
                                        </p:anim>
                                      </p:childTnLst>
                                    </p:cTn>
                                  </p:par>
                                  <p:par>
                                    <p:cTn id="38" presetID="2" presetClass="entr" presetSubtype="3" fill="hold" grpId="0" nodeType="withEffect">
                                      <p:stCondLst>
                                        <p:cond delay="0"/>
                                      </p:stCondLst>
                                      <p:childTnLst>
                                        <p:set>
                                          <p:cBhvr>
                                            <p:cTn id="39" dur="1" fill="hold">
                                              <p:stCondLst>
                                                <p:cond delay="0"/>
                                              </p:stCondLst>
                                            </p:cTn>
                                            <p:tgtEl>
                                              <p:spTgt spid="46"/>
                                            </p:tgtEl>
                                            <p:attrNameLst>
                                              <p:attrName>style.visibility</p:attrName>
                                            </p:attrNameLst>
                                          </p:cBhvr>
                                          <p:to>
                                            <p:strVal val="visible"/>
                                          </p:to>
                                        </p:set>
                                        <p:anim calcmode="lin" valueType="num">
                                          <p:cBhvr additive="base">
                                            <p:cTn id="40" dur="750" fill="hold"/>
                                            <p:tgtEl>
                                              <p:spTgt spid="46"/>
                                            </p:tgtEl>
                                            <p:attrNameLst>
                                              <p:attrName>ppt_x</p:attrName>
                                            </p:attrNameLst>
                                          </p:cBhvr>
                                          <p:tavLst>
                                            <p:tav tm="0">
                                              <p:val>
                                                <p:strVal val="1+#ppt_w/2"/>
                                              </p:val>
                                            </p:tav>
                                            <p:tav tm="100000">
                                              <p:val>
                                                <p:strVal val="#ppt_x"/>
                                              </p:val>
                                            </p:tav>
                                          </p:tavLst>
                                        </p:anim>
                                        <p:anim calcmode="lin" valueType="num">
                                          <p:cBhvr additive="base">
                                            <p:cTn id="41" dur="750" fill="hold"/>
                                            <p:tgtEl>
                                              <p:spTgt spid="46"/>
                                            </p:tgtEl>
                                            <p:attrNameLst>
                                              <p:attrName>ppt_y</p:attrName>
                                            </p:attrNameLst>
                                          </p:cBhvr>
                                          <p:tavLst>
                                            <p:tav tm="0">
                                              <p:val>
                                                <p:strVal val="0-#ppt_h/2"/>
                                              </p:val>
                                            </p:tav>
                                            <p:tav tm="100000">
                                              <p:val>
                                                <p:strVal val="#ppt_y"/>
                                              </p:val>
                                            </p:tav>
                                          </p:tavLst>
                                        </p:anim>
                                      </p:childTnLst>
                                    </p:cTn>
                                  </p:par>
                                  <p:par>
                                    <p:cTn id="42" presetID="2" presetClass="entr" presetSubtype="3" fill="hold" grpId="0" nodeType="withEffect">
                                      <p:stCondLst>
                                        <p:cond delay="0"/>
                                      </p:stCondLst>
                                      <p:childTnLst>
                                        <p:set>
                                          <p:cBhvr>
                                            <p:cTn id="43" dur="1" fill="hold">
                                              <p:stCondLst>
                                                <p:cond delay="0"/>
                                              </p:stCondLst>
                                            </p:cTn>
                                            <p:tgtEl>
                                              <p:spTgt spid="43"/>
                                            </p:tgtEl>
                                            <p:attrNameLst>
                                              <p:attrName>style.visibility</p:attrName>
                                            </p:attrNameLst>
                                          </p:cBhvr>
                                          <p:to>
                                            <p:strVal val="visible"/>
                                          </p:to>
                                        </p:set>
                                        <p:anim calcmode="lin" valueType="num">
                                          <p:cBhvr additive="base">
                                            <p:cTn id="44" dur="750" fill="hold"/>
                                            <p:tgtEl>
                                              <p:spTgt spid="43"/>
                                            </p:tgtEl>
                                            <p:attrNameLst>
                                              <p:attrName>ppt_x</p:attrName>
                                            </p:attrNameLst>
                                          </p:cBhvr>
                                          <p:tavLst>
                                            <p:tav tm="0">
                                              <p:val>
                                                <p:strVal val="1+#ppt_w/2"/>
                                              </p:val>
                                            </p:tav>
                                            <p:tav tm="100000">
                                              <p:val>
                                                <p:strVal val="#ppt_x"/>
                                              </p:val>
                                            </p:tav>
                                          </p:tavLst>
                                        </p:anim>
                                        <p:anim calcmode="lin" valueType="num">
                                          <p:cBhvr additive="base">
                                            <p:cTn id="45" dur="750" fill="hold"/>
                                            <p:tgtEl>
                                              <p:spTgt spid="43"/>
                                            </p:tgtEl>
                                            <p:attrNameLst>
                                              <p:attrName>ppt_y</p:attrName>
                                            </p:attrNameLst>
                                          </p:cBhvr>
                                          <p:tavLst>
                                            <p:tav tm="0">
                                              <p:val>
                                                <p:strVal val="0-#ppt_h/2"/>
                                              </p:val>
                                            </p:tav>
                                            <p:tav tm="100000">
                                              <p:val>
                                                <p:strVal val="#ppt_y"/>
                                              </p:val>
                                            </p:tav>
                                          </p:tavLst>
                                        </p:anim>
                                      </p:childTnLst>
                                    </p:cTn>
                                  </p:par>
                                  <p:par>
                                    <p:cTn id="46" presetID="2" presetClass="entr" presetSubtype="3" fill="hold" grpId="0" nodeType="withEffect">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cBhvr additive="base">
                                            <p:cTn id="48" dur="750" fill="hold"/>
                                            <p:tgtEl>
                                              <p:spTgt spid="39"/>
                                            </p:tgtEl>
                                            <p:attrNameLst>
                                              <p:attrName>ppt_x</p:attrName>
                                            </p:attrNameLst>
                                          </p:cBhvr>
                                          <p:tavLst>
                                            <p:tav tm="0">
                                              <p:val>
                                                <p:strVal val="1+#ppt_w/2"/>
                                              </p:val>
                                            </p:tav>
                                            <p:tav tm="100000">
                                              <p:val>
                                                <p:strVal val="#ppt_x"/>
                                              </p:val>
                                            </p:tav>
                                          </p:tavLst>
                                        </p:anim>
                                        <p:anim calcmode="lin" valueType="num">
                                          <p:cBhvr additive="base">
                                            <p:cTn id="49" dur="750" fill="hold"/>
                                            <p:tgtEl>
                                              <p:spTgt spid="39"/>
                                            </p:tgtEl>
                                            <p:attrNameLst>
                                              <p:attrName>ppt_y</p:attrName>
                                            </p:attrNameLst>
                                          </p:cBhvr>
                                          <p:tavLst>
                                            <p:tav tm="0">
                                              <p:val>
                                                <p:strVal val="0-#ppt_h/2"/>
                                              </p:val>
                                            </p:tav>
                                            <p:tav tm="100000">
                                              <p:val>
                                                <p:strVal val="#ppt_y"/>
                                              </p:val>
                                            </p:tav>
                                          </p:tavLst>
                                        </p:anim>
                                      </p:childTnLst>
                                    </p:cTn>
                                  </p:par>
                                  <p:par>
                                    <p:cTn id="50" presetID="2" presetClass="entr" presetSubtype="3" fill="hold" grpId="0" nodeType="with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additive="base">
                                            <p:cTn id="52" dur="750" fill="hold"/>
                                            <p:tgtEl>
                                              <p:spTgt spid="45"/>
                                            </p:tgtEl>
                                            <p:attrNameLst>
                                              <p:attrName>ppt_x</p:attrName>
                                            </p:attrNameLst>
                                          </p:cBhvr>
                                          <p:tavLst>
                                            <p:tav tm="0">
                                              <p:val>
                                                <p:strVal val="1+#ppt_w/2"/>
                                              </p:val>
                                            </p:tav>
                                            <p:tav tm="100000">
                                              <p:val>
                                                <p:strVal val="#ppt_x"/>
                                              </p:val>
                                            </p:tav>
                                          </p:tavLst>
                                        </p:anim>
                                        <p:anim calcmode="lin" valueType="num">
                                          <p:cBhvr additive="base">
                                            <p:cTn id="53" dur="750" fill="hold"/>
                                            <p:tgtEl>
                                              <p:spTgt spid="45"/>
                                            </p:tgtEl>
                                            <p:attrNameLst>
                                              <p:attrName>ppt_y</p:attrName>
                                            </p:attrNameLst>
                                          </p:cBhvr>
                                          <p:tavLst>
                                            <p:tav tm="0">
                                              <p:val>
                                                <p:strVal val="0-#ppt_h/2"/>
                                              </p:val>
                                            </p:tav>
                                            <p:tav tm="100000">
                                              <p:val>
                                                <p:strVal val="#ppt_y"/>
                                              </p:val>
                                            </p:tav>
                                          </p:tavLst>
                                        </p:anim>
                                      </p:childTnLst>
                                    </p:cTn>
                                  </p:par>
                                  <p:par>
                                    <p:cTn id="54" presetID="2" presetClass="entr" presetSubtype="3" fill="hold" grpId="0" nodeType="withEffect">
                                      <p:stCondLst>
                                        <p:cond delay="0"/>
                                      </p:stCondLst>
                                      <p:childTnLst>
                                        <p:set>
                                          <p:cBhvr>
                                            <p:cTn id="55" dur="1" fill="hold">
                                              <p:stCondLst>
                                                <p:cond delay="0"/>
                                              </p:stCondLst>
                                            </p:cTn>
                                            <p:tgtEl>
                                              <p:spTgt spid="41"/>
                                            </p:tgtEl>
                                            <p:attrNameLst>
                                              <p:attrName>style.visibility</p:attrName>
                                            </p:attrNameLst>
                                          </p:cBhvr>
                                          <p:to>
                                            <p:strVal val="visible"/>
                                          </p:to>
                                        </p:set>
                                        <p:anim calcmode="lin" valueType="num">
                                          <p:cBhvr additive="base">
                                            <p:cTn id="56" dur="750" fill="hold"/>
                                            <p:tgtEl>
                                              <p:spTgt spid="41"/>
                                            </p:tgtEl>
                                            <p:attrNameLst>
                                              <p:attrName>ppt_x</p:attrName>
                                            </p:attrNameLst>
                                          </p:cBhvr>
                                          <p:tavLst>
                                            <p:tav tm="0">
                                              <p:val>
                                                <p:strVal val="1+#ppt_w/2"/>
                                              </p:val>
                                            </p:tav>
                                            <p:tav tm="100000">
                                              <p:val>
                                                <p:strVal val="#ppt_x"/>
                                              </p:val>
                                            </p:tav>
                                          </p:tavLst>
                                        </p:anim>
                                        <p:anim calcmode="lin" valueType="num">
                                          <p:cBhvr additive="base">
                                            <p:cTn id="57" dur="750" fill="hold"/>
                                            <p:tgtEl>
                                              <p:spTgt spid="41"/>
                                            </p:tgtEl>
                                            <p:attrNameLst>
                                              <p:attrName>ppt_y</p:attrName>
                                            </p:attrNameLst>
                                          </p:cBhvr>
                                          <p:tavLst>
                                            <p:tav tm="0">
                                              <p:val>
                                                <p:strVal val="0-#ppt_h/2"/>
                                              </p:val>
                                            </p:tav>
                                            <p:tav tm="100000">
                                              <p:val>
                                                <p:strVal val="#ppt_y"/>
                                              </p:val>
                                            </p:tav>
                                          </p:tavLst>
                                        </p:anim>
                                      </p:childTnLst>
                                    </p:cTn>
                                  </p:par>
                                  <p:par>
                                    <p:cTn id="58" presetID="2" presetClass="entr" presetSubtype="9"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additive="base">
                                            <p:cTn id="60" dur="750" fill="hold"/>
                                            <p:tgtEl>
                                              <p:spTgt spid="48"/>
                                            </p:tgtEl>
                                            <p:attrNameLst>
                                              <p:attrName>ppt_x</p:attrName>
                                            </p:attrNameLst>
                                          </p:cBhvr>
                                          <p:tavLst>
                                            <p:tav tm="0">
                                              <p:val>
                                                <p:strVal val="0-#ppt_w/2"/>
                                              </p:val>
                                            </p:tav>
                                            <p:tav tm="100000">
                                              <p:val>
                                                <p:strVal val="#ppt_x"/>
                                              </p:val>
                                            </p:tav>
                                          </p:tavLst>
                                        </p:anim>
                                        <p:anim calcmode="lin" valueType="num">
                                          <p:cBhvr additive="base">
                                            <p:cTn id="61" dur="750" fill="hold"/>
                                            <p:tgtEl>
                                              <p:spTgt spid="48"/>
                                            </p:tgtEl>
                                            <p:attrNameLst>
                                              <p:attrName>ppt_y</p:attrName>
                                            </p:attrNameLst>
                                          </p:cBhvr>
                                          <p:tavLst>
                                            <p:tav tm="0">
                                              <p:val>
                                                <p:strVal val="0-#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2"/>
                                            </p:tgtEl>
                                            <p:attrNameLst>
                                              <p:attrName>style.visibility</p:attrName>
                                            </p:attrNameLst>
                                          </p:cBhvr>
                                          <p:to>
                                            <p:strVal val="visible"/>
                                          </p:to>
                                        </p:set>
                                        <p:animEffect transition="in" filter="fade">
                                          <p:cBhvr>
                                            <p:cTn id="66" dur="1000"/>
                                            <p:tgtEl>
                                              <p:spTgt spid="2"/>
                                            </p:tgtEl>
                                          </p:cBhvr>
                                        </p:animEffect>
                                        <p:anim calcmode="lin" valueType="num">
                                          <p:cBhvr>
                                            <p:cTn id="67" dur="1000" fill="hold"/>
                                            <p:tgtEl>
                                              <p:spTgt spid="2"/>
                                            </p:tgtEl>
                                            <p:attrNameLst>
                                              <p:attrName>ppt_x</p:attrName>
                                            </p:attrNameLst>
                                          </p:cBhvr>
                                          <p:tavLst>
                                            <p:tav tm="0">
                                              <p:val>
                                                <p:strVal val="#ppt_x"/>
                                              </p:val>
                                            </p:tav>
                                            <p:tav tm="100000">
                                              <p:val>
                                                <p:strVal val="#ppt_x"/>
                                              </p:val>
                                            </p:tav>
                                          </p:tavLst>
                                        </p:anim>
                                        <p:anim calcmode="lin" valueType="num">
                                          <p:cBhvr>
                                            <p:cTn id="6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1" presetClass="entr" presetSubtype="0" fill="hold" grpId="0" nodeType="clickEffect">
                                      <p:stCondLst>
                                        <p:cond delay="0"/>
                                      </p:stCondLst>
                                      <p:iterate type="lt">
                                        <p:tmPct val="10000"/>
                                      </p:iterate>
                                      <p:childTnLst>
                                        <p:set>
                                          <p:cBhvr>
                                            <p:cTn id="72" dur="1" fill="hold">
                                              <p:stCondLst>
                                                <p:cond delay="0"/>
                                              </p:stCondLst>
                                            </p:cTn>
                                            <p:tgtEl>
                                              <p:spTgt spid="49"/>
                                            </p:tgtEl>
                                            <p:attrNameLst>
                                              <p:attrName>style.visibility</p:attrName>
                                            </p:attrNameLst>
                                          </p:cBhvr>
                                          <p:to>
                                            <p:strVal val="visible"/>
                                          </p:to>
                                        </p:set>
                                        <p:anim calcmode="lin" valueType="num">
                                          <p:cBhvr>
                                            <p:cTn id="73" dur="50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74" dur="500" fill="hold"/>
                                            <p:tgtEl>
                                              <p:spTgt spid="49"/>
                                            </p:tgtEl>
                                            <p:attrNameLst>
                                              <p:attrName>ppt_y</p:attrName>
                                            </p:attrNameLst>
                                          </p:cBhvr>
                                          <p:tavLst>
                                            <p:tav tm="0">
                                              <p:val>
                                                <p:strVal val="#ppt_y"/>
                                              </p:val>
                                            </p:tav>
                                            <p:tav tm="100000">
                                              <p:val>
                                                <p:strVal val="#ppt_y"/>
                                              </p:val>
                                            </p:tav>
                                          </p:tavLst>
                                        </p:anim>
                                        <p:anim calcmode="lin" valueType="num">
                                          <p:cBhvr>
                                            <p:cTn id="75" dur="50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76" dur="50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77" dur="500" tmFilter="0,0; .5, 1; 1, 1"/>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2" grpId="0"/>
          <p:bldP spid="49" grpId="0"/>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79"/>
          <p:cNvGrpSpPr>
            <a:grpSpLocks/>
          </p:cNvGrpSpPr>
          <p:nvPr/>
        </p:nvGrpSpPr>
        <p:grpSpPr bwMode="auto">
          <a:xfrm>
            <a:off x="1076112" y="1862402"/>
            <a:ext cx="3565525" cy="3571875"/>
            <a:chOff x="6379729" y="2488774"/>
            <a:chExt cx="2513016" cy="2513016"/>
          </a:xfrm>
        </p:grpSpPr>
        <p:sp>
          <p:nvSpPr>
            <p:cNvPr id="12"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3"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4" name="等腰三角形 31"/>
          <p:cNvSpPr/>
          <p:nvPr/>
        </p:nvSpPr>
        <p:spPr>
          <a:xfrm>
            <a:off x="3720888" y="852750"/>
            <a:ext cx="1000125" cy="10715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Lst>
            <a:ahLst/>
            <a:cxnLst>
              <a:cxn ang="0">
                <a:pos x="connsiteX0" y="connsiteY0"/>
              </a:cxn>
              <a:cxn ang="0">
                <a:pos x="connsiteX1" y="connsiteY1"/>
              </a:cxn>
              <a:cxn ang="0">
                <a:pos x="connsiteX2" y="connsiteY2"/>
              </a:cxn>
              <a:cxn ang="0">
                <a:pos x="connsiteX3" y="connsiteY3"/>
              </a:cxn>
            </a:cxnLst>
            <a:rect l="l" t="t" r="r" b="b"/>
            <a:pathLst>
              <a:path w="999976" h="1071590">
                <a:moveTo>
                  <a:pt x="0" y="1071590"/>
                </a:moveTo>
                <a:lnTo>
                  <a:pt x="621522" y="0"/>
                </a:lnTo>
                <a:lnTo>
                  <a:pt x="999976" y="492856"/>
                </a:lnTo>
                <a:lnTo>
                  <a:pt x="0" y="107159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5" name="等腰三角形 31"/>
          <p:cNvSpPr/>
          <p:nvPr/>
        </p:nvSpPr>
        <p:spPr>
          <a:xfrm rot="962341">
            <a:off x="3898688" y="1624275"/>
            <a:ext cx="777875" cy="4619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Lst>
            <a:ahLst/>
            <a:cxnLst>
              <a:cxn ang="0">
                <a:pos x="connsiteX0" y="connsiteY0"/>
              </a:cxn>
              <a:cxn ang="0">
                <a:pos x="connsiteX1" y="connsiteY1"/>
              </a:cxn>
              <a:cxn ang="0">
                <a:pos x="connsiteX2" y="connsiteY2"/>
              </a:cxn>
              <a:cxn ang="0">
                <a:pos x="connsiteX3" y="connsiteY3"/>
              </a:cxn>
            </a:cxnLst>
            <a:rect l="l" t="t" r="r" b="b"/>
            <a:pathLst>
              <a:path w="1254028" h="706935">
                <a:moveTo>
                  <a:pt x="1" y="706936"/>
                </a:moveTo>
                <a:lnTo>
                  <a:pt x="906240" y="1"/>
                </a:lnTo>
                <a:lnTo>
                  <a:pt x="1254028" y="519679"/>
                </a:lnTo>
                <a:lnTo>
                  <a:pt x="1" y="70693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6" name="等腰三角形 31"/>
          <p:cNvSpPr/>
          <p:nvPr/>
        </p:nvSpPr>
        <p:spPr>
          <a:xfrm rot="962341">
            <a:off x="3444663" y="1359162"/>
            <a:ext cx="339725" cy="501650"/>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 name="connsiteX0" fmla="*/ 1 w 752066"/>
              <a:gd name="connsiteY0" fmla="*/ 1016374 h 1016375"/>
              <a:gd name="connsiteX1" fmla="*/ 404278 w 752066"/>
              <a:gd name="connsiteY1" fmla="*/ -1 h 1016375"/>
              <a:gd name="connsiteX2" fmla="*/ 752066 w 752066"/>
              <a:gd name="connsiteY2" fmla="*/ 519677 h 1016375"/>
              <a:gd name="connsiteX3" fmla="*/ 1 w 752066"/>
              <a:gd name="connsiteY3" fmla="*/ 1016374 h 1016375"/>
              <a:gd name="connsiteX0" fmla="*/ 56784 w 808849"/>
              <a:gd name="connsiteY0" fmla="*/ 1055400 h 1055399"/>
              <a:gd name="connsiteX1" fmla="*/ 0 w 808849"/>
              <a:gd name="connsiteY1" fmla="*/ 1 h 1055399"/>
              <a:gd name="connsiteX2" fmla="*/ 808849 w 808849"/>
              <a:gd name="connsiteY2" fmla="*/ 558703 h 1055399"/>
              <a:gd name="connsiteX3" fmla="*/ 56784 w 808849"/>
              <a:gd name="connsiteY3" fmla="*/ 1055400 h 1055399"/>
              <a:gd name="connsiteX0" fmla="*/ 56784 w 400017"/>
              <a:gd name="connsiteY0" fmla="*/ 1055398 h 1055399"/>
              <a:gd name="connsiteX1" fmla="*/ 0 w 400017"/>
              <a:gd name="connsiteY1" fmla="*/ -1 h 1055399"/>
              <a:gd name="connsiteX2" fmla="*/ 400017 w 400017"/>
              <a:gd name="connsiteY2" fmla="*/ 320903 h 1055399"/>
              <a:gd name="connsiteX3" fmla="*/ 56784 w 400017"/>
              <a:gd name="connsiteY3" fmla="*/ 1055398 h 1055399"/>
              <a:gd name="connsiteX0" fmla="*/ 468575 w 811808"/>
              <a:gd name="connsiteY0" fmla="*/ 734495 h 734494"/>
              <a:gd name="connsiteX1" fmla="*/ 0 w 811808"/>
              <a:gd name="connsiteY1" fmla="*/ 73278 h 734494"/>
              <a:gd name="connsiteX2" fmla="*/ 811808 w 811808"/>
              <a:gd name="connsiteY2" fmla="*/ 0 h 734494"/>
              <a:gd name="connsiteX3" fmla="*/ 468575 w 811808"/>
              <a:gd name="connsiteY3" fmla="*/ 734495 h 734494"/>
              <a:gd name="connsiteX0" fmla="*/ 468575 w 546206"/>
              <a:gd name="connsiteY0" fmla="*/ 768694 h 768694"/>
              <a:gd name="connsiteX1" fmla="*/ 0 w 546206"/>
              <a:gd name="connsiteY1" fmla="*/ 107477 h 768694"/>
              <a:gd name="connsiteX2" fmla="*/ 546206 w 546206"/>
              <a:gd name="connsiteY2" fmla="*/ 0 h 768694"/>
              <a:gd name="connsiteX3" fmla="*/ 468575 w 546206"/>
              <a:gd name="connsiteY3" fmla="*/ 768694 h 768694"/>
            </a:gdLst>
            <a:ahLst/>
            <a:cxnLst>
              <a:cxn ang="0">
                <a:pos x="connsiteX0" y="connsiteY0"/>
              </a:cxn>
              <a:cxn ang="0">
                <a:pos x="connsiteX1" y="connsiteY1"/>
              </a:cxn>
              <a:cxn ang="0">
                <a:pos x="connsiteX2" y="connsiteY2"/>
              </a:cxn>
              <a:cxn ang="0">
                <a:pos x="connsiteX3" y="connsiteY3"/>
              </a:cxn>
            </a:cxnLst>
            <a:rect l="l" t="t" r="r" b="b"/>
            <a:pathLst>
              <a:path w="546206" h="768694">
                <a:moveTo>
                  <a:pt x="468575" y="768694"/>
                </a:moveTo>
                <a:lnTo>
                  <a:pt x="0" y="107477"/>
                </a:lnTo>
                <a:lnTo>
                  <a:pt x="546206" y="0"/>
                </a:lnTo>
                <a:lnTo>
                  <a:pt x="468575" y="76869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7" name="文本框 20"/>
          <p:cNvSpPr txBox="1">
            <a:spLocks noChangeArrowheads="1"/>
          </p:cNvSpPr>
          <p:nvPr/>
        </p:nvSpPr>
        <p:spPr bwMode="auto">
          <a:xfrm>
            <a:off x="1384788" y="3525168"/>
            <a:ext cx="29813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6000" b="1" dirty="0">
                <a:solidFill>
                  <a:schemeClr val="accent1"/>
                </a:solidFill>
              </a:rPr>
              <a:t>01</a:t>
            </a:r>
            <a:endParaRPr lang="zh-CN" altLang="en-US" sz="6000" b="1" dirty="0">
              <a:solidFill>
                <a:schemeClr val="accent1"/>
              </a:solidFill>
            </a:endParaRPr>
          </a:p>
        </p:txBody>
      </p:sp>
      <p:sp>
        <p:nvSpPr>
          <p:cNvPr id="18" name="文本框 20"/>
          <p:cNvSpPr txBox="1">
            <a:spLocks noChangeArrowheads="1"/>
          </p:cNvSpPr>
          <p:nvPr/>
        </p:nvSpPr>
        <p:spPr bwMode="auto">
          <a:xfrm>
            <a:off x="1302900" y="2835550"/>
            <a:ext cx="29813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5400" b="1" dirty="0">
                <a:solidFill>
                  <a:schemeClr val="accent1"/>
                </a:solidFill>
              </a:rPr>
              <a:t>Part</a:t>
            </a:r>
            <a:endParaRPr lang="zh-CN" altLang="en-US" sz="5400" b="1" dirty="0">
              <a:solidFill>
                <a:schemeClr val="accent1"/>
              </a:solidFill>
            </a:endParaRPr>
          </a:p>
        </p:txBody>
      </p:sp>
      <p:grpSp>
        <p:nvGrpSpPr>
          <p:cNvPr id="19" name="组合 18"/>
          <p:cNvGrpSpPr/>
          <p:nvPr/>
        </p:nvGrpSpPr>
        <p:grpSpPr>
          <a:xfrm>
            <a:off x="5846836" y="3355946"/>
            <a:ext cx="3367313" cy="584775"/>
            <a:chOff x="7047666" y="1942356"/>
            <a:chExt cx="3367313" cy="584775"/>
          </a:xfrm>
        </p:grpSpPr>
        <p:grpSp>
          <p:nvGrpSpPr>
            <p:cNvPr id="20" name="组合 19"/>
            <p:cNvGrpSpPr/>
            <p:nvPr/>
          </p:nvGrpSpPr>
          <p:grpSpPr>
            <a:xfrm>
              <a:off x="7047666" y="1942356"/>
              <a:ext cx="551542" cy="584775"/>
              <a:chOff x="4519974" y="1762722"/>
              <a:chExt cx="551542" cy="584775"/>
            </a:xfrm>
          </p:grpSpPr>
          <p:sp>
            <p:nvSpPr>
              <p:cNvPr id="22" name="圆角矩形 21"/>
              <p:cNvSpPr/>
              <p:nvPr/>
            </p:nvSpPr>
            <p:spPr>
              <a:xfrm>
                <a:off x="4519974" y="1830139"/>
                <a:ext cx="551542" cy="449943"/>
              </a:xfrm>
              <a:prstGeom prst="roundRect">
                <a:avLst/>
              </a:prstGeom>
              <a:solidFill>
                <a:schemeClr val="accent2">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4576775" y="1762722"/>
                <a:ext cx="425116" cy="584775"/>
              </a:xfrm>
              <a:prstGeom prst="rect">
                <a:avLst/>
              </a:prstGeom>
              <a:noFill/>
            </p:spPr>
            <p:txBody>
              <a:bodyPr wrap="none" rtlCol="0">
                <a:spAutoFit/>
              </a:bodyPr>
              <a:lstStyle/>
              <a:p>
                <a:r>
                  <a:rPr lang="en-US" altLang="zh-CN" sz="3200" dirty="0">
                    <a:solidFill>
                      <a:schemeClr val="bg1"/>
                    </a:solidFill>
                    <a:latin typeface="+mj-ea"/>
                    <a:ea typeface="+mj-ea"/>
                  </a:rPr>
                  <a:t>1</a:t>
                </a:r>
                <a:endParaRPr lang="zh-CN" altLang="en-US" sz="3200" dirty="0">
                  <a:solidFill>
                    <a:schemeClr val="bg1"/>
                  </a:solidFill>
                  <a:latin typeface="+mj-ea"/>
                  <a:ea typeface="+mj-ea"/>
                </a:endParaRPr>
              </a:p>
            </p:txBody>
          </p:sp>
        </p:grpSp>
        <p:sp>
          <p:nvSpPr>
            <p:cNvPr id="21" name="圆角矩形 20"/>
            <p:cNvSpPr/>
            <p:nvPr/>
          </p:nvSpPr>
          <p:spPr>
            <a:xfrm>
              <a:off x="7845950" y="2009773"/>
              <a:ext cx="2569029"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年度工作总结</a:t>
              </a:r>
            </a:p>
          </p:txBody>
        </p:sp>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1+#ppt_w/2"/>
                                              </p:val>
                                            </p:tav>
                                            <p:tav tm="100000">
                                              <p:val>
                                                <p:strVal val="#ppt_x"/>
                                              </p:val>
                                            </p:tav>
                                          </p:tavLst>
                                        </p:anim>
                                        <p:anim calcmode="lin" valueType="num">
                                          <p:cBhvr additive="base">
                                            <p:cTn id="13" dur="500" fill="hold"/>
                                            <p:tgtEl>
                                              <p:spTgt spid="14"/>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1+#ppt_w/2"/>
                                              </p:val>
                                            </p:tav>
                                            <p:tav tm="100000">
                                              <p:val>
                                                <p:strVal val="#ppt_x"/>
                                              </p:val>
                                            </p:tav>
                                          </p:tavLst>
                                        </p:anim>
                                        <p:anim calcmode="lin" valueType="num">
                                          <p:cBhvr additive="base">
                                            <p:cTn id="21"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14:presetBounceEnd="56000">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14:bounceEnd="56000">
                                          <p:cBhvr additive="base">
                                            <p:cTn id="38" dur="750" fill="hold"/>
                                            <p:tgtEl>
                                              <p:spTgt spid="19"/>
                                            </p:tgtEl>
                                            <p:attrNameLst>
                                              <p:attrName>ppt_x</p:attrName>
                                            </p:attrNameLst>
                                          </p:cBhvr>
                                          <p:tavLst>
                                            <p:tav tm="0">
                                              <p:val>
                                                <p:strVal val="1+#ppt_w/2"/>
                                              </p:val>
                                            </p:tav>
                                            <p:tav tm="100000">
                                              <p:val>
                                                <p:strVal val="#ppt_x"/>
                                              </p:val>
                                            </p:tav>
                                          </p:tavLst>
                                        </p:anim>
                                        <p:anim calcmode="lin" valueType="num" p14:bounceEnd="56000">
                                          <p:cBhvr additive="base">
                                            <p:cTn id="39" dur="75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p:bldP spid="18"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1+#ppt_w/2"/>
                                              </p:val>
                                            </p:tav>
                                            <p:tav tm="100000">
                                              <p:val>
                                                <p:strVal val="#ppt_x"/>
                                              </p:val>
                                            </p:tav>
                                          </p:tavLst>
                                        </p:anim>
                                        <p:anim calcmode="lin" valueType="num">
                                          <p:cBhvr additive="base">
                                            <p:cTn id="13" dur="500" fill="hold"/>
                                            <p:tgtEl>
                                              <p:spTgt spid="14"/>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1+#ppt_w/2"/>
                                              </p:val>
                                            </p:tav>
                                            <p:tav tm="100000">
                                              <p:val>
                                                <p:strVal val="#ppt_x"/>
                                              </p:val>
                                            </p:tav>
                                          </p:tavLst>
                                        </p:anim>
                                        <p:anim calcmode="lin" valueType="num">
                                          <p:cBhvr additive="base">
                                            <p:cTn id="21"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750" fill="hold"/>
                                            <p:tgtEl>
                                              <p:spTgt spid="19"/>
                                            </p:tgtEl>
                                            <p:attrNameLst>
                                              <p:attrName>ppt_x</p:attrName>
                                            </p:attrNameLst>
                                          </p:cBhvr>
                                          <p:tavLst>
                                            <p:tav tm="0">
                                              <p:val>
                                                <p:strVal val="1+#ppt_w/2"/>
                                              </p:val>
                                            </p:tav>
                                            <p:tav tm="100000">
                                              <p:val>
                                                <p:strVal val="#ppt_x"/>
                                              </p:val>
                                            </p:tav>
                                          </p:tavLst>
                                        </p:anim>
                                        <p:anim calcmode="lin" valueType="num">
                                          <p:cBhvr additive="base">
                                            <p:cTn id="39" dur="75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p:bldP spid="18" grpId="0"/>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6147"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1</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grpSp>
        <p:nvGrpSpPr>
          <p:cNvPr id="9" name="Group 15"/>
          <p:cNvGrpSpPr>
            <a:grpSpLocks/>
          </p:cNvGrpSpPr>
          <p:nvPr/>
        </p:nvGrpSpPr>
        <p:grpSpPr bwMode="auto">
          <a:xfrm>
            <a:off x="885825" y="2306638"/>
            <a:ext cx="1447800" cy="1708150"/>
            <a:chOff x="1120775" y="1730534"/>
            <a:chExt cx="1085850" cy="1280160"/>
          </a:xfrm>
        </p:grpSpPr>
        <p:cxnSp>
          <p:nvCxnSpPr>
            <p:cNvPr id="10" name="Straight Connector 14"/>
            <p:cNvCxnSpPr/>
            <p:nvPr/>
          </p:nvCxnSpPr>
          <p:spPr>
            <a:xfrm rot="5400000">
              <a:off x="700961" y="2369423"/>
              <a:ext cx="1280160" cy="2381"/>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grpSp>
          <p:nvGrpSpPr>
            <p:cNvPr id="6186" name="Group 11"/>
            <p:cNvGrpSpPr>
              <a:grpSpLocks/>
            </p:cNvGrpSpPr>
            <p:nvPr/>
          </p:nvGrpSpPr>
          <p:grpSpPr bwMode="auto">
            <a:xfrm>
              <a:off x="1120775" y="1838325"/>
              <a:ext cx="1085850" cy="1077920"/>
              <a:chOff x="3810000" y="1948650"/>
              <a:chExt cx="1085850" cy="1077920"/>
            </a:xfrm>
          </p:grpSpPr>
          <p:sp>
            <p:nvSpPr>
              <p:cNvPr id="12" name="Trapezoid 7"/>
              <p:cNvSpPr/>
              <p:nvPr/>
            </p:nvSpPr>
            <p:spPr>
              <a:xfrm rot="5400000" flipH="1">
                <a:off x="3664481" y="2319673"/>
                <a:ext cx="893495" cy="1524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13" name="Parallelogram 9"/>
              <p:cNvSpPr/>
              <p:nvPr/>
            </p:nvSpPr>
            <p:spPr>
              <a:xfrm rot="16200000" flipV="1">
                <a:off x="3508543" y="2344572"/>
                <a:ext cx="983914" cy="381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14" name="Freeform 10"/>
              <p:cNvSpPr/>
              <p:nvPr/>
            </p:nvSpPr>
            <p:spPr>
              <a:xfrm flipV="1">
                <a:off x="3810000" y="2287011"/>
                <a:ext cx="1085850" cy="740018"/>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dirty="0"/>
              </a:p>
            </p:txBody>
          </p:sp>
        </p:grpSp>
      </p:grpSp>
      <p:grpSp>
        <p:nvGrpSpPr>
          <p:cNvPr id="15" name="Group 16"/>
          <p:cNvGrpSpPr>
            <a:grpSpLocks/>
          </p:cNvGrpSpPr>
          <p:nvPr/>
        </p:nvGrpSpPr>
        <p:grpSpPr bwMode="auto">
          <a:xfrm>
            <a:off x="3133725" y="2306638"/>
            <a:ext cx="1447800" cy="1708150"/>
            <a:chOff x="1120775" y="1730534"/>
            <a:chExt cx="1085850" cy="1280160"/>
          </a:xfrm>
        </p:grpSpPr>
        <p:cxnSp>
          <p:nvCxnSpPr>
            <p:cNvPr id="16" name="Straight Connector 17"/>
            <p:cNvCxnSpPr/>
            <p:nvPr/>
          </p:nvCxnSpPr>
          <p:spPr>
            <a:xfrm rot="5400000">
              <a:off x="700961" y="2369423"/>
              <a:ext cx="1280160" cy="2381"/>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grpSp>
          <p:nvGrpSpPr>
            <p:cNvPr id="6181" name="Group 18"/>
            <p:cNvGrpSpPr>
              <a:grpSpLocks/>
            </p:cNvGrpSpPr>
            <p:nvPr/>
          </p:nvGrpSpPr>
          <p:grpSpPr bwMode="auto">
            <a:xfrm>
              <a:off x="1120775" y="1838325"/>
              <a:ext cx="1085850" cy="1077920"/>
              <a:chOff x="3810000" y="1948650"/>
              <a:chExt cx="1085850" cy="1077920"/>
            </a:xfrm>
          </p:grpSpPr>
          <p:sp>
            <p:nvSpPr>
              <p:cNvPr id="18" name="Trapezoid 19"/>
              <p:cNvSpPr/>
              <p:nvPr/>
            </p:nvSpPr>
            <p:spPr>
              <a:xfrm rot="5400000" flipH="1">
                <a:off x="3664481" y="2319673"/>
                <a:ext cx="893495" cy="1524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19" name="Parallelogram 20"/>
              <p:cNvSpPr/>
              <p:nvPr/>
            </p:nvSpPr>
            <p:spPr>
              <a:xfrm rot="16200000" flipV="1">
                <a:off x="3508543" y="2344572"/>
                <a:ext cx="983914" cy="381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20" name="Freeform 21"/>
              <p:cNvSpPr/>
              <p:nvPr/>
            </p:nvSpPr>
            <p:spPr>
              <a:xfrm flipV="1">
                <a:off x="3810000" y="2287011"/>
                <a:ext cx="1085850" cy="740018"/>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dirty="0"/>
              </a:p>
            </p:txBody>
          </p:sp>
        </p:grpSp>
      </p:grpSp>
      <p:grpSp>
        <p:nvGrpSpPr>
          <p:cNvPr id="21" name="Group 22"/>
          <p:cNvGrpSpPr>
            <a:grpSpLocks/>
          </p:cNvGrpSpPr>
          <p:nvPr/>
        </p:nvGrpSpPr>
        <p:grpSpPr bwMode="auto">
          <a:xfrm>
            <a:off x="5381625" y="2306638"/>
            <a:ext cx="1447800" cy="1708150"/>
            <a:chOff x="1120775" y="1730534"/>
            <a:chExt cx="1085850" cy="1280160"/>
          </a:xfrm>
        </p:grpSpPr>
        <p:cxnSp>
          <p:nvCxnSpPr>
            <p:cNvPr id="22" name="Straight Connector 23"/>
            <p:cNvCxnSpPr/>
            <p:nvPr/>
          </p:nvCxnSpPr>
          <p:spPr>
            <a:xfrm rot="5400000">
              <a:off x="700961" y="2369423"/>
              <a:ext cx="1280160" cy="2381"/>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grpSp>
          <p:nvGrpSpPr>
            <p:cNvPr id="6176" name="Group 24"/>
            <p:cNvGrpSpPr>
              <a:grpSpLocks/>
            </p:cNvGrpSpPr>
            <p:nvPr/>
          </p:nvGrpSpPr>
          <p:grpSpPr bwMode="auto">
            <a:xfrm>
              <a:off x="1120775" y="1838325"/>
              <a:ext cx="1085850" cy="1077920"/>
              <a:chOff x="3810000" y="1948650"/>
              <a:chExt cx="1085850" cy="1077920"/>
            </a:xfrm>
          </p:grpSpPr>
          <p:sp>
            <p:nvSpPr>
              <p:cNvPr id="24" name="Trapezoid 25"/>
              <p:cNvSpPr/>
              <p:nvPr/>
            </p:nvSpPr>
            <p:spPr>
              <a:xfrm rot="5400000" flipH="1">
                <a:off x="3664481" y="2319673"/>
                <a:ext cx="893495" cy="1524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25" name="Parallelogram 26"/>
              <p:cNvSpPr/>
              <p:nvPr/>
            </p:nvSpPr>
            <p:spPr>
              <a:xfrm rot="16200000" flipV="1">
                <a:off x="3508543" y="2344572"/>
                <a:ext cx="983914" cy="381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26" name="Freeform 27"/>
              <p:cNvSpPr/>
              <p:nvPr/>
            </p:nvSpPr>
            <p:spPr>
              <a:xfrm flipV="1">
                <a:off x="3810000" y="2287011"/>
                <a:ext cx="1085850" cy="740018"/>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dirty="0"/>
              </a:p>
            </p:txBody>
          </p:sp>
        </p:grpSp>
      </p:grpSp>
      <p:grpSp>
        <p:nvGrpSpPr>
          <p:cNvPr id="27" name="Group 28"/>
          <p:cNvGrpSpPr>
            <a:grpSpLocks/>
          </p:cNvGrpSpPr>
          <p:nvPr/>
        </p:nvGrpSpPr>
        <p:grpSpPr bwMode="auto">
          <a:xfrm>
            <a:off x="7629525" y="2306638"/>
            <a:ext cx="1447800" cy="1708150"/>
            <a:chOff x="1120775" y="1730534"/>
            <a:chExt cx="1085850" cy="1280160"/>
          </a:xfrm>
        </p:grpSpPr>
        <p:cxnSp>
          <p:nvCxnSpPr>
            <p:cNvPr id="28" name="Straight Connector 29"/>
            <p:cNvCxnSpPr/>
            <p:nvPr/>
          </p:nvCxnSpPr>
          <p:spPr>
            <a:xfrm rot="5400000">
              <a:off x="700961" y="2369423"/>
              <a:ext cx="1280160" cy="2381"/>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grpSp>
          <p:nvGrpSpPr>
            <p:cNvPr id="6171" name="Group 30"/>
            <p:cNvGrpSpPr>
              <a:grpSpLocks/>
            </p:cNvGrpSpPr>
            <p:nvPr/>
          </p:nvGrpSpPr>
          <p:grpSpPr bwMode="auto">
            <a:xfrm>
              <a:off x="1120775" y="1838325"/>
              <a:ext cx="1085850" cy="1077920"/>
              <a:chOff x="3810000" y="1948650"/>
              <a:chExt cx="1085850" cy="1077920"/>
            </a:xfrm>
          </p:grpSpPr>
          <p:sp>
            <p:nvSpPr>
              <p:cNvPr id="30" name="Trapezoid 31"/>
              <p:cNvSpPr/>
              <p:nvPr/>
            </p:nvSpPr>
            <p:spPr>
              <a:xfrm rot="5400000" flipH="1">
                <a:off x="3664481" y="2319673"/>
                <a:ext cx="893495" cy="1524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31" name="Parallelogram 32"/>
              <p:cNvSpPr/>
              <p:nvPr/>
            </p:nvSpPr>
            <p:spPr>
              <a:xfrm rot="16200000" flipV="1">
                <a:off x="3508543" y="2344572"/>
                <a:ext cx="983914" cy="381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32" name="Freeform 33"/>
              <p:cNvSpPr/>
              <p:nvPr/>
            </p:nvSpPr>
            <p:spPr>
              <a:xfrm flipV="1">
                <a:off x="3810000" y="2287011"/>
                <a:ext cx="1085850" cy="740018"/>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dirty="0"/>
              </a:p>
            </p:txBody>
          </p:sp>
        </p:grpSp>
      </p:grpSp>
      <p:grpSp>
        <p:nvGrpSpPr>
          <p:cNvPr id="33" name="Group 34"/>
          <p:cNvGrpSpPr>
            <a:grpSpLocks/>
          </p:cNvGrpSpPr>
          <p:nvPr/>
        </p:nvGrpSpPr>
        <p:grpSpPr bwMode="auto">
          <a:xfrm>
            <a:off x="9877425" y="2306638"/>
            <a:ext cx="1447800" cy="1708150"/>
            <a:chOff x="1120775" y="1730534"/>
            <a:chExt cx="1085850" cy="1280160"/>
          </a:xfrm>
        </p:grpSpPr>
        <p:cxnSp>
          <p:nvCxnSpPr>
            <p:cNvPr id="34" name="Straight Connector 35"/>
            <p:cNvCxnSpPr/>
            <p:nvPr/>
          </p:nvCxnSpPr>
          <p:spPr>
            <a:xfrm rot="5400000">
              <a:off x="700961" y="2369423"/>
              <a:ext cx="1280160" cy="2381"/>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grpSp>
          <p:nvGrpSpPr>
            <p:cNvPr id="6166" name="Group 36"/>
            <p:cNvGrpSpPr>
              <a:grpSpLocks/>
            </p:cNvGrpSpPr>
            <p:nvPr/>
          </p:nvGrpSpPr>
          <p:grpSpPr bwMode="auto">
            <a:xfrm>
              <a:off x="1120775" y="1838325"/>
              <a:ext cx="1085850" cy="1077920"/>
              <a:chOff x="3810000" y="1948650"/>
              <a:chExt cx="1085850" cy="1077920"/>
            </a:xfrm>
          </p:grpSpPr>
          <p:sp>
            <p:nvSpPr>
              <p:cNvPr id="36" name="Trapezoid 37"/>
              <p:cNvSpPr/>
              <p:nvPr/>
            </p:nvSpPr>
            <p:spPr>
              <a:xfrm rot="5400000" flipH="1">
                <a:off x="3664481" y="2319673"/>
                <a:ext cx="893495" cy="1524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37" name="Parallelogram 38"/>
              <p:cNvSpPr/>
              <p:nvPr/>
            </p:nvSpPr>
            <p:spPr>
              <a:xfrm rot="16200000" flipV="1">
                <a:off x="3508543" y="2344572"/>
                <a:ext cx="983914" cy="381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a:p>
            </p:txBody>
          </p:sp>
          <p:sp>
            <p:nvSpPr>
              <p:cNvPr id="38" name="Freeform 39"/>
              <p:cNvSpPr/>
              <p:nvPr/>
            </p:nvSpPr>
            <p:spPr>
              <a:xfrm flipV="1">
                <a:off x="3810000" y="2287011"/>
                <a:ext cx="1085850" cy="740018"/>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3200" dirty="0"/>
              </a:p>
            </p:txBody>
          </p:sp>
        </p:grpSp>
      </p:grpSp>
      <p:sp>
        <p:nvSpPr>
          <p:cNvPr id="39" name="Freeform 116"/>
          <p:cNvSpPr>
            <a:spLocks noEditPoints="1"/>
          </p:cNvSpPr>
          <p:nvPr/>
        </p:nvSpPr>
        <p:spPr bwMode="auto">
          <a:xfrm>
            <a:off x="1165226" y="3162300"/>
            <a:ext cx="638175" cy="514350"/>
          </a:xfrm>
          <a:custGeom>
            <a:avLst/>
            <a:gdLst>
              <a:gd name="T0" fmla="*/ 2147483647 w 57"/>
              <a:gd name="T1" fmla="*/ 2147483647 h 46"/>
              <a:gd name="T2" fmla="*/ 2147483647 w 57"/>
              <a:gd name="T3" fmla="*/ 2147483647 h 46"/>
              <a:gd name="T4" fmla="*/ 2147483647 w 57"/>
              <a:gd name="T5" fmla="*/ 2147483647 h 46"/>
              <a:gd name="T6" fmla="*/ 2147483647 w 57"/>
              <a:gd name="T7" fmla="*/ 2147483647 h 46"/>
              <a:gd name="T8" fmla="*/ 2147483647 w 57"/>
              <a:gd name="T9" fmla="*/ 750157112 h 46"/>
              <a:gd name="T10" fmla="*/ 501404021 w 57"/>
              <a:gd name="T11" fmla="*/ 2147483647 h 46"/>
              <a:gd name="T12" fmla="*/ 376053016 w 57"/>
              <a:gd name="T13" fmla="*/ 2147483647 h 46"/>
              <a:gd name="T14" fmla="*/ 250702011 w 57"/>
              <a:gd name="T15" fmla="*/ 2147483647 h 46"/>
              <a:gd name="T16" fmla="*/ 0 w 57"/>
              <a:gd name="T17" fmla="*/ 2147483647 h 46"/>
              <a:gd name="T18" fmla="*/ 0 w 57"/>
              <a:gd name="T19" fmla="*/ 2147483647 h 46"/>
              <a:gd name="T20" fmla="*/ 2147483647 w 57"/>
              <a:gd name="T21" fmla="*/ 125031776 h 46"/>
              <a:gd name="T22" fmla="*/ 2147483647 w 57"/>
              <a:gd name="T23" fmla="*/ 125031776 h 46"/>
              <a:gd name="T24" fmla="*/ 2147483647 w 57"/>
              <a:gd name="T25" fmla="*/ 1000209483 h 46"/>
              <a:gd name="T26" fmla="*/ 2147483647 w 57"/>
              <a:gd name="T27" fmla="*/ 125031776 h 46"/>
              <a:gd name="T28" fmla="*/ 2147483647 w 57"/>
              <a:gd name="T29" fmla="*/ 0 h 46"/>
              <a:gd name="T30" fmla="*/ 2147483647 w 57"/>
              <a:gd name="T31" fmla="*/ 0 h 46"/>
              <a:gd name="T32" fmla="*/ 2147483647 w 57"/>
              <a:gd name="T33" fmla="*/ 125031776 h 46"/>
              <a:gd name="T34" fmla="*/ 2147483647 w 57"/>
              <a:gd name="T35" fmla="*/ 2000418965 h 46"/>
              <a:gd name="T36" fmla="*/ 2147483647 w 57"/>
              <a:gd name="T37" fmla="*/ 2147483647 h 46"/>
              <a:gd name="T38" fmla="*/ 2147483647 w 57"/>
              <a:gd name="T39" fmla="*/ 2147483647 h 46"/>
              <a:gd name="T40" fmla="*/ 2147483647 w 57"/>
              <a:gd name="T41" fmla="*/ 2147483647 h 46"/>
              <a:gd name="T42" fmla="*/ 2147483647 w 57"/>
              <a:gd name="T43" fmla="*/ 2147483647 h 46"/>
              <a:gd name="T44" fmla="*/ 2147483647 w 57"/>
              <a:gd name="T45" fmla="*/ 2147483647 h 46"/>
              <a:gd name="T46" fmla="*/ 2147483647 w 57"/>
              <a:gd name="T47" fmla="*/ 2147483647 h 46"/>
              <a:gd name="T48" fmla="*/ 2147483647 w 57"/>
              <a:gd name="T49" fmla="*/ 2147483647 h 46"/>
              <a:gd name="T50" fmla="*/ 2147483647 w 57"/>
              <a:gd name="T51" fmla="*/ 2147483647 h 46"/>
              <a:gd name="T52" fmla="*/ 2147483647 w 57"/>
              <a:gd name="T53" fmla="*/ 2147483647 h 46"/>
              <a:gd name="T54" fmla="*/ 1253521249 w 57"/>
              <a:gd name="T55" fmla="*/ 2147483647 h 46"/>
              <a:gd name="T56" fmla="*/ 1002808042 w 57"/>
              <a:gd name="T57" fmla="*/ 2147483647 h 46"/>
              <a:gd name="T58" fmla="*/ 1002808042 w 57"/>
              <a:gd name="T59" fmla="*/ 2147483647 h 46"/>
              <a:gd name="T60" fmla="*/ 1002808042 w 57"/>
              <a:gd name="T61" fmla="*/ 2147483647 h 46"/>
              <a:gd name="T62" fmla="*/ 2147483647 w 57"/>
              <a:gd name="T63" fmla="*/ 1125241259 h 46"/>
              <a:gd name="T64" fmla="*/ 2147483647 w 57"/>
              <a:gd name="T65" fmla="*/ 2147483647 h 46"/>
              <a:gd name="T66" fmla="*/ 2147483647 w 57"/>
              <a:gd name="T67" fmla="*/ 2147483647 h 46"/>
              <a:gd name="T68" fmla="*/ 2147483647 w 57"/>
              <a:gd name="T69" fmla="*/ 2147483647 h 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7" h="46">
                <a:moveTo>
                  <a:pt x="55" y="27"/>
                </a:moveTo>
                <a:cubicBezTo>
                  <a:pt x="55" y="27"/>
                  <a:pt x="54" y="27"/>
                  <a:pt x="54" y="27"/>
                </a:cubicBezTo>
                <a:cubicBezTo>
                  <a:pt x="54" y="27"/>
                  <a:pt x="54" y="27"/>
                  <a:pt x="54" y="27"/>
                </a:cubicBezTo>
                <a:cubicBezTo>
                  <a:pt x="54" y="27"/>
                  <a:pt x="53" y="27"/>
                  <a:pt x="53" y="27"/>
                </a:cubicBezTo>
                <a:cubicBezTo>
                  <a:pt x="28" y="6"/>
                  <a:pt x="28" y="6"/>
                  <a:pt x="28" y="6"/>
                </a:cubicBezTo>
                <a:cubicBezTo>
                  <a:pt x="4" y="27"/>
                  <a:pt x="4" y="27"/>
                  <a:pt x="4" y="27"/>
                </a:cubicBezTo>
                <a:cubicBezTo>
                  <a:pt x="4" y="27"/>
                  <a:pt x="3" y="27"/>
                  <a:pt x="3" y="27"/>
                </a:cubicBezTo>
                <a:cubicBezTo>
                  <a:pt x="3" y="27"/>
                  <a:pt x="2" y="27"/>
                  <a:pt x="2" y="27"/>
                </a:cubicBezTo>
                <a:cubicBezTo>
                  <a:pt x="0" y="24"/>
                  <a:pt x="0" y="24"/>
                  <a:pt x="0" y="24"/>
                </a:cubicBezTo>
                <a:cubicBezTo>
                  <a:pt x="0" y="24"/>
                  <a:pt x="0" y="23"/>
                  <a:pt x="0" y="23"/>
                </a:cubicBezTo>
                <a:cubicBezTo>
                  <a:pt x="26" y="1"/>
                  <a:pt x="26" y="1"/>
                  <a:pt x="26" y="1"/>
                </a:cubicBezTo>
                <a:cubicBezTo>
                  <a:pt x="27" y="0"/>
                  <a:pt x="30" y="0"/>
                  <a:pt x="31" y="1"/>
                </a:cubicBezTo>
                <a:cubicBezTo>
                  <a:pt x="40" y="8"/>
                  <a:pt x="40" y="8"/>
                  <a:pt x="40" y="8"/>
                </a:cubicBezTo>
                <a:cubicBezTo>
                  <a:pt x="40" y="1"/>
                  <a:pt x="40" y="1"/>
                  <a:pt x="40" y="1"/>
                </a:cubicBezTo>
                <a:cubicBezTo>
                  <a:pt x="40" y="1"/>
                  <a:pt x="40" y="0"/>
                  <a:pt x="41" y="0"/>
                </a:cubicBezTo>
                <a:cubicBezTo>
                  <a:pt x="48" y="0"/>
                  <a:pt x="48" y="0"/>
                  <a:pt x="48" y="0"/>
                </a:cubicBezTo>
                <a:cubicBezTo>
                  <a:pt x="49" y="0"/>
                  <a:pt x="49" y="1"/>
                  <a:pt x="49" y="1"/>
                </a:cubicBezTo>
                <a:cubicBezTo>
                  <a:pt x="49" y="16"/>
                  <a:pt x="49" y="16"/>
                  <a:pt x="49" y="16"/>
                </a:cubicBezTo>
                <a:cubicBezTo>
                  <a:pt x="57" y="23"/>
                  <a:pt x="57" y="23"/>
                  <a:pt x="57" y="23"/>
                </a:cubicBezTo>
                <a:cubicBezTo>
                  <a:pt x="57" y="23"/>
                  <a:pt x="57" y="24"/>
                  <a:pt x="57" y="24"/>
                </a:cubicBezTo>
                <a:lnTo>
                  <a:pt x="55" y="27"/>
                </a:lnTo>
                <a:close/>
                <a:moveTo>
                  <a:pt x="49" y="44"/>
                </a:moveTo>
                <a:cubicBezTo>
                  <a:pt x="49" y="45"/>
                  <a:pt x="48" y="46"/>
                  <a:pt x="47" y="46"/>
                </a:cubicBezTo>
                <a:cubicBezTo>
                  <a:pt x="33" y="46"/>
                  <a:pt x="33" y="46"/>
                  <a:pt x="33" y="46"/>
                </a:cubicBezTo>
                <a:cubicBezTo>
                  <a:pt x="33" y="32"/>
                  <a:pt x="33" y="32"/>
                  <a:pt x="33" y="32"/>
                </a:cubicBezTo>
                <a:cubicBezTo>
                  <a:pt x="24" y="32"/>
                  <a:pt x="24" y="32"/>
                  <a:pt x="24" y="32"/>
                </a:cubicBezTo>
                <a:cubicBezTo>
                  <a:pt x="24" y="46"/>
                  <a:pt x="24" y="46"/>
                  <a:pt x="24" y="46"/>
                </a:cubicBezTo>
                <a:cubicBezTo>
                  <a:pt x="10" y="46"/>
                  <a:pt x="10" y="46"/>
                  <a:pt x="10" y="46"/>
                </a:cubicBezTo>
                <a:cubicBezTo>
                  <a:pt x="9" y="46"/>
                  <a:pt x="8" y="45"/>
                  <a:pt x="8" y="44"/>
                </a:cubicBezTo>
                <a:cubicBezTo>
                  <a:pt x="8" y="27"/>
                  <a:pt x="8" y="27"/>
                  <a:pt x="8" y="27"/>
                </a:cubicBezTo>
                <a:cubicBezTo>
                  <a:pt x="8" y="27"/>
                  <a:pt x="8" y="26"/>
                  <a:pt x="8" y="26"/>
                </a:cubicBezTo>
                <a:cubicBezTo>
                  <a:pt x="28" y="9"/>
                  <a:pt x="28" y="9"/>
                  <a:pt x="28" y="9"/>
                </a:cubicBezTo>
                <a:cubicBezTo>
                  <a:pt x="49" y="26"/>
                  <a:pt x="49" y="26"/>
                  <a:pt x="49" y="26"/>
                </a:cubicBezTo>
                <a:cubicBezTo>
                  <a:pt x="49" y="26"/>
                  <a:pt x="49" y="27"/>
                  <a:pt x="49" y="27"/>
                </a:cubicBezTo>
                <a:lnTo>
                  <a:pt x="49" y="4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121920" tIns="60960" rIns="121920" bIns="60960"/>
          <a:lstStyle/>
          <a:p>
            <a:endParaRPr lang="zh-CN" altLang="en-US"/>
          </a:p>
        </p:txBody>
      </p:sp>
      <p:sp>
        <p:nvSpPr>
          <p:cNvPr id="40" name="Freeform 66"/>
          <p:cNvSpPr>
            <a:spLocks noEditPoints="1"/>
          </p:cNvSpPr>
          <p:nvPr/>
        </p:nvSpPr>
        <p:spPr bwMode="auto">
          <a:xfrm>
            <a:off x="3486151" y="3168650"/>
            <a:ext cx="538163" cy="501650"/>
          </a:xfrm>
          <a:custGeom>
            <a:avLst/>
            <a:gdLst>
              <a:gd name="T0" fmla="*/ 706519554 w 73"/>
              <a:gd name="T1" fmla="*/ 2122503282 h 68"/>
              <a:gd name="T2" fmla="*/ 434784099 w 73"/>
              <a:gd name="T3" fmla="*/ 2122503282 h 68"/>
              <a:gd name="T4" fmla="*/ 0 w 73"/>
              <a:gd name="T5" fmla="*/ 1795966018 h 68"/>
              <a:gd name="T6" fmla="*/ 271735455 w 73"/>
              <a:gd name="T7" fmla="*/ 1034040817 h 68"/>
              <a:gd name="T8" fmla="*/ 815213736 w 73"/>
              <a:gd name="T9" fmla="*/ 1197313138 h 68"/>
              <a:gd name="T10" fmla="*/ 1086956562 w 73"/>
              <a:gd name="T11" fmla="*/ 1142884113 h 68"/>
              <a:gd name="T12" fmla="*/ 1086956562 w 73"/>
              <a:gd name="T13" fmla="*/ 1306156433 h 68"/>
              <a:gd name="T14" fmla="*/ 1249997835 w 73"/>
              <a:gd name="T15" fmla="*/ 1850387665 h 68"/>
              <a:gd name="T16" fmla="*/ 706519554 w 73"/>
              <a:gd name="T17" fmla="*/ 2122503282 h 68"/>
              <a:gd name="T18" fmla="*/ 815213736 w 73"/>
              <a:gd name="T19" fmla="*/ 1034040817 h 68"/>
              <a:gd name="T20" fmla="*/ 271735455 w 73"/>
              <a:gd name="T21" fmla="*/ 489809585 h 68"/>
              <a:gd name="T22" fmla="*/ 815213736 w 73"/>
              <a:gd name="T23" fmla="*/ 0 h 68"/>
              <a:gd name="T24" fmla="*/ 1358692017 w 73"/>
              <a:gd name="T25" fmla="*/ 489809585 h 68"/>
              <a:gd name="T26" fmla="*/ 815213736 w 73"/>
              <a:gd name="T27" fmla="*/ 1034040817 h 68"/>
              <a:gd name="T28" fmla="*/ 2147483647 w 73"/>
              <a:gd name="T29" fmla="*/ 2147483647 h 68"/>
              <a:gd name="T30" fmla="*/ 1086956562 w 73"/>
              <a:gd name="T31" fmla="*/ 2147483647 h 68"/>
              <a:gd name="T32" fmla="*/ 543478281 w 73"/>
              <a:gd name="T33" fmla="*/ 2147483647 h 68"/>
              <a:gd name="T34" fmla="*/ 1249997835 w 73"/>
              <a:gd name="T35" fmla="*/ 1959230961 h 68"/>
              <a:gd name="T36" fmla="*/ 2010871852 w 73"/>
              <a:gd name="T37" fmla="*/ 2147483647 h 68"/>
              <a:gd name="T38" fmla="*/ 2147483647 w 73"/>
              <a:gd name="T39" fmla="*/ 1959230961 h 68"/>
              <a:gd name="T40" fmla="*/ 2147483647 w 73"/>
              <a:gd name="T41" fmla="*/ 2147483647 h 68"/>
              <a:gd name="T42" fmla="*/ 2147483647 w 73"/>
              <a:gd name="T43" fmla="*/ 2147483647 h 68"/>
              <a:gd name="T44" fmla="*/ 2010871852 w 73"/>
              <a:gd name="T45" fmla="*/ 2122503282 h 68"/>
              <a:gd name="T46" fmla="*/ 1195650744 w 73"/>
              <a:gd name="T47" fmla="*/ 1306156433 h 68"/>
              <a:gd name="T48" fmla="*/ 2010871852 w 73"/>
              <a:gd name="T49" fmla="*/ 489809585 h 68"/>
              <a:gd name="T50" fmla="*/ 2147483647 w 73"/>
              <a:gd name="T51" fmla="*/ 1306156433 h 68"/>
              <a:gd name="T52" fmla="*/ 2010871852 w 73"/>
              <a:gd name="T53" fmla="*/ 2122503282 h 68"/>
              <a:gd name="T54" fmla="*/ 2147483647 w 73"/>
              <a:gd name="T55" fmla="*/ 1034040817 h 68"/>
              <a:gd name="T56" fmla="*/ 2147483647 w 73"/>
              <a:gd name="T57" fmla="*/ 489809585 h 68"/>
              <a:gd name="T58" fmla="*/ 2147483647 w 73"/>
              <a:gd name="T59" fmla="*/ 0 h 68"/>
              <a:gd name="T60" fmla="*/ 2147483647 w 73"/>
              <a:gd name="T61" fmla="*/ 489809585 h 68"/>
              <a:gd name="T62" fmla="*/ 2147483647 w 73"/>
              <a:gd name="T63" fmla="*/ 1034040817 h 68"/>
              <a:gd name="T64" fmla="*/ 2147483647 w 73"/>
              <a:gd name="T65" fmla="*/ 2122503282 h 68"/>
              <a:gd name="T66" fmla="*/ 2147483647 w 73"/>
              <a:gd name="T67" fmla="*/ 2122503282 h 68"/>
              <a:gd name="T68" fmla="*/ 2147483647 w 73"/>
              <a:gd name="T69" fmla="*/ 1850387665 h 68"/>
              <a:gd name="T70" fmla="*/ 2147483647 w 73"/>
              <a:gd name="T71" fmla="*/ 1306156433 h 68"/>
              <a:gd name="T72" fmla="*/ 2147483647 w 73"/>
              <a:gd name="T73" fmla="*/ 1142884113 h 68"/>
              <a:gd name="T74" fmla="*/ 2147483647 w 73"/>
              <a:gd name="T75" fmla="*/ 1197313138 h 68"/>
              <a:gd name="T76" fmla="*/ 2147483647 w 73"/>
              <a:gd name="T77" fmla="*/ 1034040817 h 68"/>
              <a:gd name="T78" fmla="*/ 2147483647 w 73"/>
              <a:gd name="T79" fmla="*/ 1795966018 h 68"/>
              <a:gd name="T80" fmla="*/ 2147483647 w 73"/>
              <a:gd name="T81" fmla="*/ 2122503282 h 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121920" tIns="60960" rIns="121920" bIns="60960"/>
          <a:lstStyle/>
          <a:p>
            <a:endParaRPr lang="zh-CN" altLang="en-US"/>
          </a:p>
        </p:txBody>
      </p:sp>
      <p:sp>
        <p:nvSpPr>
          <p:cNvPr id="41" name="Freeform 57"/>
          <p:cNvSpPr>
            <a:spLocks noEditPoints="1"/>
          </p:cNvSpPr>
          <p:nvPr/>
        </p:nvSpPr>
        <p:spPr bwMode="auto">
          <a:xfrm>
            <a:off x="7951790" y="3151190"/>
            <a:ext cx="536575" cy="536575"/>
          </a:xfrm>
          <a:custGeom>
            <a:avLst/>
            <a:gdLst>
              <a:gd name="T0" fmla="*/ 2147483647 w 55"/>
              <a:gd name="T1" fmla="*/ 2147483647 h 55"/>
              <a:gd name="T2" fmla="*/ 2147483647 w 55"/>
              <a:gd name="T3" fmla="*/ 2147483647 h 55"/>
              <a:gd name="T4" fmla="*/ 2147483647 w 55"/>
              <a:gd name="T5" fmla="*/ 2147483647 h 55"/>
              <a:gd name="T6" fmla="*/ 2147483647 w 55"/>
              <a:gd name="T7" fmla="*/ 2147483647 h 55"/>
              <a:gd name="T8" fmla="*/ 2147483647 w 55"/>
              <a:gd name="T9" fmla="*/ 2147483647 h 55"/>
              <a:gd name="T10" fmla="*/ 2147483647 w 55"/>
              <a:gd name="T11" fmla="*/ 2147483647 h 55"/>
              <a:gd name="T12" fmla="*/ 2147483647 w 55"/>
              <a:gd name="T13" fmla="*/ 2147483647 h 55"/>
              <a:gd name="T14" fmla="*/ 2147483647 w 55"/>
              <a:gd name="T15" fmla="*/ 2147483647 h 55"/>
              <a:gd name="T16" fmla="*/ 2147483647 w 55"/>
              <a:gd name="T17" fmla="*/ 2147483647 h 55"/>
              <a:gd name="T18" fmla="*/ 2147483647 w 55"/>
              <a:gd name="T19" fmla="*/ 2147483647 h 55"/>
              <a:gd name="T20" fmla="*/ 2147483647 w 55"/>
              <a:gd name="T21" fmla="*/ 2147483647 h 55"/>
              <a:gd name="T22" fmla="*/ 2147483647 w 55"/>
              <a:gd name="T23" fmla="*/ 2147483647 h 55"/>
              <a:gd name="T24" fmla="*/ 2147483647 w 55"/>
              <a:gd name="T25" fmla="*/ 2147483647 h 55"/>
              <a:gd name="T26" fmla="*/ 2147483647 w 55"/>
              <a:gd name="T27" fmla="*/ 2147483647 h 55"/>
              <a:gd name="T28" fmla="*/ 2093910768 w 55"/>
              <a:gd name="T29" fmla="*/ 2147483647 h 55"/>
              <a:gd name="T30" fmla="*/ 1998732119 w 55"/>
              <a:gd name="T31" fmla="*/ 2147483647 h 55"/>
              <a:gd name="T32" fmla="*/ 1713196172 w 55"/>
              <a:gd name="T33" fmla="*/ 2147483647 h 55"/>
              <a:gd name="T34" fmla="*/ 1237312682 w 55"/>
              <a:gd name="T35" fmla="*/ 2147483647 h 55"/>
              <a:gd name="T36" fmla="*/ 1142134033 w 55"/>
              <a:gd name="T37" fmla="*/ 2147483647 h 55"/>
              <a:gd name="T38" fmla="*/ 1046955384 w 55"/>
              <a:gd name="T39" fmla="*/ 2147483647 h 55"/>
              <a:gd name="T40" fmla="*/ 475893245 w 55"/>
              <a:gd name="T41" fmla="*/ 2147483647 h 55"/>
              <a:gd name="T42" fmla="*/ 475893245 w 55"/>
              <a:gd name="T43" fmla="*/ 2147483647 h 55"/>
              <a:gd name="T44" fmla="*/ 475893245 w 55"/>
              <a:gd name="T45" fmla="*/ 2147483647 h 55"/>
              <a:gd name="T46" fmla="*/ 856598086 w 55"/>
              <a:gd name="T47" fmla="*/ 2147483647 h 55"/>
              <a:gd name="T48" fmla="*/ 666240788 w 55"/>
              <a:gd name="T49" fmla="*/ 2147483647 h 55"/>
              <a:gd name="T50" fmla="*/ 95178649 w 55"/>
              <a:gd name="T51" fmla="*/ 2147483647 h 55"/>
              <a:gd name="T52" fmla="*/ 0 w 55"/>
              <a:gd name="T53" fmla="*/ 2147483647 h 55"/>
              <a:gd name="T54" fmla="*/ 0 w 55"/>
              <a:gd name="T55" fmla="*/ 2147483647 h 55"/>
              <a:gd name="T56" fmla="*/ 95178649 w 55"/>
              <a:gd name="T57" fmla="*/ 2093910768 h 55"/>
              <a:gd name="T58" fmla="*/ 666240788 w 55"/>
              <a:gd name="T59" fmla="*/ 1998732119 h 55"/>
              <a:gd name="T60" fmla="*/ 856598086 w 55"/>
              <a:gd name="T61" fmla="*/ 1713196172 h 55"/>
              <a:gd name="T62" fmla="*/ 475893245 w 55"/>
              <a:gd name="T63" fmla="*/ 1237312682 h 55"/>
              <a:gd name="T64" fmla="*/ 475893245 w 55"/>
              <a:gd name="T65" fmla="*/ 1142134033 h 55"/>
              <a:gd name="T66" fmla="*/ 475893245 w 55"/>
              <a:gd name="T67" fmla="*/ 1046955384 h 55"/>
              <a:gd name="T68" fmla="*/ 1142134033 w 55"/>
              <a:gd name="T69" fmla="*/ 475893245 h 55"/>
              <a:gd name="T70" fmla="*/ 1237312682 w 55"/>
              <a:gd name="T71" fmla="*/ 475893245 h 55"/>
              <a:gd name="T72" fmla="*/ 1713196172 w 55"/>
              <a:gd name="T73" fmla="*/ 856598086 h 55"/>
              <a:gd name="T74" fmla="*/ 1998732119 w 55"/>
              <a:gd name="T75" fmla="*/ 761419437 h 55"/>
              <a:gd name="T76" fmla="*/ 2093910768 w 55"/>
              <a:gd name="T77" fmla="*/ 95178649 h 55"/>
              <a:gd name="T78" fmla="*/ 2147483647 w 55"/>
              <a:gd name="T79" fmla="*/ 0 h 55"/>
              <a:gd name="T80" fmla="*/ 2147483647 w 55"/>
              <a:gd name="T81" fmla="*/ 0 h 55"/>
              <a:gd name="T82" fmla="*/ 2147483647 w 55"/>
              <a:gd name="T83" fmla="*/ 95178649 h 55"/>
              <a:gd name="T84" fmla="*/ 2147483647 w 55"/>
              <a:gd name="T85" fmla="*/ 761419437 h 55"/>
              <a:gd name="T86" fmla="*/ 2147483647 w 55"/>
              <a:gd name="T87" fmla="*/ 856598086 h 55"/>
              <a:gd name="T88" fmla="*/ 2147483647 w 55"/>
              <a:gd name="T89" fmla="*/ 475893245 h 55"/>
              <a:gd name="T90" fmla="*/ 2147483647 w 55"/>
              <a:gd name="T91" fmla="*/ 475893245 h 55"/>
              <a:gd name="T92" fmla="*/ 2147483647 w 55"/>
              <a:gd name="T93" fmla="*/ 475893245 h 55"/>
              <a:gd name="T94" fmla="*/ 2147483647 w 55"/>
              <a:gd name="T95" fmla="*/ 1046955384 h 55"/>
              <a:gd name="T96" fmla="*/ 2147483647 w 55"/>
              <a:gd name="T97" fmla="*/ 1142134033 h 55"/>
              <a:gd name="T98" fmla="*/ 2147483647 w 55"/>
              <a:gd name="T99" fmla="*/ 1237312682 h 55"/>
              <a:gd name="T100" fmla="*/ 2147483647 w 55"/>
              <a:gd name="T101" fmla="*/ 1713196172 h 55"/>
              <a:gd name="T102" fmla="*/ 2147483647 w 55"/>
              <a:gd name="T103" fmla="*/ 1998732119 h 55"/>
              <a:gd name="T104" fmla="*/ 2147483647 w 55"/>
              <a:gd name="T105" fmla="*/ 2093910768 h 55"/>
              <a:gd name="T106" fmla="*/ 2147483647 w 55"/>
              <a:gd name="T107" fmla="*/ 2147483647 h 55"/>
              <a:gd name="T108" fmla="*/ 2147483647 w 55"/>
              <a:gd name="T109" fmla="*/ 2147483647 h 55"/>
              <a:gd name="T110" fmla="*/ 2147483647 w 55"/>
              <a:gd name="T111" fmla="*/ 1713196172 h 55"/>
              <a:gd name="T112" fmla="*/ 1713196172 w 55"/>
              <a:gd name="T113" fmla="*/ 2147483647 h 55"/>
              <a:gd name="T114" fmla="*/ 2147483647 w 55"/>
              <a:gd name="T115" fmla="*/ 2147483647 h 55"/>
              <a:gd name="T116" fmla="*/ 2147483647 w 55"/>
              <a:gd name="T117" fmla="*/ 2147483647 h 55"/>
              <a:gd name="T118" fmla="*/ 2147483647 w 55"/>
              <a:gd name="T119" fmla="*/ 1713196172 h 5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5" h="55">
                <a:moveTo>
                  <a:pt x="55" y="31"/>
                </a:moveTo>
                <a:cubicBezTo>
                  <a:pt x="55" y="32"/>
                  <a:pt x="54" y="33"/>
                  <a:pt x="54" y="33"/>
                </a:cubicBezTo>
                <a:cubicBezTo>
                  <a:pt x="47" y="34"/>
                  <a:pt x="47" y="34"/>
                  <a:pt x="47" y="34"/>
                </a:cubicBezTo>
                <a:cubicBezTo>
                  <a:pt x="47" y="35"/>
                  <a:pt x="46" y="36"/>
                  <a:pt x="46" y="37"/>
                </a:cubicBezTo>
                <a:cubicBezTo>
                  <a:pt x="47" y="39"/>
                  <a:pt x="48" y="40"/>
                  <a:pt x="49" y="42"/>
                </a:cubicBezTo>
                <a:cubicBezTo>
                  <a:pt x="50" y="42"/>
                  <a:pt x="50" y="42"/>
                  <a:pt x="50" y="43"/>
                </a:cubicBezTo>
                <a:cubicBezTo>
                  <a:pt x="50" y="43"/>
                  <a:pt x="50" y="43"/>
                  <a:pt x="49" y="44"/>
                </a:cubicBezTo>
                <a:cubicBezTo>
                  <a:pt x="49" y="45"/>
                  <a:pt x="44" y="50"/>
                  <a:pt x="43" y="50"/>
                </a:cubicBezTo>
                <a:cubicBezTo>
                  <a:pt x="42" y="50"/>
                  <a:pt x="42" y="50"/>
                  <a:pt x="42" y="50"/>
                </a:cubicBezTo>
                <a:cubicBezTo>
                  <a:pt x="37" y="46"/>
                  <a:pt x="37" y="46"/>
                  <a:pt x="37" y="46"/>
                </a:cubicBezTo>
                <a:cubicBezTo>
                  <a:pt x="36" y="46"/>
                  <a:pt x="35" y="47"/>
                  <a:pt x="33" y="47"/>
                </a:cubicBezTo>
                <a:cubicBezTo>
                  <a:pt x="33" y="49"/>
                  <a:pt x="33" y="52"/>
                  <a:pt x="32" y="54"/>
                </a:cubicBezTo>
                <a:cubicBezTo>
                  <a:pt x="32" y="54"/>
                  <a:pt x="32" y="55"/>
                  <a:pt x="31" y="55"/>
                </a:cubicBezTo>
                <a:cubicBezTo>
                  <a:pt x="23" y="55"/>
                  <a:pt x="23" y="55"/>
                  <a:pt x="23" y="55"/>
                </a:cubicBezTo>
                <a:cubicBezTo>
                  <a:pt x="23" y="55"/>
                  <a:pt x="22" y="54"/>
                  <a:pt x="22" y="54"/>
                </a:cubicBezTo>
                <a:cubicBezTo>
                  <a:pt x="21" y="47"/>
                  <a:pt x="21" y="47"/>
                  <a:pt x="21" y="47"/>
                </a:cubicBezTo>
                <a:cubicBezTo>
                  <a:pt x="20" y="47"/>
                  <a:pt x="19" y="46"/>
                  <a:pt x="18" y="46"/>
                </a:cubicBezTo>
                <a:cubicBezTo>
                  <a:pt x="13" y="50"/>
                  <a:pt x="13" y="50"/>
                  <a:pt x="13" y="50"/>
                </a:cubicBezTo>
                <a:cubicBezTo>
                  <a:pt x="12" y="50"/>
                  <a:pt x="12" y="50"/>
                  <a:pt x="12" y="50"/>
                </a:cubicBezTo>
                <a:cubicBezTo>
                  <a:pt x="11" y="50"/>
                  <a:pt x="11" y="50"/>
                  <a:pt x="11" y="50"/>
                </a:cubicBezTo>
                <a:cubicBezTo>
                  <a:pt x="9" y="48"/>
                  <a:pt x="7" y="46"/>
                  <a:pt x="5" y="44"/>
                </a:cubicBezTo>
                <a:cubicBezTo>
                  <a:pt x="5" y="43"/>
                  <a:pt x="5" y="43"/>
                  <a:pt x="5" y="43"/>
                </a:cubicBezTo>
                <a:cubicBezTo>
                  <a:pt x="5" y="42"/>
                  <a:pt x="5" y="42"/>
                  <a:pt x="5" y="42"/>
                </a:cubicBezTo>
                <a:cubicBezTo>
                  <a:pt x="6" y="40"/>
                  <a:pt x="8" y="39"/>
                  <a:pt x="9" y="37"/>
                </a:cubicBezTo>
                <a:cubicBezTo>
                  <a:pt x="8" y="36"/>
                  <a:pt x="8" y="35"/>
                  <a:pt x="7" y="33"/>
                </a:cubicBezTo>
                <a:cubicBezTo>
                  <a:pt x="1" y="33"/>
                  <a:pt x="1" y="33"/>
                  <a:pt x="1" y="33"/>
                </a:cubicBezTo>
                <a:cubicBezTo>
                  <a:pt x="0" y="32"/>
                  <a:pt x="0" y="32"/>
                  <a:pt x="0" y="31"/>
                </a:cubicBezTo>
                <a:cubicBezTo>
                  <a:pt x="0" y="23"/>
                  <a:pt x="0" y="23"/>
                  <a:pt x="0" y="23"/>
                </a:cubicBezTo>
                <a:cubicBezTo>
                  <a:pt x="0" y="23"/>
                  <a:pt x="0" y="22"/>
                  <a:pt x="1" y="22"/>
                </a:cubicBezTo>
                <a:cubicBezTo>
                  <a:pt x="7" y="21"/>
                  <a:pt x="7" y="21"/>
                  <a:pt x="7" y="21"/>
                </a:cubicBezTo>
                <a:cubicBezTo>
                  <a:pt x="8" y="20"/>
                  <a:pt x="8" y="19"/>
                  <a:pt x="9" y="18"/>
                </a:cubicBezTo>
                <a:cubicBezTo>
                  <a:pt x="8" y="16"/>
                  <a:pt x="6" y="14"/>
                  <a:pt x="5" y="13"/>
                </a:cubicBezTo>
                <a:cubicBezTo>
                  <a:pt x="5" y="13"/>
                  <a:pt x="5" y="12"/>
                  <a:pt x="5" y="12"/>
                </a:cubicBezTo>
                <a:cubicBezTo>
                  <a:pt x="5" y="12"/>
                  <a:pt x="5" y="11"/>
                  <a:pt x="5" y="11"/>
                </a:cubicBezTo>
                <a:cubicBezTo>
                  <a:pt x="6" y="10"/>
                  <a:pt x="11" y="5"/>
                  <a:pt x="12" y="5"/>
                </a:cubicBezTo>
                <a:cubicBezTo>
                  <a:pt x="12" y="5"/>
                  <a:pt x="12" y="5"/>
                  <a:pt x="13" y="5"/>
                </a:cubicBezTo>
                <a:cubicBezTo>
                  <a:pt x="18" y="9"/>
                  <a:pt x="18" y="9"/>
                  <a:pt x="18" y="9"/>
                </a:cubicBezTo>
                <a:cubicBezTo>
                  <a:pt x="19" y="8"/>
                  <a:pt x="20" y="8"/>
                  <a:pt x="21" y="8"/>
                </a:cubicBezTo>
                <a:cubicBezTo>
                  <a:pt x="21" y="5"/>
                  <a:pt x="21" y="3"/>
                  <a:pt x="22" y="1"/>
                </a:cubicBezTo>
                <a:cubicBezTo>
                  <a:pt x="22" y="0"/>
                  <a:pt x="23" y="0"/>
                  <a:pt x="23" y="0"/>
                </a:cubicBezTo>
                <a:cubicBezTo>
                  <a:pt x="31" y="0"/>
                  <a:pt x="31" y="0"/>
                  <a:pt x="31" y="0"/>
                </a:cubicBezTo>
                <a:cubicBezTo>
                  <a:pt x="32" y="0"/>
                  <a:pt x="32" y="0"/>
                  <a:pt x="32" y="1"/>
                </a:cubicBezTo>
                <a:cubicBezTo>
                  <a:pt x="33" y="8"/>
                  <a:pt x="33" y="8"/>
                  <a:pt x="33" y="8"/>
                </a:cubicBezTo>
                <a:cubicBezTo>
                  <a:pt x="35" y="8"/>
                  <a:pt x="36" y="8"/>
                  <a:pt x="37" y="9"/>
                </a:cubicBezTo>
                <a:cubicBezTo>
                  <a:pt x="42" y="5"/>
                  <a:pt x="42" y="5"/>
                  <a:pt x="42" y="5"/>
                </a:cubicBezTo>
                <a:cubicBezTo>
                  <a:pt x="42" y="5"/>
                  <a:pt x="42" y="5"/>
                  <a:pt x="43" y="5"/>
                </a:cubicBezTo>
                <a:cubicBezTo>
                  <a:pt x="43" y="5"/>
                  <a:pt x="43" y="5"/>
                  <a:pt x="43" y="5"/>
                </a:cubicBezTo>
                <a:cubicBezTo>
                  <a:pt x="45" y="7"/>
                  <a:pt x="48" y="9"/>
                  <a:pt x="49" y="11"/>
                </a:cubicBezTo>
                <a:cubicBezTo>
                  <a:pt x="50" y="11"/>
                  <a:pt x="50" y="12"/>
                  <a:pt x="50" y="12"/>
                </a:cubicBezTo>
                <a:cubicBezTo>
                  <a:pt x="50" y="12"/>
                  <a:pt x="49" y="13"/>
                  <a:pt x="49" y="13"/>
                </a:cubicBezTo>
                <a:cubicBezTo>
                  <a:pt x="48" y="14"/>
                  <a:pt x="47" y="16"/>
                  <a:pt x="46" y="18"/>
                </a:cubicBezTo>
                <a:cubicBezTo>
                  <a:pt x="46" y="19"/>
                  <a:pt x="47" y="20"/>
                  <a:pt x="47" y="21"/>
                </a:cubicBezTo>
                <a:cubicBezTo>
                  <a:pt x="54" y="22"/>
                  <a:pt x="54" y="22"/>
                  <a:pt x="54" y="22"/>
                </a:cubicBezTo>
                <a:cubicBezTo>
                  <a:pt x="54" y="22"/>
                  <a:pt x="55" y="23"/>
                  <a:pt x="55" y="23"/>
                </a:cubicBezTo>
                <a:lnTo>
                  <a:pt x="55" y="31"/>
                </a:lnTo>
                <a:close/>
                <a:moveTo>
                  <a:pt x="27" y="18"/>
                </a:moveTo>
                <a:cubicBezTo>
                  <a:pt x="22" y="18"/>
                  <a:pt x="18" y="22"/>
                  <a:pt x="18" y="27"/>
                </a:cubicBezTo>
                <a:cubicBezTo>
                  <a:pt x="18" y="32"/>
                  <a:pt x="22" y="36"/>
                  <a:pt x="27" y="36"/>
                </a:cubicBezTo>
                <a:cubicBezTo>
                  <a:pt x="32" y="36"/>
                  <a:pt x="36" y="32"/>
                  <a:pt x="36" y="27"/>
                </a:cubicBezTo>
                <a:cubicBezTo>
                  <a:pt x="36" y="22"/>
                  <a:pt x="32" y="18"/>
                  <a:pt x="27" y="1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121920" tIns="60960" rIns="121920" bIns="60960"/>
          <a:lstStyle/>
          <a:p>
            <a:endParaRPr lang="zh-CN" altLang="en-US"/>
          </a:p>
        </p:txBody>
      </p:sp>
      <p:sp>
        <p:nvSpPr>
          <p:cNvPr id="42" name="Freeform 152"/>
          <p:cNvSpPr>
            <a:spLocks noEditPoints="1"/>
          </p:cNvSpPr>
          <p:nvPr/>
        </p:nvSpPr>
        <p:spPr bwMode="auto">
          <a:xfrm>
            <a:off x="10207626" y="3155950"/>
            <a:ext cx="571500" cy="527050"/>
          </a:xfrm>
          <a:custGeom>
            <a:avLst/>
            <a:gdLst>
              <a:gd name="T0" fmla="*/ 2147483647 w 67"/>
              <a:gd name="T1" fmla="*/ 1445273110 h 62"/>
              <a:gd name="T2" fmla="*/ 2147483647 w 67"/>
              <a:gd name="T3" fmla="*/ 2147483647 h 62"/>
              <a:gd name="T4" fmla="*/ 2147483647 w 67"/>
              <a:gd name="T5" fmla="*/ 2147483647 h 62"/>
              <a:gd name="T6" fmla="*/ 2147483647 w 67"/>
              <a:gd name="T7" fmla="*/ 2147483647 h 62"/>
              <a:gd name="T8" fmla="*/ 2147483647 w 67"/>
              <a:gd name="T9" fmla="*/ 2147483647 h 62"/>
              <a:gd name="T10" fmla="*/ 2147483647 w 67"/>
              <a:gd name="T11" fmla="*/ 2147483647 h 62"/>
              <a:gd name="T12" fmla="*/ 2147483647 w 67"/>
              <a:gd name="T13" fmla="*/ 2147483647 h 62"/>
              <a:gd name="T14" fmla="*/ 2147483647 w 67"/>
              <a:gd name="T15" fmla="*/ 2147483647 h 62"/>
              <a:gd name="T16" fmla="*/ 1236888067 w 67"/>
              <a:gd name="T17" fmla="*/ 2147483647 h 62"/>
              <a:gd name="T18" fmla="*/ 1164136970 w 67"/>
              <a:gd name="T19" fmla="*/ 2147483647 h 62"/>
              <a:gd name="T20" fmla="*/ 1164136970 w 67"/>
              <a:gd name="T21" fmla="*/ 2147483647 h 62"/>
              <a:gd name="T22" fmla="*/ 1746196925 w 67"/>
              <a:gd name="T23" fmla="*/ 2147483647 h 62"/>
              <a:gd name="T24" fmla="*/ 2109995060 w 67"/>
              <a:gd name="T25" fmla="*/ 2147483647 h 62"/>
              <a:gd name="T26" fmla="*/ 1891716179 w 67"/>
              <a:gd name="T27" fmla="*/ 2147483647 h 62"/>
              <a:gd name="T28" fmla="*/ 1600686201 w 67"/>
              <a:gd name="T29" fmla="*/ 2147483647 h 62"/>
              <a:gd name="T30" fmla="*/ 0 w 67"/>
              <a:gd name="T31" fmla="*/ 1445273110 h 62"/>
              <a:gd name="T32" fmla="*/ 0 w 67"/>
              <a:gd name="T33" fmla="*/ 1083954832 h 62"/>
              <a:gd name="T34" fmla="*/ 291029978 w 67"/>
              <a:gd name="T35" fmla="*/ 794901910 h 62"/>
              <a:gd name="T36" fmla="*/ 1164136970 w 67"/>
              <a:gd name="T37" fmla="*/ 794901910 h 62"/>
              <a:gd name="T38" fmla="*/ 1164136970 w 67"/>
              <a:gd name="T39" fmla="*/ 505848989 h 62"/>
              <a:gd name="T40" fmla="*/ 1600686201 w 67"/>
              <a:gd name="T41" fmla="*/ 0 h 62"/>
              <a:gd name="T42" fmla="*/ 2147483647 w 67"/>
              <a:gd name="T43" fmla="*/ 0 h 62"/>
              <a:gd name="T44" fmla="*/ 2147483647 w 67"/>
              <a:gd name="T45" fmla="*/ 505848989 h 62"/>
              <a:gd name="T46" fmla="*/ 2147483647 w 67"/>
              <a:gd name="T47" fmla="*/ 794901910 h 62"/>
              <a:gd name="T48" fmla="*/ 2147483647 w 67"/>
              <a:gd name="T49" fmla="*/ 794901910 h 62"/>
              <a:gd name="T50" fmla="*/ 2147483647 w 67"/>
              <a:gd name="T51" fmla="*/ 1083954832 h 62"/>
              <a:gd name="T52" fmla="*/ 2147483647 w 67"/>
              <a:gd name="T53" fmla="*/ 1445273110 h 62"/>
              <a:gd name="T54" fmla="*/ 1164136970 w 67"/>
              <a:gd name="T55" fmla="*/ 1156220188 h 62"/>
              <a:gd name="T56" fmla="*/ 436549231 w 67"/>
              <a:gd name="T57" fmla="*/ 1156220188 h 62"/>
              <a:gd name="T58" fmla="*/ 436549231 w 67"/>
              <a:gd name="T59" fmla="*/ 1445273110 h 62"/>
              <a:gd name="T60" fmla="*/ 1382407321 w 67"/>
              <a:gd name="T61" fmla="*/ 2147483647 h 62"/>
              <a:gd name="T62" fmla="*/ 1164136970 w 67"/>
              <a:gd name="T63" fmla="*/ 1156220188 h 62"/>
              <a:gd name="T64" fmla="*/ 2147483647 w 67"/>
              <a:gd name="T65" fmla="*/ 1156220188 h 62"/>
              <a:gd name="T66" fmla="*/ 2147483647 w 67"/>
              <a:gd name="T67" fmla="*/ 1156220188 h 62"/>
              <a:gd name="T68" fmla="*/ 2147483647 w 67"/>
              <a:gd name="T69" fmla="*/ 2147483647 h 62"/>
              <a:gd name="T70" fmla="*/ 2147483647 w 67"/>
              <a:gd name="T71" fmla="*/ 1445273110 h 62"/>
              <a:gd name="T72" fmla="*/ 2147483647 w 67"/>
              <a:gd name="T73" fmla="*/ 1156220188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121920" tIns="60960" rIns="121920" bIns="60960"/>
          <a:lstStyle/>
          <a:p>
            <a:endParaRPr lang="zh-CN" altLang="en-US"/>
          </a:p>
        </p:txBody>
      </p:sp>
      <p:sp>
        <p:nvSpPr>
          <p:cNvPr id="43" name="Freeform 105"/>
          <p:cNvSpPr>
            <a:spLocks noEditPoints="1"/>
          </p:cNvSpPr>
          <p:nvPr/>
        </p:nvSpPr>
        <p:spPr bwMode="auto">
          <a:xfrm>
            <a:off x="5726113" y="3160715"/>
            <a:ext cx="523875" cy="517525"/>
          </a:xfrm>
          <a:custGeom>
            <a:avLst/>
            <a:gdLst/>
            <a:ahLst/>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l="0" t="0" r="r" b="b"/>
            <a:pathLst>
              <a:path w="64" h="63">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chemeClr val="bg1"/>
          </a:solidFill>
          <a:ln w="9525">
            <a:noFill/>
            <a:round/>
            <a:headEnd/>
            <a:tailEnd/>
          </a:ln>
        </p:spPr>
        <p:txBody>
          <a:bodyPr lIns="121920" tIns="60960" rIns="121920" bIns="60960"/>
          <a:lstStyle/>
          <a:p>
            <a:pPr eaLnBrk="1" fontAlgn="auto" hangingPunct="1">
              <a:spcBef>
                <a:spcPts val="0"/>
              </a:spcBef>
              <a:spcAft>
                <a:spcPts val="0"/>
              </a:spcAft>
              <a:defRPr/>
            </a:pPr>
            <a:endParaRPr lang="en-US" sz="3200" dirty="0">
              <a:solidFill>
                <a:schemeClr val="accent3">
                  <a:lumMod val="50000"/>
                </a:schemeClr>
              </a:solidFill>
              <a:latin typeface="+mn-lt"/>
              <a:ea typeface="+mn-ea"/>
            </a:endParaRPr>
          </a:p>
        </p:txBody>
      </p:sp>
      <p:sp>
        <p:nvSpPr>
          <p:cNvPr id="44" name="TextBox 53"/>
          <p:cNvSpPr txBox="1"/>
          <p:nvPr/>
        </p:nvSpPr>
        <p:spPr>
          <a:xfrm>
            <a:off x="682625" y="4418014"/>
            <a:ext cx="1836739" cy="1723100"/>
          </a:xfrm>
          <a:prstGeom prst="rect">
            <a:avLst/>
          </a:prstGeom>
          <a:noFill/>
        </p:spPr>
        <p:txBody>
          <a:bodyPr lIns="0" tIns="0" rIns="0" bIns="0">
            <a:spAutoFit/>
          </a:bodyPr>
          <a:lstStyle/>
          <a:p>
            <a:pPr algn="ctr" eaLnBrk="1" fontAlgn="auto" hangingPunct="1">
              <a:spcBef>
                <a:spcPct val="20000"/>
              </a:spcBef>
              <a:spcAft>
                <a:spcPts val="0"/>
              </a:spcAft>
              <a:defRPr/>
            </a:pPr>
            <a:r>
              <a:rPr lang="en-US" sz="1600" b="1" dirty="0">
                <a:solidFill>
                  <a:schemeClr val="accent1"/>
                </a:solidFill>
                <a:latin typeface="+mn-lt"/>
                <a:ea typeface="+mn-ea"/>
              </a:rPr>
              <a:t>Title Goes Here </a:t>
            </a:r>
          </a:p>
          <a:p>
            <a:pPr algn="ctr" eaLnBrk="1" fontAlgn="auto" hangingPunct="1">
              <a:spcBef>
                <a:spcPct val="20000"/>
              </a:spcBef>
              <a:spcAft>
                <a:spcPts val="0"/>
              </a:spcAft>
              <a:defRPr/>
            </a:pPr>
            <a:r>
              <a:rPr lang="en-US" sz="1333" dirty="0">
                <a:solidFill>
                  <a:schemeClr val="tx1">
                    <a:lumMod val="50000"/>
                    <a:lumOff val="50000"/>
                  </a:schemeClr>
                </a:solidFill>
                <a:latin typeface="+mn-lt"/>
                <a:ea typeface="+mn-ea"/>
              </a:rPr>
              <a:t>There are many variations</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of passages lorem ipsum available, but the majority suffered alteration</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some form</a:t>
            </a:r>
          </a:p>
        </p:txBody>
      </p:sp>
      <p:sp>
        <p:nvSpPr>
          <p:cNvPr id="45" name="TextBox 54"/>
          <p:cNvSpPr txBox="1"/>
          <p:nvPr/>
        </p:nvSpPr>
        <p:spPr>
          <a:xfrm>
            <a:off x="9671051" y="4418014"/>
            <a:ext cx="1838325" cy="1723100"/>
          </a:xfrm>
          <a:prstGeom prst="rect">
            <a:avLst/>
          </a:prstGeom>
          <a:noFill/>
        </p:spPr>
        <p:txBody>
          <a:bodyPr lIns="0" tIns="0" rIns="0" bIns="0">
            <a:spAutoFit/>
          </a:bodyPr>
          <a:lstStyle/>
          <a:p>
            <a:pPr algn="ctr" eaLnBrk="1" fontAlgn="auto" hangingPunct="1">
              <a:spcBef>
                <a:spcPct val="20000"/>
              </a:spcBef>
              <a:spcAft>
                <a:spcPts val="0"/>
              </a:spcAft>
              <a:defRPr/>
            </a:pPr>
            <a:r>
              <a:rPr lang="en-US" sz="1600" b="1" dirty="0">
                <a:solidFill>
                  <a:schemeClr val="accent5"/>
                </a:solidFill>
                <a:latin typeface="+mn-lt"/>
                <a:ea typeface="+mn-ea"/>
              </a:rPr>
              <a:t>Title Goes Here </a:t>
            </a:r>
          </a:p>
          <a:p>
            <a:pPr algn="ctr" eaLnBrk="1" fontAlgn="auto" hangingPunct="1">
              <a:spcBef>
                <a:spcPct val="20000"/>
              </a:spcBef>
              <a:spcAft>
                <a:spcPts val="0"/>
              </a:spcAft>
              <a:defRPr/>
            </a:pPr>
            <a:r>
              <a:rPr lang="en-US" sz="1333" dirty="0">
                <a:solidFill>
                  <a:schemeClr val="tx1">
                    <a:lumMod val="50000"/>
                    <a:lumOff val="50000"/>
                  </a:schemeClr>
                </a:solidFill>
                <a:latin typeface="+mn-lt"/>
                <a:ea typeface="+mn-ea"/>
              </a:rPr>
              <a:t>There are many variations</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of passages lorem ipsum available, but the majority suffered alteration</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some form</a:t>
            </a:r>
          </a:p>
        </p:txBody>
      </p:sp>
      <p:sp>
        <p:nvSpPr>
          <p:cNvPr id="46" name="TextBox 55"/>
          <p:cNvSpPr txBox="1"/>
          <p:nvPr/>
        </p:nvSpPr>
        <p:spPr>
          <a:xfrm>
            <a:off x="7424740" y="4418014"/>
            <a:ext cx="1836737" cy="1723100"/>
          </a:xfrm>
          <a:prstGeom prst="rect">
            <a:avLst/>
          </a:prstGeom>
          <a:noFill/>
        </p:spPr>
        <p:txBody>
          <a:bodyPr lIns="0" tIns="0" rIns="0" bIns="0">
            <a:spAutoFit/>
          </a:bodyPr>
          <a:lstStyle/>
          <a:p>
            <a:pPr algn="ctr" eaLnBrk="1" fontAlgn="auto" hangingPunct="1">
              <a:spcBef>
                <a:spcPct val="20000"/>
              </a:spcBef>
              <a:spcAft>
                <a:spcPts val="0"/>
              </a:spcAft>
              <a:defRPr/>
            </a:pPr>
            <a:r>
              <a:rPr lang="en-US" sz="1600" b="1" dirty="0">
                <a:solidFill>
                  <a:schemeClr val="accent4"/>
                </a:solidFill>
                <a:latin typeface="+mn-lt"/>
                <a:ea typeface="+mn-ea"/>
              </a:rPr>
              <a:t>Title Goes Here </a:t>
            </a:r>
          </a:p>
          <a:p>
            <a:pPr algn="ctr" eaLnBrk="1" fontAlgn="auto" hangingPunct="1">
              <a:spcBef>
                <a:spcPct val="20000"/>
              </a:spcBef>
              <a:spcAft>
                <a:spcPts val="0"/>
              </a:spcAft>
              <a:defRPr/>
            </a:pPr>
            <a:r>
              <a:rPr lang="en-US" sz="1333" dirty="0">
                <a:solidFill>
                  <a:schemeClr val="tx1">
                    <a:lumMod val="50000"/>
                    <a:lumOff val="50000"/>
                  </a:schemeClr>
                </a:solidFill>
                <a:latin typeface="+mn-lt"/>
                <a:ea typeface="+mn-ea"/>
              </a:rPr>
              <a:t>There are many variations</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of passages lorem ipsum available, but the majority suffered alteration</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some form</a:t>
            </a:r>
          </a:p>
        </p:txBody>
      </p:sp>
      <p:sp>
        <p:nvSpPr>
          <p:cNvPr id="47" name="TextBox 56"/>
          <p:cNvSpPr txBox="1"/>
          <p:nvPr/>
        </p:nvSpPr>
        <p:spPr>
          <a:xfrm>
            <a:off x="5176840" y="4418014"/>
            <a:ext cx="1836737" cy="1723100"/>
          </a:xfrm>
          <a:prstGeom prst="rect">
            <a:avLst/>
          </a:prstGeom>
          <a:noFill/>
        </p:spPr>
        <p:txBody>
          <a:bodyPr lIns="0" tIns="0" rIns="0" bIns="0">
            <a:spAutoFit/>
          </a:bodyPr>
          <a:lstStyle/>
          <a:p>
            <a:pPr algn="ctr" eaLnBrk="1" fontAlgn="auto" hangingPunct="1">
              <a:spcBef>
                <a:spcPct val="20000"/>
              </a:spcBef>
              <a:spcAft>
                <a:spcPts val="0"/>
              </a:spcAft>
              <a:defRPr/>
            </a:pPr>
            <a:r>
              <a:rPr lang="en-US" sz="1600" b="1" dirty="0">
                <a:solidFill>
                  <a:schemeClr val="accent3"/>
                </a:solidFill>
                <a:latin typeface="+mn-lt"/>
                <a:ea typeface="+mn-ea"/>
              </a:rPr>
              <a:t>Title Goes Here </a:t>
            </a:r>
          </a:p>
          <a:p>
            <a:pPr algn="ctr" eaLnBrk="1" fontAlgn="auto" hangingPunct="1">
              <a:spcBef>
                <a:spcPct val="20000"/>
              </a:spcBef>
              <a:spcAft>
                <a:spcPts val="0"/>
              </a:spcAft>
              <a:defRPr/>
            </a:pPr>
            <a:r>
              <a:rPr lang="en-US" sz="1333" dirty="0">
                <a:solidFill>
                  <a:schemeClr val="tx1">
                    <a:lumMod val="50000"/>
                    <a:lumOff val="50000"/>
                  </a:schemeClr>
                </a:solidFill>
                <a:latin typeface="+mn-lt"/>
                <a:ea typeface="+mn-ea"/>
              </a:rPr>
              <a:t>There are many variations</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of passages lorem ipsum available, but the majority suffered alteration</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some form</a:t>
            </a:r>
          </a:p>
        </p:txBody>
      </p:sp>
      <p:sp>
        <p:nvSpPr>
          <p:cNvPr id="48" name="TextBox 57"/>
          <p:cNvSpPr txBox="1"/>
          <p:nvPr/>
        </p:nvSpPr>
        <p:spPr>
          <a:xfrm>
            <a:off x="2928939" y="4418014"/>
            <a:ext cx="1838325" cy="1723100"/>
          </a:xfrm>
          <a:prstGeom prst="rect">
            <a:avLst/>
          </a:prstGeom>
          <a:noFill/>
        </p:spPr>
        <p:txBody>
          <a:bodyPr lIns="0" tIns="0" rIns="0" bIns="0">
            <a:spAutoFit/>
          </a:bodyPr>
          <a:lstStyle/>
          <a:p>
            <a:pPr algn="ctr" eaLnBrk="1" fontAlgn="auto" hangingPunct="1">
              <a:spcBef>
                <a:spcPct val="20000"/>
              </a:spcBef>
              <a:spcAft>
                <a:spcPts val="0"/>
              </a:spcAft>
              <a:defRPr/>
            </a:pPr>
            <a:r>
              <a:rPr lang="en-US" sz="1600" b="1" dirty="0">
                <a:solidFill>
                  <a:schemeClr val="accent2"/>
                </a:solidFill>
                <a:latin typeface="+mn-lt"/>
                <a:ea typeface="+mn-ea"/>
              </a:rPr>
              <a:t>Title Goes Here </a:t>
            </a:r>
          </a:p>
          <a:p>
            <a:pPr algn="ctr" eaLnBrk="1" fontAlgn="auto" hangingPunct="1">
              <a:spcBef>
                <a:spcPct val="20000"/>
              </a:spcBef>
              <a:spcAft>
                <a:spcPts val="0"/>
              </a:spcAft>
              <a:defRPr/>
            </a:pPr>
            <a:r>
              <a:rPr lang="en-US" sz="1333" dirty="0">
                <a:solidFill>
                  <a:schemeClr val="tx1">
                    <a:lumMod val="50000"/>
                    <a:lumOff val="50000"/>
                  </a:schemeClr>
                </a:solidFill>
                <a:latin typeface="+mn-lt"/>
                <a:ea typeface="+mn-ea"/>
              </a:rPr>
              <a:t>There are many variations</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of passages lorem ipsum available, but the majority suffered alteration</a:t>
            </a:r>
            <a:br>
              <a:rPr lang="en-US" sz="1333" dirty="0">
                <a:solidFill>
                  <a:schemeClr val="tx1">
                    <a:lumMod val="50000"/>
                    <a:lumOff val="50000"/>
                  </a:schemeClr>
                </a:solidFill>
                <a:latin typeface="+mn-lt"/>
                <a:ea typeface="+mn-ea"/>
              </a:rPr>
            </a:br>
            <a:r>
              <a:rPr lang="en-US" sz="1333" dirty="0">
                <a:solidFill>
                  <a:schemeClr val="tx1">
                    <a:lumMod val="50000"/>
                    <a:lumOff val="50000"/>
                  </a:schemeClr>
                </a:solidFill>
                <a:latin typeface="+mn-lt"/>
                <a:ea typeface="+mn-ea"/>
              </a:rPr>
              <a:t>some form</a:t>
            </a: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nodeType="afterGroup">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childTnLst>
                                </p:cTn>
                              </p:par>
                            </p:childTnLst>
                          </p:cTn>
                        </p:par>
                        <p:par>
                          <p:cTn id="13" fill="hold" nodeType="afterGroup">
                            <p:stCondLst>
                              <p:cond delay="1000"/>
                            </p:stCondLst>
                            <p:childTnLst>
                              <p:par>
                                <p:cTn id="14" presetID="2" presetClass="entr" presetSubtype="4" accel="50000" decel="50000" fill="hold" grpId="0" nodeType="afterEffect">
                                  <p:stCondLst>
                                    <p:cond delay="0"/>
                                  </p:stCondLst>
                                  <p:childTnLst>
                                    <p:set>
                                      <p:cBhvr>
                                        <p:cTn id="15" dur="1" fill="hold">
                                          <p:stCondLst>
                                            <p:cond delay="0"/>
                                          </p:stCondLst>
                                        </p:cTn>
                                        <p:tgtEl>
                                          <p:spTgt spid="44"/>
                                        </p:tgtEl>
                                        <p:attrNameLst>
                                          <p:attrName>style.visibility</p:attrName>
                                        </p:attrNameLst>
                                      </p:cBhvr>
                                      <p:to>
                                        <p:strVal val="visible"/>
                                      </p:to>
                                    </p:set>
                                    <p:anim calcmode="lin" valueType="num">
                                      <p:cBhvr additive="base">
                                        <p:cTn id="16" dur="500" fill="hold"/>
                                        <p:tgtEl>
                                          <p:spTgt spid="44"/>
                                        </p:tgtEl>
                                        <p:attrNameLst>
                                          <p:attrName>ppt_x</p:attrName>
                                        </p:attrNameLst>
                                      </p:cBhvr>
                                      <p:tavLst>
                                        <p:tav tm="0">
                                          <p:val>
                                            <p:strVal val="#ppt_x"/>
                                          </p:val>
                                        </p:tav>
                                        <p:tav tm="100000">
                                          <p:val>
                                            <p:strVal val="#ppt_x"/>
                                          </p:val>
                                        </p:tav>
                                      </p:tavLst>
                                    </p:anim>
                                    <p:anim calcmode="lin" valueType="num">
                                      <p:cBhvr additive="base">
                                        <p:cTn id="17" dur="500" fill="hold"/>
                                        <p:tgtEl>
                                          <p:spTgt spid="44"/>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1500"/>
                            </p:stCondLst>
                            <p:childTnLst>
                              <p:par>
                                <p:cTn id="19" presetID="22" presetClass="entr" presetSubtype="8"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left)">
                                      <p:cBhvr>
                                        <p:cTn id="21" dur="500"/>
                                        <p:tgtEl>
                                          <p:spTgt spid="15"/>
                                        </p:tgtEl>
                                      </p:cBhvr>
                                    </p:animEffect>
                                  </p:childTnLst>
                                </p:cTn>
                              </p:par>
                            </p:childTnLst>
                          </p:cTn>
                        </p:par>
                        <p:par>
                          <p:cTn id="22" fill="hold" nodeType="afterGroup">
                            <p:stCondLst>
                              <p:cond delay="2000"/>
                            </p:stCondLst>
                            <p:childTnLst>
                              <p:par>
                                <p:cTn id="23" presetID="23" presetClass="entr" presetSubtype="16" fill="hold" grpId="0" nodeType="after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ppt_w</p:attrName>
                                        </p:attrNameLst>
                                      </p:cBhvr>
                                      <p:tavLst>
                                        <p:tav tm="0">
                                          <p:val>
                                            <p:fltVal val="0"/>
                                          </p:val>
                                        </p:tav>
                                        <p:tav tm="100000">
                                          <p:val>
                                            <p:strVal val="#ppt_w"/>
                                          </p:val>
                                        </p:tav>
                                      </p:tavLst>
                                    </p:anim>
                                    <p:anim calcmode="lin" valueType="num">
                                      <p:cBhvr>
                                        <p:cTn id="26" dur="500" fill="hold"/>
                                        <p:tgtEl>
                                          <p:spTgt spid="40"/>
                                        </p:tgtEl>
                                        <p:attrNameLst>
                                          <p:attrName>ppt_h</p:attrName>
                                        </p:attrNameLst>
                                      </p:cBhvr>
                                      <p:tavLst>
                                        <p:tav tm="0">
                                          <p:val>
                                            <p:fltVal val="0"/>
                                          </p:val>
                                        </p:tav>
                                        <p:tav tm="100000">
                                          <p:val>
                                            <p:strVal val="#ppt_h"/>
                                          </p:val>
                                        </p:tav>
                                      </p:tavLst>
                                    </p:anim>
                                  </p:childTnLst>
                                </p:cTn>
                              </p:par>
                            </p:childTnLst>
                          </p:cTn>
                        </p:par>
                        <p:par>
                          <p:cTn id="27" fill="hold" nodeType="afterGroup">
                            <p:stCondLst>
                              <p:cond delay="2500"/>
                            </p:stCondLst>
                            <p:childTnLst>
                              <p:par>
                                <p:cTn id="28" presetID="2" presetClass="entr" presetSubtype="4" accel="50000" decel="50000" fill="hold" grpId="0" nodeType="afterEffect">
                                  <p:stCondLst>
                                    <p:cond delay="0"/>
                                  </p:stCondLst>
                                  <p:childTnLst>
                                    <p:set>
                                      <p:cBhvr>
                                        <p:cTn id="29" dur="1" fill="hold">
                                          <p:stCondLst>
                                            <p:cond delay="0"/>
                                          </p:stCondLst>
                                        </p:cTn>
                                        <p:tgtEl>
                                          <p:spTgt spid="48"/>
                                        </p:tgtEl>
                                        <p:attrNameLst>
                                          <p:attrName>style.visibility</p:attrName>
                                        </p:attrNameLst>
                                      </p:cBhvr>
                                      <p:to>
                                        <p:strVal val="visible"/>
                                      </p:to>
                                    </p:set>
                                    <p:anim calcmode="lin" valueType="num">
                                      <p:cBhvr additive="base">
                                        <p:cTn id="30" dur="500" fill="hold"/>
                                        <p:tgtEl>
                                          <p:spTgt spid="48"/>
                                        </p:tgtEl>
                                        <p:attrNameLst>
                                          <p:attrName>ppt_x</p:attrName>
                                        </p:attrNameLst>
                                      </p:cBhvr>
                                      <p:tavLst>
                                        <p:tav tm="0">
                                          <p:val>
                                            <p:strVal val="#ppt_x"/>
                                          </p:val>
                                        </p:tav>
                                        <p:tav tm="100000">
                                          <p:val>
                                            <p:strVal val="#ppt_x"/>
                                          </p:val>
                                        </p:tav>
                                      </p:tavLst>
                                    </p:anim>
                                    <p:anim calcmode="lin" valueType="num">
                                      <p:cBhvr additive="base">
                                        <p:cTn id="31" dur="500" fill="hold"/>
                                        <p:tgtEl>
                                          <p:spTgt spid="48"/>
                                        </p:tgtEl>
                                        <p:attrNameLst>
                                          <p:attrName>ppt_y</p:attrName>
                                        </p:attrNameLst>
                                      </p:cBhvr>
                                      <p:tavLst>
                                        <p:tav tm="0">
                                          <p:val>
                                            <p:strVal val="1+#ppt_h/2"/>
                                          </p:val>
                                        </p:tav>
                                        <p:tav tm="100000">
                                          <p:val>
                                            <p:strVal val="#ppt_y"/>
                                          </p:val>
                                        </p:tav>
                                      </p:tavLst>
                                    </p:anim>
                                  </p:childTnLst>
                                </p:cTn>
                              </p:par>
                            </p:childTnLst>
                          </p:cTn>
                        </p:par>
                        <p:par>
                          <p:cTn id="32" fill="hold" nodeType="afterGroup">
                            <p:stCondLst>
                              <p:cond delay="3000"/>
                            </p:stCondLst>
                            <p:childTnLst>
                              <p:par>
                                <p:cTn id="33" presetID="22" presetClass="entr" presetSubtype="8"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left)">
                                      <p:cBhvr>
                                        <p:cTn id="35" dur="500"/>
                                        <p:tgtEl>
                                          <p:spTgt spid="21"/>
                                        </p:tgtEl>
                                      </p:cBhvr>
                                    </p:animEffect>
                                  </p:childTnLst>
                                </p:cTn>
                              </p:par>
                            </p:childTnLst>
                          </p:cTn>
                        </p:par>
                        <p:par>
                          <p:cTn id="36" fill="hold" nodeType="afterGroup">
                            <p:stCondLst>
                              <p:cond delay="3500"/>
                            </p:stCondLst>
                            <p:childTnLst>
                              <p:par>
                                <p:cTn id="37" presetID="23" presetClass="entr" presetSubtype="16" fill="hold" nodeType="afterEffect">
                                  <p:stCondLst>
                                    <p:cond delay="0"/>
                                  </p:stCondLst>
                                  <p:childTnLst>
                                    <p:set>
                                      <p:cBhvr>
                                        <p:cTn id="38" dur="1" fill="hold">
                                          <p:stCondLst>
                                            <p:cond delay="0"/>
                                          </p:stCondLst>
                                        </p:cTn>
                                        <p:tgtEl>
                                          <p:spTgt spid="43"/>
                                        </p:tgtEl>
                                        <p:attrNameLst>
                                          <p:attrName>style.visibility</p:attrName>
                                        </p:attrNameLst>
                                      </p:cBhvr>
                                      <p:to>
                                        <p:strVal val="visible"/>
                                      </p:to>
                                    </p:set>
                                    <p:anim calcmode="lin" valueType="num">
                                      <p:cBhvr>
                                        <p:cTn id="39" dur="500" fill="hold"/>
                                        <p:tgtEl>
                                          <p:spTgt spid="43"/>
                                        </p:tgtEl>
                                        <p:attrNameLst>
                                          <p:attrName>ppt_w</p:attrName>
                                        </p:attrNameLst>
                                      </p:cBhvr>
                                      <p:tavLst>
                                        <p:tav tm="0">
                                          <p:val>
                                            <p:fltVal val="0"/>
                                          </p:val>
                                        </p:tav>
                                        <p:tav tm="100000">
                                          <p:val>
                                            <p:strVal val="#ppt_w"/>
                                          </p:val>
                                        </p:tav>
                                      </p:tavLst>
                                    </p:anim>
                                    <p:anim calcmode="lin" valueType="num">
                                      <p:cBhvr>
                                        <p:cTn id="40" dur="500" fill="hold"/>
                                        <p:tgtEl>
                                          <p:spTgt spid="43"/>
                                        </p:tgtEl>
                                        <p:attrNameLst>
                                          <p:attrName>ppt_h</p:attrName>
                                        </p:attrNameLst>
                                      </p:cBhvr>
                                      <p:tavLst>
                                        <p:tav tm="0">
                                          <p:val>
                                            <p:fltVal val="0"/>
                                          </p:val>
                                        </p:tav>
                                        <p:tav tm="100000">
                                          <p:val>
                                            <p:strVal val="#ppt_h"/>
                                          </p:val>
                                        </p:tav>
                                      </p:tavLst>
                                    </p:anim>
                                  </p:childTnLst>
                                </p:cTn>
                              </p:par>
                            </p:childTnLst>
                          </p:cTn>
                        </p:par>
                        <p:par>
                          <p:cTn id="41" fill="hold" nodeType="afterGroup">
                            <p:stCondLst>
                              <p:cond delay="4000"/>
                            </p:stCondLst>
                            <p:childTnLst>
                              <p:par>
                                <p:cTn id="42" presetID="2" presetClass="entr" presetSubtype="4" accel="50000" decel="50000" fill="hold" grpId="0" nodeType="afterEffect">
                                  <p:stCondLst>
                                    <p:cond delay="0"/>
                                  </p:stCondLst>
                                  <p:childTnLst>
                                    <p:set>
                                      <p:cBhvr>
                                        <p:cTn id="43" dur="1" fill="hold">
                                          <p:stCondLst>
                                            <p:cond delay="0"/>
                                          </p:stCondLst>
                                        </p:cTn>
                                        <p:tgtEl>
                                          <p:spTgt spid="47"/>
                                        </p:tgtEl>
                                        <p:attrNameLst>
                                          <p:attrName>style.visibility</p:attrName>
                                        </p:attrNameLst>
                                      </p:cBhvr>
                                      <p:to>
                                        <p:strVal val="visible"/>
                                      </p:to>
                                    </p:set>
                                    <p:anim calcmode="lin" valueType="num">
                                      <p:cBhvr additive="base">
                                        <p:cTn id="44" dur="500" fill="hold"/>
                                        <p:tgtEl>
                                          <p:spTgt spid="47"/>
                                        </p:tgtEl>
                                        <p:attrNameLst>
                                          <p:attrName>ppt_x</p:attrName>
                                        </p:attrNameLst>
                                      </p:cBhvr>
                                      <p:tavLst>
                                        <p:tav tm="0">
                                          <p:val>
                                            <p:strVal val="#ppt_x"/>
                                          </p:val>
                                        </p:tav>
                                        <p:tav tm="100000">
                                          <p:val>
                                            <p:strVal val="#ppt_x"/>
                                          </p:val>
                                        </p:tav>
                                      </p:tavLst>
                                    </p:anim>
                                    <p:anim calcmode="lin" valueType="num">
                                      <p:cBhvr additive="base">
                                        <p:cTn id="45" dur="500" fill="hold"/>
                                        <p:tgtEl>
                                          <p:spTgt spid="47"/>
                                        </p:tgtEl>
                                        <p:attrNameLst>
                                          <p:attrName>ppt_y</p:attrName>
                                        </p:attrNameLst>
                                      </p:cBhvr>
                                      <p:tavLst>
                                        <p:tav tm="0">
                                          <p:val>
                                            <p:strVal val="1+#ppt_h/2"/>
                                          </p:val>
                                        </p:tav>
                                        <p:tav tm="100000">
                                          <p:val>
                                            <p:strVal val="#ppt_y"/>
                                          </p:val>
                                        </p:tav>
                                      </p:tavLst>
                                    </p:anim>
                                  </p:childTnLst>
                                </p:cTn>
                              </p:par>
                            </p:childTnLst>
                          </p:cTn>
                        </p:par>
                        <p:par>
                          <p:cTn id="46" fill="hold" nodeType="afterGroup">
                            <p:stCondLst>
                              <p:cond delay="4500"/>
                            </p:stCondLst>
                            <p:childTnLst>
                              <p:par>
                                <p:cTn id="47" presetID="22" presetClass="entr" presetSubtype="8"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left)">
                                      <p:cBhvr>
                                        <p:cTn id="49" dur="500"/>
                                        <p:tgtEl>
                                          <p:spTgt spid="27"/>
                                        </p:tgtEl>
                                      </p:cBhvr>
                                    </p:animEffect>
                                  </p:childTnLst>
                                </p:cTn>
                              </p:par>
                            </p:childTnLst>
                          </p:cTn>
                        </p:par>
                        <p:par>
                          <p:cTn id="50" fill="hold" nodeType="afterGroup">
                            <p:stCondLst>
                              <p:cond delay="5000"/>
                            </p:stCondLst>
                            <p:childTnLst>
                              <p:par>
                                <p:cTn id="51" presetID="23" presetClass="entr" presetSubtype="16" fill="hold" grpId="0" nodeType="afterEffect">
                                  <p:stCondLst>
                                    <p:cond delay="0"/>
                                  </p:stCondLst>
                                  <p:childTnLst>
                                    <p:set>
                                      <p:cBhvr>
                                        <p:cTn id="52" dur="1" fill="hold">
                                          <p:stCondLst>
                                            <p:cond delay="0"/>
                                          </p:stCondLst>
                                        </p:cTn>
                                        <p:tgtEl>
                                          <p:spTgt spid="41"/>
                                        </p:tgtEl>
                                        <p:attrNameLst>
                                          <p:attrName>style.visibility</p:attrName>
                                        </p:attrNameLst>
                                      </p:cBhvr>
                                      <p:to>
                                        <p:strVal val="visible"/>
                                      </p:to>
                                    </p:set>
                                    <p:anim calcmode="lin" valueType="num">
                                      <p:cBhvr>
                                        <p:cTn id="53" dur="500" fill="hold"/>
                                        <p:tgtEl>
                                          <p:spTgt spid="41"/>
                                        </p:tgtEl>
                                        <p:attrNameLst>
                                          <p:attrName>ppt_w</p:attrName>
                                        </p:attrNameLst>
                                      </p:cBhvr>
                                      <p:tavLst>
                                        <p:tav tm="0">
                                          <p:val>
                                            <p:fltVal val="0"/>
                                          </p:val>
                                        </p:tav>
                                        <p:tav tm="100000">
                                          <p:val>
                                            <p:strVal val="#ppt_w"/>
                                          </p:val>
                                        </p:tav>
                                      </p:tavLst>
                                    </p:anim>
                                    <p:anim calcmode="lin" valueType="num">
                                      <p:cBhvr>
                                        <p:cTn id="54" dur="500" fill="hold"/>
                                        <p:tgtEl>
                                          <p:spTgt spid="41"/>
                                        </p:tgtEl>
                                        <p:attrNameLst>
                                          <p:attrName>ppt_h</p:attrName>
                                        </p:attrNameLst>
                                      </p:cBhvr>
                                      <p:tavLst>
                                        <p:tav tm="0">
                                          <p:val>
                                            <p:fltVal val="0"/>
                                          </p:val>
                                        </p:tav>
                                        <p:tav tm="100000">
                                          <p:val>
                                            <p:strVal val="#ppt_h"/>
                                          </p:val>
                                        </p:tav>
                                      </p:tavLst>
                                    </p:anim>
                                  </p:childTnLst>
                                </p:cTn>
                              </p:par>
                            </p:childTnLst>
                          </p:cTn>
                        </p:par>
                        <p:par>
                          <p:cTn id="55" fill="hold" nodeType="afterGroup">
                            <p:stCondLst>
                              <p:cond delay="5500"/>
                            </p:stCondLst>
                            <p:childTnLst>
                              <p:par>
                                <p:cTn id="56" presetID="2" presetClass="entr" presetSubtype="4" accel="50000" decel="50000" fill="hold" grpId="0" nodeType="afterEffect">
                                  <p:stCondLst>
                                    <p:cond delay="0"/>
                                  </p:stCondLst>
                                  <p:childTnLst>
                                    <p:set>
                                      <p:cBhvr>
                                        <p:cTn id="57" dur="1" fill="hold">
                                          <p:stCondLst>
                                            <p:cond delay="0"/>
                                          </p:stCondLst>
                                        </p:cTn>
                                        <p:tgtEl>
                                          <p:spTgt spid="46"/>
                                        </p:tgtEl>
                                        <p:attrNameLst>
                                          <p:attrName>style.visibility</p:attrName>
                                        </p:attrNameLst>
                                      </p:cBhvr>
                                      <p:to>
                                        <p:strVal val="visible"/>
                                      </p:to>
                                    </p:set>
                                    <p:anim calcmode="lin" valueType="num">
                                      <p:cBhvr additive="base">
                                        <p:cTn id="58" dur="500" fill="hold"/>
                                        <p:tgtEl>
                                          <p:spTgt spid="46"/>
                                        </p:tgtEl>
                                        <p:attrNameLst>
                                          <p:attrName>ppt_x</p:attrName>
                                        </p:attrNameLst>
                                      </p:cBhvr>
                                      <p:tavLst>
                                        <p:tav tm="0">
                                          <p:val>
                                            <p:strVal val="#ppt_x"/>
                                          </p:val>
                                        </p:tav>
                                        <p:tav tm="100000">
                                          <p:val>
                                            <p:strVal val="#ppt_x"/>
                                          </p:val>
                                        </p:tav>
                                      </p:tavLst>
                                    </p:anim>
                                    <p:anim calcmode="lin" valueType="num">
                                      <p:cBhvr additive="base">
                                        <p:cTn id="59" dur="500" fill="hold"/>
                                        <p:tgtEl>
                                          <p:spTgt spid="46"/>
                                        </p:tgtEl>
                                        <p:attrNameLst>
                                          <p:attrName>ppt_y</p:attrName>
                                        </p:attrNameLst>
                                      </p:cBhvr>
                                      <p:tavLst>
                                        <p:tav tm="0">
                                          <p:val>
                                            <p:strVal val="1+#ppt_h/2"/>
                                          </p:val>
                                        </p:tav>
                                        <p:tav tm="100000">
                                          <p:val>
                                            <p:strVal val="#ppt_y"/>
                                          </p:val>
                                        </p:tav>
                                      </p:tavLst>
                                    </p:anim>
                                  </p:childTnLst>
                                </p:cTn>
                              </p:par>
                            </p:childTnLst>
                          </p:cTn>
                        </p:par>
                        <p:par>
                          <p:cTn id="60" fill="hold" nodeType="afterGroup">
                            <p:stCondLst>
                              <p:cond delay="6000"/>
                            </p:stCondLst>
                            <p:childTnLst>
                              <p:par>
                                <p:cTn id="61" presetID="22" presetClass="entr" presetSubtype="8" fill="hold" nodeType="afterEffect">
                                  <p:stCondLst>
                                    <p:cond delay="0"/>
                                  </p:stCondLst>
                                  <p:childTnLst>
                                    <p:set>
                                      <p:cBhvr>
                                        <p:cTn id="62" dur="1" fill="hold">
                                          <p:stCondLst>
                                            <p:cond delay="0"/>
                                          </p:stCondLst>
                                        </p:cTn>
                                        <p:tgtEl>
                                          <p:spTgt spid="33"/>
                                        </p:tgtEl>
                                        <p:attrNameLst>
                                          <p:attrName>style.visibility</p:attrName>
                                        </p:attrNameLst>
                                      </p:cBhvr>
                                      <p:to>
                                        <p:strVal val="visible"/>
                                      </p:to>
                                    </p:set>
                                    <p:animEffect transition="in" filter="wipe(left)">
                                      <p:cBhvr>
                                        <p:cTn id="63" dur="500"/>
                                        <p:tgtEl>
                                          <p:spTgt spid="33"/>
                                        </p:tgtEl>
                                      </p:cBhvr>
                                    </p:animEffect>
                                  </p:childTnLst>
                                </p:cTn>
                              </p:par>
                            </p:childTnLst>
                          </p:cTn>
                        </p:par>
                        <p:par>
                          <p:cTn id="64" fill="hold" nodeType="afterGroup">
                            <p:stCondLst>
                              <p:cond delay="6500"/>
                            </p:stCondLst>
                            <p:childTnLst>
                              <p:par>
                                <p:cTn id="65" presetID="23" presetClass="entr" presetSubtype="16"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 calcmode="lin" valueType="num">
                                      <p:cBhvr>
                                        <p:cTn id="67" dur="500" fill="hold"/>
                                        <p:tgtEl>
                                          <p:spTgt spid="42"/>
                                        </p:tgtEl>
                                        <p:attrNameLst>
                                          <p:attrName>ppt_w</p:attrName>
                                        </p:attrNameLst>
                                      </p:cBhvr>
                                      <p:tavLst>
                                        <p:tav tm="0">
                                          <p:val>
                                            <p:fltVal val="0"/>
                                          </p:val>
                                        </p:tav>
                                        <p:tav tm="100000">
                                          <p:val>
                                            <p:strVal val="#ppt_w"/>
                                          </p:val>
                                        </p:tav>
                                      </p:tavLst>
                                    </p:anim>
                                    <p:anim calcmode="lin" valueType="num">
                                      <p:cBhvr>
                                        <p:cTn id="68" dur="500" fill="hold"/>
                                        <p:tgtEl>
                                          <p:spTgt spid="42"/>
                                        </p:tgtEl>
                                        <p:attrNameLst>
                                          <p:attrName>ppt_h</p:attrName>
                                        </p:attrNameLst>
                                      </p:cBhvr>
                                      <p:tavLst>
                                        <p:tav tm="0">
                                          <p:val>
                                            <p:fltVal val="0"/>
                                          </p:val>
                                        </p:tav>
                                        <p:tav tm="100000">
                                          <p:val>
                                            <p:strVal val="#ppt_h"/>
                                          </p:val>
                                        </p:tav>
                                      </p:tavLst>
                                    </p:anim>
                                  </p:childTnLst>
                                </p:cTn>
                              </p:par>
                            </p:childTnLst>
                          </p:cTn>
                        </p:par>
                        <p:par>
                          <p:cTn id="69" fill="hold" nodeType="afterGroup">
                            <p:stCondLst>
                              <p:cond delay="7000"/>
                            </p:stCondLst>
                            <p:childTnLst>
                              <p:par>
                                <p:cTn id="70" presetID="2" presetClass="entr" presetSubtype="4" accel="50000" decel="50000" fill="hold" grpId="0" nodeType="afterEffect">
                                  <p:stCondLst>
                                    <p:cond delay="0"/>
                                  </p:stCondLst>
                                  <p:childTnLst>
                                    <p:set>
                                      <p:cBhvr>
                                        <p:cTn id="71" dur="1" fill="hold">
                                          <p:stCondLst>
                                            <p:cond delay="0"/>
                                          </p:stCondLst>
                                        </p:cTn>
                                        <p:tgtEl>
                                          <p:spTgt spid="45"/>
                                        </p:tgtEl>
                                        <p:attrNameLst>
                                          <p:attrName>style.visibility</p:attrName>
                                        </p:attrNameLst>
                                      </p:cBhvr>
                                      <p:to>
                                        <p:strVal val="visible"/>
                                      </p:to>
                                    </p:set>
                                    <p:anim calcmode="lin" valueType="num">
                                      <p:cBhvr additive="base">
                                        <p:cTn id="72" dur="500" fill="hold"/>
                                        <p:tgtEl>
                                          <p:spTgt spid="45"/>
                                        </p:tgtEl>
                                        <p:attrNameLst>
                                          <p:attrName>ppt_x</p:attrName>
                                        </p:attrNameLst>
                                      </p:cBhvr>
                                      <p:tavLst>
                                        <p:tav tm="0">
                                          <p:val>
                                            <p:strVal val="#ppt_x"/>
                                          </p:val>
                                        </p:tav>
                                        <p:tav tm="100000">
                                          <p:val>
                                            <p:strVal val="#ppt_x"/>
                                          </p:val>
                                        </p:tav>
                                      </p:tavLst>
                                    </p:anim>
                                    <p:anim calcmode="lin" valueType="num">
                                      <p:cBhvr additive="base">
                                        <p:cTn id="73"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42" grpId="0" animBg="1"/>
      <p:bldP spid="44" grpId="0"/>
      <p:bldP spid="45" grpId="0"/>
      <p:bldP spid="46" grpId="0"/>
      <p:bldP spid="47" grpId="0"/>
      <p:bldP spid="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7171"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2</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cxnSp>
        <p:nvCxnSpPr>
          <p:cNvPr id="9" name="Straight Connector 31"/>
          <p:cNvCxnSpPr/>
          <p:nvPr/>
        </p:nvCxnSpPr>
        <p:spPr>
          <a:xfrm>
            <a:off x="1338264" y="3155950"/>
            <a:ext cx="9515475" cy="0"/>
          </a:xfrm>
          <a:prstGeom prst="line">
            <a:avLst/>
          </a:prstGeom>
          <a:ln>
            <a:solidFill>
              <a:schemeClr val="tx1">
                <a:lumMod val="50000"/>
                <a:lumOff val="50000"/>
              </a:schemeClr>
            </a:solidFill>
            <a:prstDash val="sysDot"/>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10" name="Content Placeholder 2"/>
          <p:cNvSpPr txBox="1">
            <a:spLocks/>
          </p:cNvSpPr>
          <p:nvPr/>
        </p:nvSpPr>
        <p:spPr>
          <a:xfrm>
            <a:off x="1714501" y="5121275"/>
            <a:ext cx="2617788" cy="9731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a:solidFill>
                  <a:schemeClr val="tx1">
                    <a:lumMod val="50000"/>
                    <a:lumOff val="50000"/>
                  </a:schemeClr>
                </a:solidFill>
              </a:rPr>
              <a:t>Lorem ipsum dolor sit amet, </a:t>
            </a:r>
            <a:r>
              <a:rPr lang="en-US" sz="1200" b="1">
                <a:solidFill>
                  <a:schemeClr val="tx1">
                    <a:lumMod val="50000"/>
                    <a:lumOff val="50000"/>
                  </a:schemeClr>
                </a:solidFill>
              </a:rPr>
              <a:t>consectetur adipiscing elit. </a:t>
            </a:r>
            <a:r>
              <a:rPr lang="en-US" sz="1200">
                <a:solidFill>
                  <a:schemeClr val="tx1">
                    <a:lumMod val="50000"/>
                    <a:lumOff val="50000"/>
                  </a:schemeClr>
                </a:solidFill>
              </a:rPr>
              <a:t>Lorem Ipsum has been the industry's standard dummy text ever since the 1500s.</a:t>
            </a:r>
            <a:endParaRPr lang="en-US" sz="1200" dirty="0">
              <a:solidFill>
                <a:schemeClr val="tx1">
                  <a:lumMod val="50000"/>
                  <a:lumOff val="50000"/>
                </a:schemeClr>
              </a:solidFill>
            </a:endParaRPr>
          </a:p>
        </p:txBody>
      </p:sp>
      <p:sp>
        <p:nvSpPr>
          <p:cNvPr id="11" name="Title 13"/>
          <p:cNvSpPr txBox="1">
            <a:spLocks/>
          </p:cNvSpPr>
          <p:nvPr/>
        </p:nvSpPr>
        <p:spPr>
          <a:xfrm>
            <a:off x="1627189" y="4527550"/>
            <a:ext cx="2792412" cy="554038"/>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800" dirty="0">
                <a:latin typeface="+mj-lt"/>
              </a:rPr>
              <a:t>Step 1</a:t>
            </a:r>
          </a:p>
        </p:txBody>
      </p:sp>
      <p:sp>
        <p:nvSpPr>
          <p:cNvPr id="12" name="Content Placeholder 2"/>
          <p:cNvSpPr txBox="1">
            <a:spLocks/>
          </p:cNvSpPr>
          <p:nvPr/>
        </p:nvSpPr>
        <p:spPr>
          <a:xfrm>
            <a:off x="4775201" y="5121275"/>
            <a:ext cx="2617788" cy="973138"/>
          </a:xfrm>
          <a:prstGeom prst="rect">
            <a:avLst/>
          </a:prstGeom>
        </p:spPr>
        <p:txBody>
          <a:bodyPr lIns="121920" tIns="60960" rIns="121920" bIns="60960"/>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1200" dirty="0">
                <a:solidFill>
                  <a:schemeClr val="tx1">
                    <a:lumMod val="50000"/>
                    <a:lumOff val="50000"/>
                  </a:schemeClr>
                </a:solidFill>
              </a:rPr>
              <a:t>Lorem ipsum dolor sit amet, </a:t>
            </a:r>
            <a:r>
              <a:rPr lang="en-US" sz="1200" b="1" dirty="0">
                <a:solidFill>
                  <a:schemeClr val="tx1">
                    <a:lumMod val="50000"/>
                    <a:lumOff val="50000"/>
                  </a:schemeClr>
                </a:solidFill>
              </a:rPr>
              <a:t>consectetur adipiscing elit. </a:t>
            </a:r>
            <a:r>
              <a:rPr lang="en-US" sz="1200" dirty="0">
                <a:solidFill>
                  <a:schemeClr val="tx1">
                    <a:lumMod val="50000"/>
                    <a:lumOff val="50000"/>
                  </a:schemeClr>
                </a:solidFill>
              </a:rPr>
              <a:t>Lorem Ipsum has been the industry's standard dummy text ever since the 1500s.</a:t>
            </a:r>
          </a:p>
        </p:txBody>
      </p:sp>
      <p:sp>
        <p:nvSpPr>
          <p:cNvPr id="13" name="Title 13"/>
          <p:cNvSpPr txBox="1">
            <a:spLocks/>
          </p:cNvSpPr>
          <p:nvPr/>
        </p:nvSpPr>
        <p:spPr>
          <a:xfrm>
            <a:off x="4687889" y="4527550"/>
            <a:ext cx="2792412" cy="554038"/>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800" dirty="0">
                <a:latin typeface="+mj-lt"/>
              </a:rPr>
              <a:t>Step 2</a:t>
            </a:r>
          </a:p>
        </p:txBody>
      </p:sp>
      <p:sp>
        <p:nvSpPr>
          <p:cNvPr id="14" name="Title 13"/>
          <p:cNvSpPr txBox="1">
            <a:spLocks/>
          </p:cNvSpPr>
          <p:nvPr/>
        </p:nvSpPr>
        <p:spPr>
          <a:xfrm>
            <a:off x="7743825" y="4527550"/>
            <a:ext cx="2794000" cy="554038"/>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800" dirty="0">
                <a:latin typeface="+mj-lt"/>
              </a:rPr>
              <a:t>Step 3</a:t>
            </a:r>
          </a:p>
        </p:txBody>
      </p:sp>
      <p:sp>
        <p:nvSpPr>
          <p:cNvPr id="15" name="Content Placeholder 2"/>
          <p:cNvSpPr txBox="1">
            <a:spLocks/>
          </p:cNvSpPr>
          <p:nvPr/>
        </p:nvSpPr>
        <p:spPr>
          <a:xfrm>
            <a:off x="7918451" y="5070475"/>
            <a:ext cx="2619375" cy="9731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a:solidFill>
                  <a:schemeClr val="tx1">
                    <a:lumMod val="50000"/>
                    <a:lumOff val="50000"/>
                  </a:schemeClr>
                </a:solidFill>
              </a:rPr>
              <a:t>Lorem ipsum dolor sit amet, </a:t>
            </a:r>
            <a:r>
              <a:rPr lang="en-US" sz="1200" b="1">
                <a:solidFill>
                  <a:schemeClr val="tx1">
                    <a:lumMod val="50000"/>
                    <a:lumOff val="50000"/>
                  </a:schemeClr>
                </a:solidFill>
              </a:rPr>
              <a:t>consectetur adipiscing elit. </a:t>
            </a:r>
            <a:r>
              <a:rPr lang="en-US" sz="1200">
                <a:solidFill>
                  <a:schemeClr val="tx1">
                    <a:lumMod val="50000"/>
                    <a:lumOff val="50000"/>
                  </a:schemeClr>
                </a:solidFill>
              </a:rPr>
              <a:t>Lorem Ipsum has been the industry's standard dummy text ever since the 1500s.</a:t>
            </a:r>
            <a:endParaRPr lang="en-US" sz="1200" dirty="0">
              <a:solidFill>
                <a:schemeClr val="tx1">
                  <a:lumMod val="50000"/>
                  <a:lumOff val="50000"/>
                </a:schemeClr>
              </a:solidFill>
            </a:endParaRPr>
          </a:p>
        </p:txBody>
      </p:sp>
      <p:grpSp>
        <p:nvGrpSpPr>
          <p:cNvPr id="16" name="Group 32"/>
          <p:cNvGrpSpPr>
            <a:grpSpLocks/>
          </p:cNvGrpSpPr>
          <p:nvPr/>
        </p:nvGrpSpPr>
        <p:grpSpPr bwMode="auto">
          <a:xfrm>
            <a:off x="2106614" y="2246315"/>
            <a:ext cx="1866900" cy="1870075"/>
            <a:chOff x="2106021" y="2086164"/>
            <a:chExt cx="1867174" cy="1870950"/>
          </a:xfrm>
        </p:grpSpPr>
        <p:grpSp>
          <p:nvGrpSpPr>
            <p:cNvPr id="7206" name="Group 10"/>
            <p:cNvGrpSpPr>
              <a:grpSpLocks/>
            </p:cNvGrpSpPr>
            <p:nvPr/>
          </p:nvGrpSpPr>
          <p:grpSpPr bwMode="auto">
            <a:xfrm>
              <a:off x="2106021" y="2086164"/>
              <a:ext cx="1867174" cy="1870950"/>
              <a:chOff x="3692576" y="1742634"/>
              <a:chExt cx="2790379" cy="2796023"/>
            </a:xfrm>
          </p:grpSpPr>
          <p:grpSp>
            <p:nvGrpSpPr>
              <p:cNvPr id="7209" name="组合 79"/>
              <p:cNvGrpSpPr>
                <a:grpSpLocks/>
              </p:cNvGrpSpPr>
              <p:nvPr/>
            </p:nvGrpSpPr>
            <p:grpSpPr bwMode="auto">
              <a:xfrm>
                <a:off x="3692576" y="1742634"/>
                <a:ext cx="2790379" cy="2796023"/>
                <a:chOff x="6379729" y="2488774"/>
                <a:chExt cx="2513016" cy="2513016"/>
              </a:xfrm>
            </p:grpSpPr>
            <p:sp>
              <p:nvSpPr>
                <p:cNvPr id="22"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23"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21" name="椭圆 80"/>
              <p:cNvSpPr/>
              <p:nvPr/>
            </p:nvSpPr>
            <p:spPr bwMode="auto">
              <a:xfrm>
                <a:off x="4101618" y="2137562"/>
                <a:ext cx="2016471" cy="2020558"/>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7207" name="Freeform 11"/>
            <p:cNvSpPr>
              <a:spLocks noEditPoints="1"/>
            </p:cNvSpPr>
            <p:nvPr/>
          </p:nvSpPr>
          <p:spPr bwMode="auto">
            <a:xfrm>
              <a:off x="2825386" y="2568445"/>
              <a:ext cx="428444" cy="427305"/>
            </a:xfrm>
            <a:custGeom>
              <a:avLst/>
              <a:gdLst>
                <a:gd name="T0" fmla="*/ 2147483647 w 319"/>
                <a:gd name="T1" fmla="*/ 2147483647 h 318"/>
                <a:gd name="T2" fmla="*/ 2147483647 w 319"/>
                <a:gd name="T3" fmla="*/ 2147483647 h 318"/>
                <a:gd name="T4" fmla="*/ 2147483647 w 319"/>
                <a:gd name="T5" fmla="*/ 2147483647 h 318"/>
                <a:gd name="T6" fmla="*/ 2147483647 w 319"/>
                <a:gd name="T7" fmla="*/ 2147483647 h 318"/>
                <a:gd name="T8" fmla="*/ 2147483647 w 319"/>
                <a:gd name="T9" fmla="*/ 2147483647 h 318"/>
                <a:gd name="T10" fmla="*/ 2147483647 w 319"/>
                <a:gd name="T11" fmla="*/ 2147483647 h 318"/>
                <a:gd name="T12" fmla="*/ 2147483647 w 319"/>
                <a:gd name="T13" fmla="*/ 0 h 318"/>
                <a:gd name="T14" fmla="*/ 2147483647 w 319"/>
                <a:gd name="T15" fmla="*/ 2147483647 h 318"/>
                <a:gd name="T16" fmla="*/ 2147483647 w 319"/>
                <a:gd name="T17" fmla="*/ 2147483647 h 318"/>
                <a:gd name="T18" fmla="*/ 2147483647 w 319"/>
                <a:gd name="T19" fmla="*/ 2147483647 h 318"/>
                <a:gd name="T20" fmla="*/ 2147483647 w 319"/>
                <a:gd name="T21" fmla="*/ 2147483647 h 318"/>
                <a:gd name="T22" fmla="*/ 2147483647 w 319"/>
                <a:gd name="T23" fmla="*/ 2147483647 h 318"/>
                <a:gd name="T24" fmla="*/ 2147483647 w 319"/>
                <a:gd name="T25" fmla="*/ 2147483647 h 318"/>
                <a:gd name="T26" fmla="*/ 2147483647 w 319"/>
                <a:gd name="T27" fmla="*/ 2147483647 h 318"/>
                <a:gd name="T28" fmla="*/ 2147483647 w 319"/>
                <a:gd name="T29" fmla="*/ 2147483647 h 318"/>
                <a:gd name="T30" fmla="*/ 2147483647 w 319"/>
                <a:gd name="T31" fmla="*/ 2147483647 h 3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9" h="318">
                  <a:moveTo>
                    <a:pt x="7" y="291"/>
                  </a:moveTo>
                  <a:cubicBezTo>
                    <a:pt x="26" y="310"/>
                    <a:pt x="26" y="310"/>
                    <a:pt x="26" y="310"/>
                  </a:cubicBezTo>
                  <a:cubicBezTo>
                    <a:pt x="33" y="318"/>
                    <a:pt x="46" y="318"/>
                    <a:pt x="53" y="310"/>
                  </a:cubicBezTo>
                  <a:cubicBezTo>
                    <a:pt x="129" y="234"/>
                    <a:pt x="129" y="234"/>
                    <a:pt x="129" y="234"/>
                  </a:cubicBezTo>
                  <a:cubicBezTo>
                    <a:pt x="147" y="245"/>
                    <a:pt x="169" y="251"/>
                    <a:pt x="191" y="251"/>
                  </a:cubicBezTo>
                  <a:cubicBezTo>
                    <a:pt x="260" y="251"/>
                    <a:pt x="319" y="192"/>
                    <a:pt x="319" y="124"/>
                  </a:cubicBezTo>
                  <a:cubicBezTo>
                    <a:pt x="319" y="55"/>
                    <a:pt x="263" y="0"/>
                    <a:pt x="195" y="0"/>
                  </a:cubicBezTo>
                  <a:cubicBezTo>
                    <a:pt x="127" y="0"/>
                    <a:pt x="67" y="59"/>
                    <a:pt x="67" y="127"/>
                  </a:cubicBezTo>
                  <a:cubicBezTo>
                    <a:pt x="67" y="151"/>
                    <a:pt x="74" y="173"/>
                    <a:pt x="85" y="192"/>
                  </a:cubicBezTo>
                  <a:cubicBezTo>
                    <a:pt x="10" y="267"/>
                    <a:pt x="10" y="267"/>
                    <a:pt x="10" y="267"/>
                  </a:cubicBezTo>
                  <a:cubicBezTo>
                    <a:pt x="2" y="275"/>
                    <a:pt x="0" y="284"/>
                    <a:pt x="7" y="291"/>
                  </a:cubicBezTo>
                  <a:close/>
                  <a:moveTo>
                    <a:pt x="191" y="213"/>
                  </a:moveTo>
                  <a:cubicBezTo>
                    <a:pt x="144" y="213"/>
                    <a:pt x="106" y="175"/>
                    <a:pt x="106" y="127"/>
                  </a:cubicBezTo>
                  <a:cubicBezTo>
                    <a:pt x="106" y="80"/>
                    <a:pt x="148" y="38"/>
                    <a:pt x="195" y="38"/>
                  </a:cubicBezTo>
                  <a:cubicBezTo>
                    <a:pt x="242" y="38"/>
                    <a:pt x="281" y="76"/>
                    <a:pt x="281" y="124"/>
                  </a:cubicBezTo>
                  <a:cubicBezTo>
                    <a:pt x="281" y="171"/>
                    <a:pt x="239" y="213"/>
                    <a:pt x="191" y="21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121920" tIns="60960" rIns="121920" bIns="60960"/>
            <a:lstStyle/>
            <a:p>
              <a:endParaRPr lang="zh-CN" altLang="en-US"/>
            </a:p>
          </p:txBody>
        </p:sp>
        <p:sp>
          <p:nvSpPr>
            <p:cNvPr id="7208" name="Rectangle 28"/>
            <p:cNvSpPr>
              <a:spLocks noChangeArrowheads="1"/>
            </p:cNvSpPr>
            <p:nvPr/>
          </p:nvSpPr>
          <p:spPr bwMode="auto">
            <a:xfrm>
              <a:off x="2366231" y="3015529"/>
              <a:ext cx="1346754" cy="461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1200" b="1">
                  <a:solidFill>
                    <a:schemeClr val="bg1"/>
                  </a:solidFill>
                </a:rPr>
                <a:t>Identify your Trigger</a:t>
              </a:r>
            </a:p>
          </p:txBody>
        </p:sp>
      </p:grpSp>
      <p:grpSp>
        <p:nvGrpSpPr>
          <p:cNvPr id="24" name="Group 34"/>
          <p:cNvGrpSpPr>
            <a:grpSpLocks/>
          </p:cNvGrpSpPr>
          <p:nvPr/>
        </p:nvGrpSpPr>
        <p:grpSpPr bwMode="auto">
          <a:xfrm>
            <a:off x="4854575" y="1885952"/>
            <a:ext cx="2419351" cy="2422525"/>
            <a:chOff x="4854592" y="1725481"/>
            <a:chExt cx="2418708" cy="2423599"/>
          </a:xfrm>
        </p:grpSpPr>
        <p:grpSp>
          <p:nvGrpSpPr>
            <p:cNvPr id="7195" name="Group 15"/>
            <p:cNvGrpSpPr>
              <a:grpSpLocks/>
            </p:cNvGrpSpPr>
            <p:nvPr/>
          </p:nvGrpSpPr>
          <p:grpSpPr bwMode="auto">
            <a:xfrm>
              <a:off x="4854592" y="1725481"/>
              <a:ext cx="2418708" cy="2423599"/>
              <a:chOff x="3692576" y="1742634"/>
              <a:chExt cx="2790379" cy="2796023"/>
            </a:xfrm>
          </p:grpSpPr>
          <p:grpSp>
            <p:nvGrpSpPr>
              <p:cNvPr id="7198" name="组合 79"/>
              <p:cNvGrpSpPr>
                <a:grpSpLocks/>
              </p:cNvGrpSpPr>
              <p:nvPr/>
            </p:nvGrpSpPr>
            <p:grpSpPr bwMode="auto">
              <a:xfrm>
                <a:off x="3692576" y="1742634"/>
                <a:ext cx="2790379" cy="2796023"/>
                <a:chOff x="6379729" y="2488774"/>
                <a:chExt cx="2513016" cy="2513016"/>
              </a:xfrm>
            </p:grpSpPr>
            <p:sp>
              <p:nvSpPr>
                <p:cNvPr id="30"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1"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29" name="椭圆 80"/>
              <p:cNvSpPr/>
              <p:nvPr/>
            </p:nvSpPr>
            <p:spPr bwMode="auto">
              <a:xfrm>
                <a:off x="4101618" y="2137562"/>
                <a:ext cx="2016471" cy="2020558"/>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7196" name="Freeform 6"/>
            <p:cNvSpPr>
              <a:spLocks noEditPoints="1"/>
            </p:cNvSpPr>
            <p:nvPr/>
          </p:nvSpPr>
          <p:spPr bwMode="auto">
            <a:xfrm>
              <a:off x="5660043" y="2339751"/>
              <a:ext cx="807805" cy="825861"/>
            </a:xfrm>
            <a:custGeom>
              <a:avLst/>
              <a:gdLst>
                <a:gd name="T0" fmla="*/ 2147483647 w 360"/>
                <a:gd name="T1" fmla="*/ 2147483647 h 368"/>
                <a:gd name="T2" fmla="*/ 2147483647 w 360"/>
                <a:gd name="T3" fmla="*/ 2147483647 h 368"/>
                <a:gd name="T4" fmla="*/ 2147483647 w 360"/>
                <a:gd name="T5" fmla="*/ 2147483647 h 368"/>
                <a:gd name="T6" fmla="*/ 2147483647 w 360"/>
                <a:gd name="T7" fmla="*/ 2147483647 h 368"/>
                <a:gd name="T8" fmla="*/ 2147483647 w 360"/>
                <a:gd name="T9" fmla="*/ 2147483647 h 368"/>
                <a:gd name="T10" fmla="*/ 2147483647 w 360"/>
                <a:gd name="T11" fmla="*/ 0 h 368"/>
                <a:gd name="T12" fmla="*/ 2147483647 w 360"/>
                <a:gd name="T13" fmla="*/ 2147483647 h 368"/>
                <a:gd name="T14" fmla="*/ 2147483647 w 360"/>
                <a:gd name="T15" fmla="*/ 2147483647 h 368"/>
                <a:gd name="T16" fmla="*/ 0 w 360"/>
                <a:gd name="T17" fmla="*/ 2147483647 h 368"/>
                <a:gd name="T18" fmla="*/ 2147483647 w 360"/>
                <a:gd name="T19" fmla="*/ 2147483647 h 368"/>
                <a:gd name="T20" fmla="*/ 2147483647 w 360"/>
                <a:gd name="T21" fmla="*/ 2147483647 h 368"/>
                <a:gd name="T22" fmla="*/ 2147483647 w 360"/>
                <a:gd name="T23" fmla="*/ 2147483647 h 368"/>
                <a:gd name="T24" fmla="*/ 2147483647 w 360"/>
                <a:gd name="T25" fmla="*/ 2147483647 h 368"/>
                <a:gd name="T26" fmla="*/ 2147483647 w 360"/>
                <a:gd name="T27" fmla="*/ 2147483647 h 368"/>
                <a:gd name="T28" fmla="*/ 2147483647 w 360"/>
                <a:gd name="T29" fmla="*/ 2147483647 h 368"/>
                <a:gd name="T30" fmla="*/ 2147483647 w 360"/>
                <a:gd name="T31" fmla="*/ 2147483647 h 368"/>
                <a:gd name="T32" fmla="*/ 2147483647 w 360"/>
                <a:gd name="T33" fmla="*/ 2147483647 h 368"/>
                <a:gd name="T34" fmla="*/ 2147483647 w 360"/>
                <a:gd name="T35" fmla="*/ 2147483647 h 368"/>
                <a:gd name="T36" fmla="*/ 2147483647 w 360"/>
                <a:gd name="T37" fmla="*/ 2147483647 h 368"/>
                <a:gd name="T38" fmla="*/ 2147483647 w 360"/>
                <a:gd name="T39" fmla="*/ 2147483647 h 368"/>
                <a:gd name="T40" fmla="*/ 2147483647 w 360"/>
                <a:gd name="T41" fmla="*/ 2147483647 h 368"/>
                <a:gd name="T42" fmla="*/ 2147483647 w 360"/>
                <a:gd name="T43" fmla="*/ 2147483647 h 368"/>
                <a:gd name="T44" fmla="*/ 2147483647 w 360"/>
                <a:gd name="T45" fmla="*/ 2147483647 h 368"/>
                <a:gd name="T46" fmla="*/ 2147483647 w 360"/>
                <a:gd name="T47" fmla="*/ 2147483647 h 368"/>
                <a:gd name="T48" fmla="*/ 2147483647 w 360"/>
                <a:gd name="T49" fmla="*/ 2147483647 h 368"/>
                <a:gd name="T50" fmla="*/ 2147483647 w 360"/>
                <a:gd name="T51" fmla="*/ 2147483647 h 368"/>
                <a:gd name="T52" fmla="*/ 2147483647 w 360"/>
                <a:gd name="T53" fmla="*/ 2147483647 h 368"/>
                <a:gd name="T54" fmla="*/ 2147483647 w 360"/>
                <a:gd name="T55" fmla="*/ 2147483647 h 368"/>
                <a:gd name="T56" fmla="*/ 2147483647 w 360"/>
                <a:gd name="T57" fmla="*/ 2147483647 h 368"/>
                <a:gd name="T58" fmla="*/ 2147483647 w 360"/>
                <a:gd name="T59" fmla="*/ 2147483647 h 36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60" h="368">
                  <a:moveTo>
                    <a:pt x="203" y="271"/>
                  </a:moveTo>
                  <a:cubicBezTo>
                    <a:pt x="203" y="242"/>
                    <a:pt x="225" y="226"/>
                    <a:pt x="261" y="202"/>
                  </a:cubicBezTo>
                  <a:cubicBezTo>
                    <a:pt x="305" y="173"/>
                    <a:pt x="360" y="137"/>
                    <a:pt x="360" y="51"/>
                  </a:cubicBezTo>
                  <a:cubicBezTo>
                    <a:pt x="360" y="43"/>
                    <a:pt x="353" y="37"/>
                    <a:pt x="346" y="37"/>
                  </a:cubicBezTo>
                  <a:cubicBezTo>
                    <a:pt x="277" y="37"/>
                    <a:pt x="277" y="37"/>
                    <a:pt x="277" y="37"/>
                  </a:cubicBezTo>
                  <a:cubicBezTo>
                    <a:pt x="267" y="19"/>
                    <a:pt x="238" y="0"/>
                    <a:pt x="180" y="0"/>
                  </a:cubicBezTo>
                  <a:cubicBezTo>
                    <a:pt x="121" y="0"/>
                    <a:pt x="92" y="19"/>
                    <a:pt x="83" y="37"/>
                  </a:cubicBezTo>
                  <a:cubicBezTo>
                    <a:pt x="14" y="37"/>
                    <a:pt x="14" y="37"/>
                    <a:pt x="14" y="37"/>
                  </a:cubicBezTo>
                  <a:cubicBezTo>
                    <a:pt x="6" y="37"/>
                    <a:pt x="0" y="43"/>
                    <a:pt x="0" y="51"/>
                  </a:cubicBezTo>
                  <a:cubicBezTo>
                    <a:pt x="0" y="137"/>
                    <a:pt x="54" y="173"/>
                    <a:pt x="98" y="202"/>
                  </a:cubicBezTo>
                  <a:cubicBezTo>
                    <a:pt x="134" y="226"/>
                    <a:pt x="156" y="242"/>
                    <a:pt x="156" y="271"/>
                  </a:cubicBezTo>
                  <a:cubicBezTo>
                    <a:pt x="156" y="297"/>
                    <a:pt x="156" y="297"/>
                    <a:pt x="156" y="297"/>
                  </a:cubicBezTo>
                  <a:cubicBezTo>
                    <a:pt x="118" y="301"/>
                    <a:pt x="91" y="315"/>
                    <a:pt x="91" y="332"/>
                  </a:cubicBezTo>
                  <a:cubicBezTo>
                    <a:pt x="91" y="352"/>
                    <a:pt x="131" y="368"/>
                    <a:pt x="180" y="368"/>
                  </a:cubicBezTo>
                  <a:cubicBezTo>
                    <a:pt x="229" y="368"/>
                    <a:pt x="269" y="352"/>
                    <a:pt x="269" y="332"/>
                  </a:cubicBezTo>
                  <a:cubicBezTo>
                    <a:pt x="269" y="315"/>
                    <a:pt x="241" y="301"/>
                    <a:pt x="203" y="297"/>
                  </a:cubicBezTo>
                  <a:lnTo>
                    <a:pt x="203" y="271"/>
                  </a:lnTo>
                  <a:close/>
                  <a:moveTo>
                    <a:pt x="259" y="170"/>
                  </a:moveTo>
                  <a:cubicBezTo>
                    <a:pt x="270" y="146"/>
                    <a:pt x="279" y="113"/>
                    <a:pt x="281" y="65"/>
                  </a:cubicBezTo>
                  <a:cubicBezTo>
                    <a:pt x="331" y="65"/>
                    <a:pt x="331" y="65"/>
                    <a:pt x="331" y="65"/>
                  </a:cubicBezTo>
                  <a:cubicBezTo>
                    <a:pt x="326" y="119"/>
                    <a:pt x="294" y="146"/>
                    <a:pt x="259" y="170"/>
                  </a:cubicBezTo>
                  <a:close/>
                  <a:moveTo>
                    <a:pt x="180" y="24"/>
                  </a:moveTo>
                  <a:cubicBezTo>
                    <a:pt x="234" y="24"/>
                    <a:pt x="256" y="47"/>
                    <a:pt x="256" y="55"/>
                  </a:cubicBezTo>
                  <a:cubicBezTo>
                    <a:pt x="256" y="63"/>
                    <a:pt x="234" y="86"/>
                    <a:pt x="180" y="86"/>
                  </a:cubicBezTo>
                  <a:cubicBezTo>
                    <a:pt x="125" y="86"/>
                    <a:pt x="104" y="63"/>
                    <a:pt x="104" y="55"/>
                  </a:cubicBezTo>
                  <a:cubicBezTo>
                    <a:pt x="104" y="47"/>
                    <a:pt x="125" y="24"/>
                    <a:pt x="180" y="24"/>
                  </a:cubicBezTo>
                  <a:close/>
                  <a:moveTo>
                    <a:pt x="29" y="65"/>
                  </a:moveTo>
                  <a:cubicBezTo>
                    <a:pt x="79" y="65"/>
                    <a:pt x="79" y="65"/>
                    <a:pt x="79" y="65"/>
                  </a:cubicBezTo>
                  <a:cubicBezTo>
                    <a:pt x="80" y="113"/>
                    <a:pt x="89" y="146"/>
                    <a:pt x="101" y="170"/>
                  </a:cubicBezTo>
                  <a:cubicBezTo>
                    <a:pt x="66" y="146"/>
                    <a:pt x="33" y="119"/>
                    <a:pt x="29" y="6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121920" tIns="60960" rIns="121920" bIns="60960"/>
            <a:lstStyle/>
            <a:p>
              <a:endParaRPr lang="zh-CN" altLang="en-US"/>
            </a:p>
          </p:txBody>
        </p:sp>
        <p:sp>
          <p:nvSpPr>
            <p:cNvPr id="7197" name="Rectangle 29"/>
            <p:cNvSpPr>
              <a:spLocks noChangeArrowheads="1"/>
            </p:cNvSpPr>
            <p:nvPr/>
          </p:nvSpPr>
          <p:spPr bwMode="auto">
            <a:xfrm>
              <a:off x="5374277" y="3206725"/>
              <a:ext cx="1443448" cy="46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1200" b="1">
                  <a:solidFill>
                    <a:schemeClr val="bg1"/>
                  </a:solidFill>
                </a:rPr>
                <a:t>Determine your Real Reward</a:t>
              </a:r>
            </a:p>
          </p:txBody>
        </p:sp>
      </p:grpSp>
      <p:grpSp>
        <p:nvGrpSpPr>
          <p:cNvPr id="32" name="Group 35"/>
          <p:cNvGrpSpPr>
            <a:grpSpLocks/>
          </p:cNvGrpSpPr>
          <p:nvPr/>
        </p:nvGrpSpPr>
        <p:grpSpPr bwMode="auto">
          <a:xfrm>
            <a:off x="8239126" y="2241552"/>
            <a:ext cx="1866900" cy="1870075"/>
            <a:chOff x="8238901" y="2081251"/>
            <a:chExt cx="1867174" cy="1870950"/>
          </a:xfrm>
        </p:grpSpPr>
        <p:grpSp>
          <p:nvGrpSpPr>
            <p:cNvPr id="7184" name="Group 20"/>
            <p:cNvGrpSpPr>
              <a:grpSpLocks/>
            </p:cNvGrpSpPr>
            <p:nvPr/>
          </p:nvGrpSpPr>
          <p:grpSpPr bwMode="auto">
            <a:xfrm>
              <a:off x="8238901" y="2081251"/>
              <a:ext cx="1867174" cy="1870950"/>
              <a:chOff x="3692576" y="1742634"/>
              <a:chExt cx="2790379" cy="2796023"/>
            </a:xfrm>
          </p:grpSpPr>
          <p:grpSp>
            <p:nvGrpSpPr>
              <p:cNvPr id="7187" name="组合 79"/>
              <p:cNvGrpSpPr>
                <a:grpSpLocks/>
              </p:cNvGrpSpPr>
              <p:nvPr/>
            </p:nvGrpSpPr>
            <p:grpSpPr bwMode="auto">
              <a:xfrm>
                <a:off x="3692576" y="1742634"/>
                <a:ext cx="2790379" cy="2796023"/>
                <a:chOff x="6379729" y="2488774"/>
                <a:chExt cx="2513016" cy="2513016"/>
              </a:xfrm>
            </p:grpSpPr>
            <p:sp>
              <p:nvSpPr>
                <p:cNvPr id="38"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9"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37" name="椭圆 80"/>
              <p:cNvSpPr/>
              <p:nvPr/>
            </p:nvSpPr>
            <p:spPr bwMode="auto">
              <a:xfrm>
                <a:off x="4101618" y="2137562"/>
                <a:ext cx="2016471" cy="2020558"/>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7185" name="Freeform 16"/>
            <p:cNvSpPr>
              <a:spLocks noEditPoints="1"/>
            </p:cNvSpPr>
            <p:nvPr/>
          </p:nvSpPr>
          <p:spPr bwMode="auto">
            <a:xfrm>
              <a:off x="8973519" y="2574445"/>
              <a:ext cx="415296" cy="415296"/>
            </a:xfrm>
            <a:custGeom>
              <a:avLst/>
              <a:gdLst>
                <a:gd name="T0" fmla="*/ 2147483647 w 360"/>
                <a:gd name="T1" fmla="*/ 2147483647 h 360"/>
                <a:gd name="T2" fmla="*/ 2147483647 w 360"/>
                <a:gd name="T3" fmla="*/ 2147483647 h 360"/>
                <a:gd name="T4" fmla="*/ 2147483647 w 360"/>
                <a:gd name="T5" fmla="*/ 2147483647 h 360"/>
                <a:gd name="T6" fmla="*/ 2147483647 w 360"/>
                <a:gd name="T7" fmla="*/ 2147483647 h 360"/>
                <a:gd name="T8" fmla="*/ 2147483647 w 360"/>
                <a:gd name="T9" fmla="*/ 2147483647 h 360"/>
                <a:gd name="T10" fmla="*/ 2147483647 w 360"/>
                <a:gd name="T11" fmla="*/ 2147483647 h 360"/>
                <a:gd name="T12" fmla="*/ 2147483647 w 360"/>
                <a:gd name="T13" fmla="*/ 2147483647 h 360"/>
                <a:gd name="T14" fmla="*/ 2147483647 w 360"/>
                <a:gd name="T15" fmla="*/ 2147483647 h 360"/>
                <a:gd name="T16" fmla="*/ 2147483647 w 360"/>
                <a:gd name="T17" fmla="*/ 2147483647 h 360"/>
                <a:gd name="T18" fmla="*/ 2147483647 w 360"/>
                <a:gd name="T19" fmla="*/ 2147483647 h 360"/>
                <a:gd name="T20" fmla="*/ 0 w 360"/>
                <a:gd name="T21" fmla="*/ 2147483647 h 360"/>
                <a:gd name="T22" fmla="*/ 0 w 360"/>
                <a:gd name="T23" fmla="*/ 2147483647 h 360"/>
                <a:gd name="T24" fmla="*/ 2147483647 w 360"/>
                <a:gd name="T25" fmla="*/ 2147483647 h 360"/>
                <a:gd name="T26" fmla="*/ 2147483647 w 360"/>
                <a:gd name="T27" fmla="*/ 2147483647 h 360"/>
                <a:gd name="T28" fmla="*/ 2147483647 w 360"/>
                <a:gd name="T29" fmla="*/ 2147483647 h 360"/>
                <a:gd name="T30" fmla="*/ 2147483647 w 360"/>
                <a:gd name="T31" fmla="*/ 2147483647 h 360"/>
                <a:gd name="T32" fmla="*/ 2147483647 w 360"/>
                <a:gd name="T33" fmla="*/ 2147483647 h 360"/>
                <a:gd name="T34" fmla="*/ 2147483647 w 360"/>
                <a:gd name="T35" fmla="*/ 2147483647 h 360"/>
                <a:gd name="T36" fmla="*/ 2147483647 w 360"/>
                <a:gd name="T37" fmla="*/ 2147483647 h 360"/>
                <a:gd name="T38" fmla="*/ 2147483647 w 360"/>
                <a:gd name="T39" fmla="*/ 2147483647 h 360"/>
                <a:gd name="T40" fmla="*/ 2147483647 w 360"/>
                <a:gd name="T41" fmla="*/ 2147483647 h 360"/>
                <a:gd name="T42" fmla="*/ 2147483647 w 360"/>
                <a:gd name="T43" fmla="*/ 2147483647 h 360"/>
                <a:gd name="T44" fmla="*/ 2147483647 w 360"/>
                <a:gd name="T45" fmla="*/ 0 h 360"/>
                <a:gd name="T46" fmla="*/ 2147483647 w 360"/>
                <a:gd name="T47" fmla="*/ 0 h 360"/>
                <a:gd name="T48" fmla="*/ 2147483647 w 360"/>
                <a:gd name="T49" fmla="*/ 2147483647 h 360"/>
                <a:gd name="T50" fmla="*/ 2147483647 w 360"/>
                <a:gd name="T51" fmla="*/ 2147483647 h 360"/>
                <a:gd name="T52" fmla="*/ 2147483647 w 360"/>
                <a:gd name="T53" fmla="*/ 0 h 360"/>
                <a:gd name="T54" fmla="*/ 2147483647 w 360"/>
                <a:gd name="T55" fmla="*/ 0 h 360"/>
                <a:gd name="T56" fmla="*/ 2147483647 w 360"/>
                <a:gd name="T57" fmla="*/ 0 h 360"/>
                <a:gd name="T58" fmla="*/ 2147483647 w 360"/>
                <a:gd name="T59" fmla="*/ 2147483647 h 360"/>
                <a:gd name="T60" fmla="*/ 2147483647 w 360"/>
                <a:gd name="T61" fmla="*/ 2147483647 h 360"/>
                <a:gd name="T62" fmla="*/ 2147483647 w 360"/>
                <a:gd name="T63" fmla="*/ 0 h 3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60" h="360">
                  <a:moveTo>
                    <a:pt x="320" y="40"/>
                  </a:moveTo>
                  <a:cubicBezTo>
                    <a:pt x="302" y="40"/>
                    <a:pt x="302" y="40"/>
                    <a:pt x="302" y="40"/>
                  </a:cubicBezTo>
                  <a:cubicBezTo>
                    <a:pt x="302" y="80"/>
                    <a:pt x="302" y="80"/>
                    <a:pt x="302" y="80"/>
                  </a:cubicBezTo>
                  <a:cubicBezTo>
                    <a:pt x="238" y="80"/>
                    <a:pt x="238" y="80"/>
                    <a:pt x="238" y="80"/>
                  </a:cubicBezTo>
                  <a:cubicBezTo>
                    <a:pt x="238" y="40"/>
                    <a:pt x="238" y="40"/>
                    <a:pt x="238" y="40"/>
                  </a:cubicBezTo>
                  <a:cubicBezTo>
                    <a:pt x="122" y="40"/>
                    <a:pt x="122" y="40"/>
                    <a:pt x="122" y="40"/>
                  </a:cubicBezTo>
                  <a:cubicBezTo>
                    <a:pt x="122" y="80"/>
                    <a:pt x="122" y="80"/>
                    <a:pt x="122" y="80"/>
                  </a:cubicBezTo>
                  <a:cubicBezTo>
                    <a:pt x="58" y="80"/>
                    <a:pt x="58" y="80"/>
                    <a:pt x="58" y="80"/>
                  </a:cubicBezTo>
                  <a:cubicBezTo>
                    <a:pt x="58" y="40"/>
                    <a:pt x="58" y="40"/>
                    <a:pt x="58" y="40"/>
                  </a:cubicBezTo>
                  <a:cubicBezTo>
                    <a:pt x="40" y="40"/>
                    <a:pt x="40" y="40"/>
                    <a:pt x="40" y="40"/>
                  </a:cubicBezTo>
                  <a:cubicBezTo>
                    <a:pt x="18" y="40"/>
                    <a:pt x="0" y="58"/>
                    <a:pt x="0" y="80"/>
                  </a:cubicBezTo>
                  <a:cubicBezTo>
                    <a:pt x="0" y="320"/>
                    <a:pt x="0" y="320"/>
                    <a:pt x="0" y="320"/>
                  </a:cubicBezTo>
                  <a:cubicBezTo>
                    <a:pt x="0" y="342"/>
                    <a:pt x="18" y="360"/>
                    <a:pt x="40" y="360"/>
                  </a:cubicBezTo>
                  <a:cubicBezTo>
                    <a:pt x="320" y="360"/>
                    <a:pt x="320" y="360"/>
                    <a:pt x="320" y="360"/>
                  </a:cubicBezTo>
                  <a:cubicBezTo>
                    <a:pt x="342" y="360"/>
                    <a:pt x="360" y="342"/>
                    <a:pt x="360" y="320"/>
                  </a:cubicBezTo>
                  <a:cubicBezTo>
                    <a:pt x="360" y="80"/>
                    <a:pt x="360" y="80"/>
                    <a:pt x="360" y="80"/>
                  </a:cubicBezTo>
                  <a:cubicBezTo>
                    <a:pt x="360" y="58"/>
                    <a:pt x="342" y="40"/>
                    <a:pt x="320" y="40"/>
                  </a:cubicBezTo>
                  <a:close/>
                  <a:moveTo>
                    <a:pt x="320" y="320"/>
                  </a:moveTo>
                  <a:cubicBezTo>
                    <a:pt x="40" y="320"/>
                    <a:pt x="40" y="320"/>
                    <a:pt x="40" y="320"/>
                  </a:cubicBezTo>
                  <a:cubicBezTo>
                    <a:pt x="40" y="160"/>
                    <a:pt x="40" y="160"/>
                    <a:pt x="40" y="160"/>
                  </a:cubicBezTo>
                  <a:cubicBezTo>
                    <a:pt x="320" y="160"/>
                    <a:pt x="320" y="160"/>
                    <a:pt x="320" y="160"/>
                  </a:cubicBezTo>
                  <a:lnTo>
                    <a:pt x="320" y="320"/>
                  </a:lnTo>
                  <a:close/>
                  <a:moveTo>
                    <a:pt x="104" y="0"/>
                  </a:moveTo>
                  <a:cubicBezTo>
                    <a:pt x="76" y="0"/>
                    <a:pt x="76" y="0"/>
                    <a:pt x="76" y="0"/>
                  </a:cubicBezTo>
                  <a:cubicBezTo>
                    <a:pt x="76" y="68"/>
                    <a:pt x="76" y="68"/>
                    <a:pt x="76" y="68"/>
                  </a:cubicBezTo>
                  <a:cubicBezTo>
                    <a:pt x="104" y="68"/>
                    <a:pt x="104" y="68"/>
                    <a:pt x="104" y="68"/>
                  </a:cubicBezTo>
                  <a:lnTo>
                    <a:pt x="104" y="0"/>
                  </a:lnTo>
                  <a:close/>
                  <a:moveTo>
                    <a:pt x="284" y="0"/>
                  </a:moveTo>
                  <a:cubicBezTo>
                    <a:pt x="256" y="0"/>
                    <a:pt x="256" y="0"/>
                    <a:pt x="256" y="0"/>
                  </a:cubicBezTo>
                  <a:cubicBezTo>
                    <a:pt x="256" y="68"/>
                    <a:pt x="256" y="68"/>
                    <a:pt x="256" y="68"/>
                  </a:cubicBezTo>
                  <a:cubicBezTo>
                    <a:pt x="284" y="68"/>
                    <a:pt x="284" y="68"/>
                    <a:pt x="284" y="68"/>
                  </a:cubicBezTo>
                  <a:lnTo>
                    <a:pt x="284"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121920" tIns="60960" rIns="121920" bIns="60960"/>
            <a:lstStyle/>
            <a:p>
              <a:endParaRPr lang="zh-CN" altLang="en-US"/>
            </a:p>
          </p:txBody>
        </p:sp>
        <p:sp>
          <p:nvSpPr>
            <p:cNvPr id="7186" name="Rectangle 30"/>
            <p:cNvSpPr>
              <a:spLocks noChangeArrowheads="1"/>
            </p:cNvSpPr>
            <p:nvPr/>
          </p:nvSpPr>
          <p:spPr bwMode="auto">
            <a:xfrm>
              <a:off x="8630712" y="3009414"/>
              <a:ext cx="1100910" cy="646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1200" b="1">
                  <a:solidFill>
                    <a:schemeClr val="bg1"/>
                  </a:solidFill>
                </a:rPr>
                <a:t>Create a New Routine</a:t>
              </a:r>
            </a:p>
          </p:txBody>
        </p:sp>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par>
                          <p:cTn id="10" fill="hold" nodeType="afterGroup">
                            <p:stCondLst>
                              <p:cond delay="500"/>
                            </p:stCondLst>
                            <p:childTnLst>
                              <p:par>
                                <p:cTn id="11" presetID="53" presetClass="entr" presetSubtype="16"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500" fill="hold"/>
                                        <p:tgtEl>
                                          <p:spTgt spid="24"/>
                                        </p:tgtEl>
                                        <p:attrNameLst>
                                          <p:attrName>ppt_w</p:attrName>
                                        </p:attrNameLst>
                                      </p:cBhvr>
                                      <p:tavLst>
                                        <p:tav tm="0">
                                          <p:val>
                                            <p:fltVal val="0"/>
                                          </p:val>
                                        </p:tav>
                                        <p:tav tm="100000">
                                          <p:val>
                                            <p:strVal val="#ppt_w"/>
                                          </p:val>
                                        </p:tav>
                                      </p:tavLst>
                                    </p:anim>
                                    <p:anim calcmode="lin" valueType="num">
                                      <p:cBhvr>
                                        <p:cTn id="14" dur="500" fill="hold"/>
                                        <p:tgtEl>
                                          <p:spTgt spid="24"/>
                                        </p:tgtEl>
                                        <p:attrNameLst>
                                          <p:attrName>ppt_h</p:attrName>
                                        </p:attrNameLst>
                                      </p:cBhvr>
                                      <p:tavLst>
                                        <p:tav tm="0">
                                          <p:val>
                                            <p:fltVal val="0"/>
                                          </p:val>
                                        </p:tav>
                                        <p:tav tm="100000">
                                          <p:val>
                                            <p:strVal val="#ppt_h"/>
                                          </p:val>
                                        </p:tav>
                                      </p:tavLst>
                                    </p:anim>
                                    <p:animEffect transition="in" filter="fade">
                                      <p:cBhvr>
                                        <p:cTn id="15" dur="500"/>
                                        <p:tgtEl>
                                          <p:spTgt spid="24"/>
                                        </p:tgtEl>
                                      </p:cBhvr>
                                    </p:animEffect>
                                  </p:childTnLst>
                                </p:cTn>
                              </p:par>
                            </p:childTnLst>
                          </p:cTn>
                        </p:par>
                        <p:par>
                          <p:cTn id="16" fill="hold" nodeType="afterGroup">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p:cTn id="19" dur="500" fill="hold"/>
                                        <p:tgtEl>
                                          <p:spTgt spid="32"/>
                                        </p:tgtEl>
                                        <p:attrNameLst>
                                          <p:attrName>ppt_w</p:attrName>
                                        </p:attrNameLst>
                                      </p:cBhvr>
                                      <p:tavLst>
                                        <p:tav tm="0">
                                          <p:val>
                                            <p:fltVal val="0"/>
                                          </p:val>
                                        </p:tav>
                                        <p:tav tm="100000">
                                          <p:val>
                                            <p:strVal val="#ppt_w"/>
                                          </p:val>
                                        </p:tav>
                                      </p:tavLst>
                                    </p:anim>
                                    <p:anim calcmode="lin" valueType="num">
                                      <p:cBhvr>
                                        <p:cTn id="20" dur="500" fill="hold"/>
                                        <p:tgtEl>
                                          <p:spTgt spid="32"/>
                                        </p:tgtEl>
                                        <p:attrNameLst>
                                          <p:attrName>ppt_h</p:attrName>
                                        </p:attrNameLst>
                                      </p:cBhvr>
                                      <p:tavLst>
                                        <p:tav tm="0">
                                          <p:val>
                                            <p:fltVal val="0"/>
                                          </p:val>
                                        </p:tav>
                                        <p:tav tm="100000">
                                          <p:val>
                                            <p:strVal val="#ppt_h"/>
                                          </p:val>
                                        </p:tav>
                                      </p:tavLst>
                                    </p:anim>
                                    <p:animEffect transition="in" filter="fade">
                                      <p:cBhvr>
                                        <p:cTn id="21" dur="500"/>
                                        <p:tgtEl>
                                          <p:spTgt spid="32"/>
                                        </p:tgtEl>
                                      </p:cBhvr>
                                    </p:animEffect>
                                  </p:childTnLst>
                                </p:cTn>
                              </p:par>
                            </p:childTnLst>
                          </p:cTn>
                        </p:par>
                        <p:par>
                          <p:cTn id="22" fill="hold" nodeType="afterGroup">
                            <p:stCondLst>
                              <p:cond delay="1500"/>
                            </p:stCondLst>
                            <p:childTnLst>
                              <p:par>
                                <p:cTn id="23" presetID="16" presetClass="entr" presetSubtype="37"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outVertical)">
                                      <p:cBhvr>
                                        <p:cTn id="25" dur="1500"/>
                                        <p:tgtEl>
                                          <p:spTgt spid="9"/>
                                        </p:tgtEl>
                                      </p:cBhvr>
                                    </p:animEffect>
                                  </p:childTnLst>
                                </p:cTn>
                              </p:par>
                            </p:childTnLst>
                          </p:cTn>
                        </p:par>
                        <p:par>
                          <p:cTn id="26" fill="hold" nodeType="afterGroup">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par>
                          <p:cTn id="30" fill="hold" nodeType="afterGroup">
                            <p:stCondLst>
                              <p:cond delay="3500"/>
                            </p:stCondLst>
                            <p:childTnLst>
                              <p:par>
                                <p:cTn id="31" presetID="10" presetClass="entr" presetSubtype="0" fill="hold" grpId="0" nodeType="afterEffect">
                                  <p:stCondLst>
                                    <p:cond delay="0"/>
                                  </p:stCondLst>
                                  <p:childTnLst>
                                    <p:set>
                                      <p:cBhvr>
                                        <p:cTn id="32" dur="1" fill="hold">
                                          <p:stCondLst>
                                            <p:cond delay="0"/>
                                          </p:stCondLst>
                                        </p:cTn>
                                        <p:tgtEl>
                                          <p:spTgt spid="10">
                                            <p:txEl>
                                              <p:pRg st="0" end="0"/>
                                            </p:txEl>
                                          </p:spTgt>
                                        </p:tgtEl>
                                        <p:attrNameLst>
                                          <p:attrName>style.visibility</p:attrName>
                                        </p:attrNameLst>
                                      </p:cBhvr>
                                      <p:to>
                                        <p:strVal val="visible"/>
                                      </p:to>
                                    </p:set>
                                    <p:animEffect transition="in" filter="fade">
                                      <p:cBhvr>
                                        <p:cTn id="33" dur="500"/>
                                        <p:tgtEl>
                                          <p:spTgt spid="10">
                                            <p:txEl>
                                              <p:pRg st="0" end="0"/>
                                            </p:txEl>
                                          </p:spTgt>
                                        </p:tgtEl>
                                      </p:cBhvr>
                                    </p:animEffect>
                                  </p:childTnLst>
                                </p:cTn>
                              </p:par>
                            </p:childTnLst>
                          </p:cTn>
                        </p:par>
                        <p:par>
                          <p:cTn id="34" fill="hold" nodeType="afterGroup">
                            <p:stCondLst>
                              <p:cond delay="4000"/>
                            </p:stCondLst>
                            <p:childTnLst>
                              <p:par>
                                <p:cTn id="35" presetID="10" presetClass="entr" presetSubtype="0"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par>
                          <p:cTn id="38" fill="hold" nodeType="afterGroup">
                            <p:stCondLst>
                              <p:cond delay="4500"/>
                            </p:stCondLst>
                            <p:childTnLst>
                              <p:par>
                                <p:cTn id="39" presetID="10"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childTnLst>
                          </p:cTn>
                        </p:par>
                        <p:par>
                          <p:cTn id="42" fill="hold" nodeType="afterGroup">
                            <p:stCondLst>
                              <p:cond delay="5000"/>
                            </p:stCondLst>
                            <p:childTnLst>
                              <p:par>
                                <p:cTn id="43" presetID="10" presetClass="entr" presetSubtype="0"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childTnLst>
                          </p:cTn>
                        </p:par>
                        <p:par>
                          <p:cTn id="46" fill="hold" nodeType="afterGroup">
                            <p:stCondLst>
                              <p:cond delay="5500"/>
                            </p:stCondLst>
                            <p:childTnLst>
                              <p:par>
                                <p:cTn id="47" presetID="10" presetClass="entr" presetSubtype="0" fill="hold" grpId="0" nodeType="afterEffect">
                                  <p:stCondLst>
                                    <p:cond delay="0"/>
                                  </p:stCondLst>
                                  <p:childTnLst>
                                    <p:set>
                                      <p:cBhvr>
                                        <p:cTn id="48" dur="1" fill="hold">
                                          <p:stCondLst>
                                            <p:cond delay="0"/>
                                          </p:stCondLst>
                                        </p:cTn>
                                        <p:tgtEl>
                                          <p:spTgt spid="15">
                                            <p:txEl>
                                              <p:pRg st="0" end="0"/>
                                            </p:txEl>
                                          </p:spTgt>
                                        </p:tgtEl>
                                        <p:attrNameLst>
                                          <p:attrName>style.visibility</p:attrName>
                                        </p:attrNameLst>
                                      </p:cBhvr>
                                      <p:to>
                                        <p:strVal val="visible"/>
                                      </p:to>
                                    </p:set>
                                    <p:animEffect transition="in" filter="fade">
                                      <p:cBhvr>
                                        <p:cTn id="49"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p:bldP spid="12" grpId="0"/>
      <p:bldP spid="13" grpId="0"/>
      <p:bldP spid="14" grpId="0"/>
      <p:bldP spid="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8195"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3</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grpSp>
        <p:nvGrpSpPr>
          <p:cNvPr id="8198" name="Group 10"/>
          <p:cNvGrpSpPr>
            <a:grpSpLocks/>
          </p:cNvGrpSpPr>
          <p:nvPr/>
        </p:nvGrpSpPr>
        <p:grpSpPr bwMode="auto">
          <a:xfrm>
            <a:off x="1414463" y="2068513"/>
            <a:ext cx="1787525" cy="1790700"/>
            <a:chOff x="3692576" y="1742634"/>
            <a:chExt cx="2790379" cy="2796023"/>
          </a:xfrm>
        </p:grpSpPr>
        <p:grpSp>
          <p:nvGrpSpPr>
            <p:cNvPr id="8243" name="组合 79"/>
            <p:cNvGrpSpPr>
              <a:grpSpLocks/>
            </p:cNvGrpSpPr>
            <p:nvPr/>
          </p:nvGrpSpPr>
          <p:grpSpPr bwMode="auto">
            <a:xfrm>
              <a:off x="3692576" y="1742634"/>
              <a:ext cx="2790379" cy="2796023"/>
              <a:chOff x="6379729" y="2488774"/>
              <a:chExt cx="2513016" cy="2513016"/>
            </a:xfrm>
          </p:grpSpPr>
          <p:sp>
            <p:nvSpPr>
              <p:cNvPr id="12"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sz="4400" kern="0">
                  <a:solidFill>
                    <a:srgbClr val="FFFFFF"/>
                  </a:solidFill>
                  <a:latin typeface="Arial"/>
                  <a:ea typeface="宋体"/>
                </a:endParaRPr>
              </a:p>
            </p:txBody>
          </p:sp>
          <p:sp>
            <p:nvSpPr>
              <p:cNvPr id="13"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sz="4400" kern="0">
                  <a:solidFill>
                    <a:srgbClr val="FFFFFF"/>
                  </a:solidFill>
                </a:endParaRPr>
              </a:p>
            </p:txBody>
          </p:sp>
        </p:grpSp>
        <p:sp>
          <p:nvSpPr>
            <p:cNvPr id="11" name="椭圆 80"/>
            <p:cNvSpPr/>
            <p:nvPr/>
          </p:nvSpPr>
          <p:spPr bwMode="auto">
            <a:xfrm>
              <a:off x="4101618" y="2137562"/>
              <a:ext cx="2016471" cy="2020558"/>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400" kern="0" dirty="0">
                  <a:solidFill>
                    <a:srgbClr val="FFFFFF"/>
                  </a:solidFill>
                </a:rPr>
                <a:t>1</a:t>
              </a:r>
              <a:endParaRPr lang="zh-CN" altLang="en-US" sz="4400" kern="0" dirty="0">
                <a:solidFill>
                  <a:srgbClr val="FFFFFF"/>
                </a:solidFill>
              </a:endParaRPr>
            </a:p>
          </p:txBody>
        </p:sp>
      </p:grpSp>
      <p:grpSp>
        <p:nvGrpSpPr>
          <p:cNvPr id="8199" name="Group 10"/>
          <p:cNvGrpSpPr>
            <a:grpSpLocks/>
          </p:cNvGrpSpPr>
          <p:nvPr/>
        </p:nvGrpSpPr>
        <p:grpSpPr bwMode="auto">
          <a:xfrm>
            <a:off x="3940176" y="2068513"/>
            <a:ext cx="1787525" cy="1790700"/>
            <a:chOff x="3692576" y="1742634"/>
            <a:chExt cx="2790379" cy="2796023"/>
          </a:xfrm>
        </p:grpSpPr>
        <p:grpSp>
          <p:nvGrpSpPr>
            <p:cNvPr id="8235" name="组合 79"/>
            <p:cNvGrpSpPr>
              <a:grpSpLocks/>
            </p:cNvGrpSpPr>
            <p:nvPr/>
          </p:nvGrpSpPr>
          <p:grpSpPr bwMode="auto">
            <a:xfrm>
              <a:off x="3692576" y="1742634"/>
              <a:ext cx="2790379" cy="2796023"/>
              <a:chOff x="6379729" y="2488774"/>
              <a:chExt cx="2513016" cy="2513016"/>
            </a:xfrm>
          </p:grpSpPr>
          <p:sp>
            <p:nvSpPr>
              <p:cNvPr id="17"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sz="4400" kern="0">
                  <a:solidFill>
                    <a:srgbClr val="FFFFFF"/>
                  </a:solidFill>
                  <a:latin typeface="Arial"/>
                  <a:ea typeface="宋体"/>
                </a:endParaRPr>
              </a:p>
            </p:txBody>
          </p:sp>
          <p:sp>
            <p:nvSpPr>
              <p:cNvPr id="18"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sz="4400" kern="0">
                  <a:solidFill>
                    <a:srgbClr val="FFFFFF"/>
                  </a:solidFill>
                </a:endParaRPr>
              </a:p>
            </p:txBody>
          </p:sp>
        </p:grpSp>
        <p:sp>
          <p:nvSpPr>
            <p:cNvPr id="16" name="椭圆 80"/>
            <p:cNvSpPr/>
            <p:nvPr/>
          </p:nvSpPr>
          <p:spPr bwMode="auto">
            <a:xfrm>
              <a:off x="4101618" y="2137562"/>
              <a:ext cx="2016471" cy="2020558"/>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400" kern="0" dirty="0">
                  <a:solidFill>
                    <a:srgbClr val="FFFFFF"/>
                  </a:solidFill>
                </a:rPr>
                <a:t>2</a:t>
              </a:r>
              <a:endParaRPr lang="zh-CN" altLang="en-US" sz="4400" kern="0" dirty="0">
                <a:solidFill>
                  <a:srgbClr val="FFFFFF"/>
                </a:solidFill>
              </a:endParaRPr>
            </a:p>
          </p:txBody>
        </p:sp>
      </p:grpSp>
      <p:grpSp>
        <p:nvGrpSpPr>
          <p:cNvPr id="8200" name="Group 10"/>
          <p:cNvGrpSpPr>
            <a:grpSpLocks/>
          </p:cNvGrpSpPr>
          <p:nvPr/>
        </p:nvGrpSpPr>
        <p:grpSpPr bwMode="auto">
          <a:xfrm>
            <a:off x="6464300" y="2068513"/>
            <a:ext cx="1787525" cy="1790700"/>
            <a:chOff x="3692576" y="1742634"/>
            <a:chExt cx="2790379" cy="2796023"/>
          </a:xfrm>
        </p:grpSpPr>
        <p:grpSp>
          <p:nvGrpSpPr>
            <p:cNvPr id="8227" name="组合 79"/>
            <p:cNvGrpSpPr>
              <a:grpSpLocks/>
            </p:cNvGrpSpPr>
            <p:nvPr/>
          </p:nvGrpSpPr>
          <p:grpSpPr bwMode="auto">
            <a:xfrm>
              <a:off x="3692576" y="1742634"/>
              <a:ext cx="2790379" cy="2796023"/>
              <a:chOff x="6379729" y="2488774"/>
              <a:chExt cx="2513016" cy="2513016"/>
            </a:xfrm>
          </p:grpSpPr>
          <p:sp>
            <p:nvSpPr>
              <p:cNvPr id="22"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sz="4400" kern="0">
                  <a:solidFill>
                    <a:srgbClr val="FFFFFF"/>
                  </a:solidFill>
                  <a:latin typeface="Arial"/>
                  <a:ea typeface="宋体"/>
                </a:endParaRPr>
              </a:p>
            </p:txBody>
          </p:sp>
          <p:sp>
            <p:nvSpPr>
              <p:cNvPr id="23"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sz="4400" kern="0">
                  <a:solidFill>
                    <a:srgbClr val="FFFFFF"/>
                  </a:solidFill>
                </a:endParaRPr>
              </a:p>
            </p:txBody>
          </p:sp>
        </p:grpSp>
        <p:sp>
          <p:nvSpPr>
            <p:cNvPr id="21" name="椭圆 80"/>
            <p:cNvSpPr/>
            <p:nvPr/>
          </p:nvSpPr>
          <p:spPr bwMode="auto">
            <a:xfrm>
              <a:off x="4101618" y="2137562"/>
              <a:ext cx="2016471" cy="2020558"/>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400" kern="0" dirty="0">
                  <a:solidFill>
                    <a:srgbClr val="FFFFFF"/>
                  </a:solidFill>
                </a:rPr>
                <a:t>3</a:t>
              </a:r>
              <a:endParaRPr lang="zh-CN" altLang="en-US" sz="4400" kern="0" dirty="0">
                <a:solidFill>
                  <a:srgbClr val="FFFFFF"/>
                </a:solidFill>
              </a:endParaRPr>
            </a:p>
          </p:txBody>
        </p:sp>
      </p:grpSp>
      <p:grpSp>
        <p:nvGrpSpPr>
          <p:cNvPr id="8201" name="Group 10"/>
          <p:cNvGrpSpPr>
            <a:grpSpLocks/>
          </p:cNvGrpSpPr>
          <p:nvPr/>
        </p:nvGrpSpPr>
        <p:grpSpPr bwMode="auto">
          <a:xfrm>
            <a:off x="8990014" y="2068513"/>
            <a:ext cx="1787525" cy="1790700"/>
            <a:chOff x="3692576" y="1742634"/>
            <a:chExt cx="2790379" cy="2796023"/>
          </a:xfrm>
        </p:grpSpPr>
        <p:grpSp>
          <p:nvGrpSpPr>
            <p:cNvPr id="8219" name="组合 79"/>
            <p:cNvGrpSpPr>
              <a:grpSpLocks/>
            </p:cNvGrpSpPr>
            <p:nvPr/>
          </p:nvGrpSpPr>
          <p:grpSpPr bwMode="auto">
            <a:xfrm>
              <a:off x="3692576" y="1742634"/>
              <a:ext cx="2790379" cy="2796023"/>
              <a:chOff x="6379729" y="2488774"/>
              <a:chExt cx="2513016" cy="2513016"/>
            </a:xfrm>
          </p:grpSpPr>
          <p:sp>
            <p:nvSpPr>
              <p:cNvPr id="27" name="任意多边形 82"/>
              <p:cNvSpPr/>
              <p:nvPr/>
            </p:nvSpPr>
            <p:spPr>
              <a:xfrm rot="3738964">
                <a:off x="6379730" y="2488773"/>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sz="4400" kern="0">
                  <a:solidFill>
                    <a:srgbClr val="FFFFFF"/>
                  </a:solidFill>
                  <a:latin typeface="Arial"/>
                  <a:ea typeface="宋体"/>
                </a:endParaRPr>
              </a:p>
            </p:txBody>
          </p:sp>
          <p:sp>
            <p:nvSpPr>
              <p:cNvPr id="28"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sz="4400" kern="0">
                  <a:solidFill>
                    <a:srgbClr val="FFFFFF"/>
                  </a:solidFill>
                </a:endParaRPr>
              </a:p>
            </p:txBody>
          </p:sp>
        </p:grpSp>
        <p:sp>
          <p:nvSpPr>
            <p:cNvPr id="26" name="椭圆 80"/>
            <p:cNvSpPr/>
            <p:nvPr/>
          </p:nvSpPr>
          <p:spPr bwMode="auto">
            <a:xfrm>
              <a:off x="4101618" y="2137562"/>
              <a:ext cx="2016471" cy="2020558"/>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400" kern="0" dirty="0">
                  <a:solidFill>
                    <a:srgbClr val="FFFFFF"/>
                  </a:solidFill>
                </a:rPr>
                <a:t>4</a:t>
              </a:r>
              <a:endParaRPr lang="zh-CN" altLang="en-US" sz="4400" kern="0" dirty="0">
                <a:solidFill>
                  <a:srgbClr val="FFFFFF"/>
                </a:solidFill>
              </a:endParaRPr>
            </a:p>
          </p:txBody>
        </p:sp>
      </p:grpSp>
      <p:sp>
        <p:nvSpPr>
          <p:cNvPr id="29" name="任意多边形 28"/>
          <p:cNvSpPr/>
          <p:nvPr/>
        </p:nvSpPr>
        <p:spPr>
          <a:xfrm>
            <a:off x="3493797" y="2812172"/>
            <a:ext cx="153435" cy="302824"/>
          </a:xfrm>
          <a:custGeom>
            <a:avLst/>
            <a:gdLst>
              <a:gd name="connsiteX0" fmla="*/ 6006 w 455949"/>
              <a:gd name="connsiteY0" fmla="*/ 0 h 899886"/>
              <a:gd name="connsiteX1" fmla="*/ 455949 w 455949"/>
              <a:gd name="connsiteY1" fmla="*/ 449943 h 899886"/>
              <a:gd name="connsiteX2" fmla="*/ 6006 w 455949"/>
              <a:gd name="connsiteY2" fmla="*/ 899886 h 899886"/>
              <a:gd name="connsiteX3" fmla="*/ 6006 w 455949"/>
              <a:gd name="connsiteY3" fmla="*/ 674915 h 899886"/>
              <a:gd name="connsiteX4" fmla="*/ 0 w 455949"/>
              <a:gd name="connsiteY4" fmla="*/ 674915 h 899886"/>
              <a:gd name="connsiteX5" fmla="*/ 224972 w 455949"/>
              <a:gd name="connsiteY5" fmla="*/ 449943 h 899886"/>
              <a:gd name="connsiteX6" fmla="*/ 1 w 455949"/>
              <a:gd name="connsiteY6" fmla="*/ 224972 h 899886"/>
              <a:gd name="connsiteX7" fmla="*/ 6006 w 455949"/>
              <a:gd name="connsiteY7" fmla="*/ 224972 h 899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949" h="899886">
                <a:moveTo>
                  <a:pt x="6006" y="0"/>
                </a:moveTo>
                <a:lnTo>
                  <a:pt x="455949" y="449943"/>
                </a:lnTo>
                <a:lnTo>
                  <a:pt x="6006" y="899886"/>
                </a:lnTo>
                <a:lnTo>
                  <a:pt x="6006" y="674915"/>
                </a:lnTo>
                <a:lnTo>
                  <a:pt x="0" y="674915"/>
                </a:lnTo>
                <a:lnTo>
                  <a:pt x="224972" y="449943"/>
                </a:lnTo>
                <a:lnTo>
                  <a:pt x="1" y="224972"/>
                </a:lnTo>
                <a:lnTo>
                  <a:pt x="6006" y="224972"/>
                </a:lnTo>
                <a:close/>
              </a:path>
            </a:pathLst>
          </a:custGeom>
          <a:solidFill>
            <a:srgbClr val="595959"/>
          </a:solidFill>
          <a:ln w="25400" cap="flat" cmpd="sng" algn="ctr">
            <a:noFill/>
            <a:prstDash val="solid"/>
          </a:ln>
          <a:effectLst>
            <a:softEdge rad="0"/>
          </a:effectLst>
        </p:spPr>
        <p:txBody>
          <a:bodyPr anchor="ctr"/>
          <a:lstStyle/>
          <a:p>
            <a:pPr algn="ctr" eaLnBrk="1" hangingPunct="1">
              <a:defRPr/>
            </a:pPr>
            <a:endParaRPr lang="zh-CN" altLang="en-US" sz="4400" kern="0">
              <a:solidFill>
                <a:srgbClr val="FFFFFF"/>
              </a:solidFill>
              <a:latin typeface="Arial" panose="020B0604020202020204" pitchFamily="34" charset="0"/>
              <a:ea typeface="宋体" panose="02010600030101010101" pitchFamily="2" charset="-122"/>
            </a:endParaRPr>
          </a:p>
        </p:txBody>
      </p:sp>
      <p:sp>
        <p:nvSpPr>
          <p:cNvPr id="30" name="任意多边形 29"/>
          <p:cNvSpPr/>
          <p:nvPr/>
        </p:nvSpPr>
        <p:spPr>
          <a:xfrm>
            <a:off x="6019283" y="2812172"/>
            <a:ext cx="153435" cy="302824"/>
          </a:xfrm>
          <a:custGeom>
            <a:avLst/>
            <a:gdLst>
              <a:gd name="connsiteX0" fmla="*/ 6006 w 455949"/>
              <a:gd name="connsiteY0" fmla="*/ 0 h 899886"/>
              <a:gd name="connsiteX1" fmla="*/ 455949 w 455949"/>
              <a:gd name="connsiteY1" fmla="*/ 449943 h 899886"/>
              <a:gd name="connsiteX2" fmla="*/ 6006 w 455949"/>
              <a:gd name="connsiteY2" fmla="*/ 899886 h 899886"/>
              <a:gd name="connsiteX3" fmla="*/ 6006 w 455949"/>
              <a:gd name="connsiteY3" fmla="*/ 674915 h 899886"/>
              <a:gd name="connsiteX4" fmla="*/ 0 w 455949"/>
              <a:gd name="connsiteY4" fmla="*/ 674915 h 899886"/>
              <a:gd name="connsiteX5" fmla="*/ 224972 w 455949"/>
              <a:gd name="connsiteY5" fmla="*/ 449943 h 899886"/>
              <a:gd name="connsiteX6" fmla="*/ 1 w 455949"/>
              <a:gd name="connsiteY6" fmla="*/ 224972 h 899886"/>
              <a:gd name="connsiteX7" fmla="*/ 6006 w 455949"/>
              <a:gd name="connsiteY7" fmla="*/ 224972 h 899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949" h="899886">
                <a:moveTo>
                  <a:pt x="6006" y="0"/>
                </a:moveTo>
                <a:lnTo>
                  <a:pt x="455949" y="449943"/>
                </a:lnTo>
                <a:lnTo>
                  <a:pt x="6006" y="899886"/>
                </a:lnTo>
                <a:lnTo>
                  <a:pt x="6006" y="674915"/>
                </a:lnTo>
                <a:lnTo>
                  <a:pt x="0" y="674915"/>
                </a:lnTo>
                <a:lnTo>
                  <a:pt x="224972" y="449943"/>
                </a:lnTo>
                <a:lnTo>
                  <a:pt x="1" y="224972"/>
                </a:lnTo>
                <a:lnTo>
                  <a:pt x="6006" y="224972"/>
                </a:lnTo>
                <a:close/>
              </a:path>
            </a:pathLst>
          </a:custGeom>
          <a:solidFill>
            <a:srgbClr val="595959"/>
          </a:solidFill>
          <a:ln w="25400" cap="flat" cmpd="sng" algn="ctr">
            <a:noFill/>
            <a:prstDash val="solid"/>
          </a:ln>
          <a:effectLst>
            <a:softEdge rad="0"/>
          </a:effectLst>
        </p:spPr>
        <p:txBody>
          <a:bodyPr anchor="ctr"/>
          <a:lstStyle/>
          <a:p>
            <a:pPr algn="ctr" eaLnBrk="1" hangingPunct="1">
              <a:defRPr/>
            </a:pPr>
            <a:endParaRPr lang="zh-CN" altLang="en-US" sz="4400" kern="0">
              <a:solidFill>
                <a:srgbClr val="FFFFFF"/>
              </a:solidFill>
              <a:latin typeface="Arial" panose="020B0604020202020204" pitchFamily="34" charset="0"/>
              <a:ea typeface="宋体" panose="02010600030101010101" pitchFamily="2" charset="-122"/>
            </a:endParaRPr>
          </a:p>
        </p:txBody>
      </p:sp>
      <p:sp>
        <p:nvSpPr>
          <p:cNvPr id="31" name="任意多边形 30"/>
          <p:cNvSpPr/>
          <p:nvPr/>
        </p:nvSpPr>
        <p:spPr>
          <a:xfrm>
            <a:off x="8544769" y="2812172"/>
            <a:ext cx="153435" cy="302824"/>
          </a:xfrm>
          <a:custGeom>
            <a:avLst/>
            <a:gdLst>
              <a:gd name="connsiteX0" fmla="*/ 6006 w 455949"/>
              <a:gd name="connsiteY0" fmla="*/ 0 h 899886"/>
              <a:gd name="connsiteX1" fmla="*/ 455949 w 455949"/>
              <a:gd name="connsiteY1" fmla="*/ 449943 h 899886"/>
              <a:gd name="connsiteX2" fmla="*/ 6006 w 455949"/>
              <a:gd name="connsiteY2" fmla="*/ 899886 h 899886"/>
              <a:gd name="connsiteX3" fmla="*/ 6006 w 455949"/>
              <a:gd name="connsiteY3" fmla="*/ 674915 h 899886"/>
              <a:gd name="connsiteX4" fmla="*/ 0 w 455949"/>
              <a:gd name="connsiteY4" fmla="*/ 674915 h 899886"/>
              <a:gd name="connsiteX5" fmla="*/ 224972 w 455949"/>
              <a:gd name="connsiteY5" fmla="*/ 449943 h 899886"/>
              <a:gd name="connsiteX6" fmla="*/ 1 w 455949"/>
              <a:gd name="connsiteY6" fmla="*/ 224972 h 899886"/>
              <a:gd name="connsiteX7" fmla="*/ 6006 w 455949"/>
              <a:gd name="connsiteY7" fmla="*/ 224972 h 899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949" h="899886">
                <a:moveTo>
                  <a:pt x="6006" y="0"/>
                </a:moveTo>
                <a:lnTo>
                  <a:pt x="455949" y="449943"/>
                </a:lnTo>
                <a:lnTo>
                  <a:pt x="6006" y="899886"/>
                </a:lnTo>
                <a:lnTo>
                  <a:pt x="6006" y="674915"/>
                </a:lnTo>
                <a:lnTo>
                  <a:pt x="0" y="674915"/>
                </a:lnTo>
                <a:lnTo>
                  <a:pt x="224972" y="449943"/>
                </a:lnTo>
                <a:lnTo>
                  <a:pt x="1" y="224972"/>
                </a:lnTo>
                <a:lnTo>
                  <a:pt x="6006" y="224972"/>
                </a:lnTo>
                <a:close/>
              </a:path>
            </a:pathLst>
          </a:custGeom>
          <a:solidFill>
            <a:srgbClr val="595959"/>
          </a:solidFill>
          <a:ln w="25400" cap="flat" cmpd="sng" algn="ctr">
            <a:noFill/>
            <a:prstDash val="solid"/>
          </a:ln>
          <a:effectLst>
            <a:softEdge rad="0"/>
          </a:effectLst>
        </p:spPr>
        <p:txBody>
          <a:bodyPr anchor="ctr"/>
          <a:lstStyle/>
          <a:p>
            <a:pPr algn="ctr" eaLnBrk="1" hangingPunct="1">
              <a:defRPr/>
            </a:pPr>
            <a:endParaRPr lang="zh-CN" altLang="en-US" sz="4400" kern="0">
              <a:solidFill>
                <a:srgbClr val="FFFFFF"/>
              </a:solidFill>
              <a:latin typeface="Arial" panose="020B0604020202020204" pitchFamily="34" charset="0"/>
              <a:ea typeface="宋体" panose="02010600030101010101" pitchFamily="2" charset="-122"/>
            </a:endParaRPr>
          </a:p>
        </p:txBody>
      </p:sp>
      <p:sp>
        <p:nvSpPr>
          <p:cNvPr id="32" name="Content Placeholder 2"/>
          <p:cNvSpPr txBox="1">
            <a:spLocks/>
          </p:cNvSpPr>
          <p:nvPr/>
        </p:nvSpPr>
        <p:spPr>
          <a:xfrm>
            <a:off x="1435102" y="4913315"/>
            <a:ext cx="1806575" cy="9731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a:solidFill>
                  <a:schemeClr val="tx1">
                    <a:lumMod val="50000"/>
                    <a:lumOff val="50000"/>
                  </a:schemeClr>
                </a:solidFill>
              </a:rPr>
              <a:t>Lorem ipsum dolor sit amet, </a:t>
            </a:r>
            <a:r>
              <a:rPr lang="en-US" sz="1200" b="1">
                <a:solidFill>
                  <a:schemeClr val="tx1">
                    <a:lumMod val="50000"/>
                    <a:lumOff val="50000"/>
                  </a:schemeClr>
                </a:solidFill>
              </a:rPr>
              <a:t>consectetur adipiscing elit. </a:t>
            </a:r>
            <a:r>
              <a:rPr lang="en-US" sz="1200">
                <a:solidFill>
                  <a:schemeClr val="tx1">
                    <a:lumMod val="50000"/>
                    <a:lumOff val="50000"/>
                  </a:schemeClr>
                </a:solidFill>
              </a:rPr>
              <a:t>Lorem Ipsum has been the industry's standard dummy text ever since the 1500s.</a:t>
            </a:r>
            <a:endParaRPr lang="en-US" sz="1200" dirty="0">
              <a:solidFill>
                <a:schemeClr val="tx1">
                  <a:lumMod val="50000"/>
                  <a:lumOff val="50000"/>
                </a:schemeClr>
              </a:solidFill>
            </a:endParaRPr>
          </a:p>
        </p:txBody>
      </p:sp>
      <p:sp>
        <p:nvSpPr>
          <p:cNvPr id="33" name="Title 13"/>
          <p:cNvSpPr txBox="1">
            <a:spLocks/>
          </p:cNvSpPr>
          <p:nvPr/>
        </p:nvSpPr>
        <p:spPr>
          <a:xfrm>
            <a:off x="941389" y="4319590"/>
            <a:ext cx="2792412" cy="554037"/>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800" dirty="0">
                <a:latin typeface="+mj-lt"/>
              </a:rPr>
              <a:t>Step 1</a:t>
            </a:r>
          </a:p>
        </p:txBody>
      </p:sp>
      <p:sp>
        <p:nvSpPr>
          <p:cNvPr id="34" name="Content Placeholder 2"/>
          <p:cNvSpPr txBox="1">
            <a:spLocks/>
          </p:cNvSpPr>
          <p:nvPr/>
        </p:nvSpPr>
        <p:spPr>
          <a:xfrm>
            <a:off x="3937002" y="4913315"/>
            <a:ext cx="1806575" cy="9731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a:solidFill>
                  <a:schemeClr val="tx1">
                    <a:lumMod val="50000"/>
                    <a:lumOff val="50000"/>
                  </a:schemeClr>
                </a:solidFill>
              </a:rPr>
              <a:t>Lorem ipsum dolor sit amet, </a:t>
            </a:r>
            <a:r>
              <a:rPr lang="en-US" sz="1200" b="1">
                <a:solidFill>
                  <a:schemeClr val="tx1">
                    <a:lumMod val="50000"/>
                    <a:lumOff val="50000"/>
                  </a:schemeClr>
                </a:solidFill>
              </a:rPr>
              <a:t>consectetur adipiscing elit. </a:t>
            </a:r>
            <a:r>
              <a:rPr lang="en-US" sz="1200">
                <a:solidFill>
                  <a:schemeClr val="tx1">
                    <a:lumMod val="50000"/>
                    <a:lumOff val="50000"/>
                  </a:schemeClr>
                </a:solidFill>
              </a:rPr>
              <a:t>Lorem Ipsum has been the industry's standard dummy text ever since the 1500s.</a:t>
            </a:r>
            <a:endParaRPr lang="en-US" sz="1200" dirty="0">
              <a:solidFill>
                <a:schemeClr val="tx1">
                  <a:lumMod val="50000"/>
                  <a:lumOff val="50000"/>
                </a:schemeClr>
              </a:solidFill>
            </a:endParaRPr>
          </a:p>
        </p:txBody>
      </p:sp>
      <p:sp>
        <p:nvSpPr>
          <p:cNvPr id="35" name="Title 13"/>
          <p:cNvSpPr txBox="1">
            <a:spLocks/>
          </p:cNvSpPr>
          <p:nvPr/>
        </p:nvSpPr>
        <p:spPr>
          <a:xfrm>
            <a:off x="3443289" y="4319590"/>
            <a:ext cx="2792412" cy="554037"/>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800" dirty="0">
                <a:latin typeface="+mj-lt"/>
              </a:rPr>
              <a:t>Step 1</a:t>
            </a:r>
          </a:p>
        </p:txBody>
      </p:sp>
      <p:sp>
        <p:nvSpPr>
          <p:cNvPr id="36" name="Content Placeholder 2"/>
          <p:cNvSpPr txBox="1">
            <a:spLocks/>
          </p:cNvSpPr>
          <p:nvPr/>
        </p:nvSpPr>
        <p:spPr>
          <a:xfrm>
            <a:off x="6438902" y="4913315"/>
            <a:ext cx="1806575" cy="9731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a:solidFill>
                  <a:schemeClr val="tx1">
                    <a:lumMod val="50000"/>
                    <a:lumOff val="50000"/>
                  </a:schemeClr>
                </a:solidFill>
              </a:rPr>
              <a:t>Lorem ipsum dolor sit amet, </a:t>
            </a:r>
            <a:r>
              <a:rPr lang="en-US" sz="1200" b="1">
                <a:solidFill>
                  <a:schemeClr val="tx1">
                    <a:lumMod val="50000"/>
                    <a:lumOff val="50000"/>
                  </a:schemeClr>
                </a:solidFill>
              </a:rPr>
              <a:t>consectetur adipiscing elit. </a:t>
            </a:r>
            <a:r>
              <a:rPr lang="en-US" sz="1200">
                <a:solidFill>
                  <a:schemeClr val="tx1">
                    <a:lumMod val="50000"/>
                    <a:lumOff val="50000"/>
                  </a:schemeClr>
                </a:solidFill>
              </a:rPr>
              <a:t>Lorem Ipsum has been the industry's standard dummy text ever since the 1500s.</a:t>
            </a:r>
            <a:endParaRPr lang="en-US" sz="1200" dirty="0">
              <a:solidFill>
                <a:schemeClr val="tx1">
                  <a:lumMod val="50000"/>
                  <a:lumOff val="50000"/>
                </a:schemeClr>
              </a:solidFill>
            </a:endParaRPr>
          </a:p>
        </p:txBody>
      </p:sp>
      <p:sp>
        <p:nvSpPr>
          <p:cNvPr id="37" name="Title 13"/>
          <p:cNvSpPr txBox="1">
            <a:spLocks/>
          </p:cNvSpPr>
          <p:nvPr/>
        </p:nvSpPr>
        <p:spPr>
          <a:xfrm>
            <a:off x="5945189" y="4319590"/>
            <a:ext cx="2792412" cy="554037"/>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800" dirty="0">
                <a:latin typeface="+mj-lt"/>
              </a:rPr>
              <a:t>Step 1</a:t>
            </a:r>
          </a:p>
        </p:txBody>
      </p:sp>
      <p:sp>
        <p:nvSpPr>
          <p:cNvPr id="38" name="Content Placeholder 2"/>
          <p:cNvSpPr txBox="1">
            <a:spLocks/>
          </p:cNvSpPr>
          <p:nvPr/>
        </p:nvSpPr>
        <p:spPr>
          <a:xfrm>
            <a:off x="8940802" y="4913315"/>
            <a:ext cx="1806575" cy="9731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200">
                <a:solidFill>
                  <a:schemeClr val="tx1">
                    <a:lumMod val="50000"/>
                    <a:lumOff val="50000"/>
                  </a:schemeClr>
                </a:solidFill>
              </a:rPr>
              <a:t>Lorem ipsum dolor sit amet, </a:t>
            </a:r>
            <a:r>
              <a:rPr lang="en-US" sz="1200" b="1">
                <a:solidFill>
                  <a:schemeClr val="tx1">
                    <a:lumMod val="50000"/>
                    <a:lumOff val="50000"/>
                  </a:schemeClr>
                </a:solidFill>
              </a:rPr>
              <a:t>consectetur adipiscing elit. </a:t>
            </a:r>
            <a:r>
              <a:rPr lang="en-US" sz="1200">
                <a:solidFill>
                  <a:schemeClr val="tx1">
                    <a:lumMod val="50000"/>
                    <a:lumOff val="50000"/>
                  </a:schemeClr>
                </a:solidFill>
              </a:rPr>
              <a:t>Lorem Ipsum has been the industry's standard dummy text ever since the 1500s.</a:t>
            </a:r>
            <a:endParaRPr lang="en-US" sz="1200" dirty="0">
              <a:solidFill>
                <a:schemeClr val="tx1">
                  <a:lumMod val="50000"/>
                  <a:lumOff val="50000"/>
                </a:schemeClr>
              </a:solidFill>
            </a:endParaRPr>
          </a:p>
        </p:txBody>
      </p:sp>
      <p:sp>
        <p:nvSpPr>
          <p:cNvPr id="39" name="Title 13"/>
          <p:cNvSpPr txBox="1">
            <a:spLocks/>
          </p:cNvSpPr>
          <p:nvPr/>
        </p:nvSpPr>
        <p:spPr>
          <a:xfrm>
            <a:off x="8447088" y="4319590"/>
            <a:ext cx="2794000" cy="554037"/>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ctr" fontAlgn="auto">
              <a:spcAft>
                <a:spcPts val="0"/>
              </a:spcAft>
              <a:defRPr/>
            </a:pPr>
            <a:r>
              <a:rPr lang="en-US" sz="2800" dirty="0">
                <a:latin typeface="+mj-lt"/>
              </a:rPr>
              <a:t>Step 1</a:t>
            </a: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2">
                                            <p:txEl>
                                              <p:pRg st="0" end="0"/>
                                            </p:txEl>
                                          </p:spTgt>
                                        </p:tgtEl>
                                        <p:attrNameLst>
                                          <p:attrName>style.visibility</p:attrName>
                                        </p:attrNameLst>
                                      </p:cBhvr>
                                      <p:to>
                                        <p:strVal val="visible"/>
                                      </p:to>
                                    </p:set>
                                    <p:animEffect transition="in" filter="fade">
                                      <p:cBhvr>
                                        <p:cTn id="11" dur="500"/>
                                        <p:tgtEl>
                                          <p:spTgt spid="32">
                                            <p:txEl>
                                              <p:pRg st="0" end="0"/>
                                            </p:txEl>
                                          </p:spTgt>
                                        </p:tgtEl>
                                      </p:cBhvr>
                                    </p:animEffect>
                                  </p:childTnLst>
                                </p:cTn>
                              </p:par>
                            </p:childTnLst>
                          </p:cTn>
                        </p:par>
                        <p:par>
                          <p:cTn id="12" fill="hold" nodeType="afterGroup">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par>
                          <p:cTn id="16" fill="hold" nodeType="afterGroup">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4">
                                            <p:txEl>
                                              <p:pRg st="0" end="0"/>
                                            </p:txEl>
                                          </p:spTgt>
                                        </p:tgtEl>
                                        <p:attrNameLst>
                                          <p:attrName>style.visibility</p:attrName>
                                        </p:attrNameLst>
                                      </p:cBhvr>
                                      <p:to>
                                        <p:strVal val="visible"/>
                                      </p:to>
                                    </p:set>
                                    <p:animEffect transition="in" filter="fade">
                                      <p:cBhvr>
                                        <p:cTn id="19" dur="500"/>
                                        <p:tgtEl>
                                          <p:spTgt spid="34">
                                            <p:txEl>
                                              <p:pRg st="0" end="0"/>
                                            </p:txEl>
                                          </p:spTgt>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500"/>
                                        <p:tgtEl>
                                          <p:spTgt spid="37"/>
                                        </p:tgtEl>
                                      </p:cBhvr>
                                    </p:animEffect>
                                  </p:childTnLst>
                                </p:cTn>
                              </p:par>
                            </p:childTnLst>
                          </p:cTn>
                        </p:par>
                        <p:par>
                          <p:cTn id="24" fill="hold" nodeType="afterGroup">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6">
                                            <p:txEl>
                                              <p:pRg st="0" end="0"/>
                                            </p:txEl>
                                          </p:spTgt>
                                        </p:tgtEl>
                                        <p:attrNameLst>
                                          <p:attrName>style.visibility</p:attrName>
                                        </p:attrNameLst>
                                      </p:cBhvr>
                                      <p:to>
                                        <p:strVal val="visible"/>
                                      </p:to>
                                    </p:set>
                                    <p:animEffect transition="in" filter="fade">
                                      <p:cBhvr>
                                        <p:cTn id="27" dur="500"/>
                                        <p:tgtEl>
                                          <p:spTgt spid="36">
                                            <p:txEl>
                                              <p:pRg st="0" end="0"/>
                                            </p:txEl>
                                          </p:spTgt>
                                        </p:tgtEl>
                                      </p:cBhvr>
                                    </p:animEffect>
                                  </p:childTnLst>
                                </p:cTn>
                              </p:par>
                            </p:childTnLst>
                          </p:cTn>
                        </p:par>
                        <p:par>
                          <p:cTn id="28" fill="hold" nodeType="afterGroup">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500"/>
                                        <p:tgtEl>
                                          <p:spTgt spid="39"/>
                                        </p:tgtEl>
                                      </p:cBhvr>
                                    </p:animEffect>
                                  </p:childTnLst>
                                </p:cTn>
                              </p:par>
                            </p:childTnLst>
                          </p:cTn>
                        </p:par>
                        <p:par>
                          <p:cTn id="32" fill="hold" nodeType="afterGroup">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8">
                                            <p:txEl>
                                              <p:pRg st="0" end="0"/>
                                            </p:txEl>
                                          </p:spTgt>
                                        </p:tgtEl>
                                        <p:attrNameLst>
                                          <p:attrName>style.visibility</p:attrName>
                                        </p:attrNameLst>
                                      </p:cBhvr>
                                      <p:to>
                                        <p:strVal val="visible"/>
                                      </p:to>
                                    </p:set>
                                    <p:animEffect transition="in" filter="fade">
                                      <p:cBhvr>
                                        <p:cTn id="35" dur="500"/>
                                        <p:tgtEl>
                                          <p:spTgt spid="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uild="p"/>
      <p:bldP spid="33" grpId="0"/>
      <p:bldP spid="34" grpId="0" build="p"/>
      <p:bldP spid="35" grpId="0"/>
      <p:bldP spid="36" grpId="0" build="p"/>
      <p:bldP spid="37" grpId="0"/>
      <p:bldP spid="38" grpId="0" build="p"/>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p:nvPr/>
        </p:nvSpPr>
        <p:spPr>
          <a:xfrm>
            <a:off x="0" y="1341438"/>
            <a:ext cx="12192000" cy="273526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9219"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9220"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4</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grpSp>
        <p:nvGrpSpPr>
          <p:cNvPr id="10" name="Group 6"/>
          <p:cNvGrpSpPr/>
          <p:nvPr/>
        </p:nvGrpSpPr>
        <p:grpSpPr>
          <a:xfrm>
            <a:off x="1" y="3625336"/>
            <a:ext cx="3979572" cy="555614"/>
            <a:chOff x="0" y="3554568"/>
            <a:chExt cx="3979572" cy="555614"/>
          </a:xfrm>
          <a:solidFill>
            <a:schemeClr val="accent1"/>
          </a:solidFill>
        </p:grpSpPr>
        <p:sp>
          <p:nvSpPr>
            <p:cNvPr id="11" name="Rectangle 7"/>
            <p:cNvSpPr/>
            <p:nvPr/>
          </p:nvSpPr>
          <p:spPr>
            <a:xfrm>
              <a:off x="0" y="4001971"/>
              <a:ext cx="3979572" cy="10821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Rectangle 8"/>
            <p:cNvSpPr/>
            <p:nvPr/>
          </p:nvSpPr>
          <p:spPr>
            <a:xfrm>
              <a:off x="629499" y="3554568"/>
              <a:ext cx="2538703" cy="45076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TextBox 9"/>
            <p:cNvSpPr txBox="1"/>
            <p:nvPr/>
          </p:nvSpPr>
          <p:spPr>
            <a:xfrm>
              <a:off x="637163" y="3557267"/>
              <a:ext cx="2568531" cy="461665"/>
            </a:xfrm>
            <a:prstGeom prst="rect">
              <a:avLst/>
            </a:prstGeom>
            <a:grpFill/>
          </p:spPr>
          <p:txBody>
            <a:bodyPr>
              <a:spAutoFit/>
            </a:bodyPr>
            <a:lstStyle/>
            <a:p>
              <a:pPr algn="ctr" eaLnBrk="1" fontAlgn="auto" hangingPunct="1">
                <a:spcBef>
                  <a:spcPts val="0"/>
                </a:spcBef>
                <a:spcAft>
                  <a:spcPts val="0"/>
                </a:spcAft>
                <a:defRPr/>
              </a:pPr>
              <a:r>
                <a:rPr lang="en-US" sz="2400">
                  <a:solidFill>
                    <a:schemeClr val="bg1"/>
                  </a:solidFill>
                  <a:latin typeface="+mj-lt"/>
                  <a:ea typeface="+mn-ea"/>
                </a:rPr>
                <a:t>Our Services</a:t>
              </a:r>
            </a:p>
          </p:txBody>
        </p:sp>
      </p:grpSp>
      <p:sp>
        <p:nvSpPr>
          <p:cNvPr id="14" name="TextBox 20"/>
          <p:cNvSpPr txBox="1"/>
          <p:nvPr/>
        </p:nvSpPr>
        <p:spPr>
          <a:xfrm>
            <a:off x="8924925" y="4702175"/>
            <a:ext cx="2747963" cy="1600438"/>
          </a:xfrm>
          <a:prstGeom prst="rect">
            <a:avLst/>
          </a:prstGeom>
          <a:noFill/>
        </p:spPr>
        <p:txBody>
          <a:bodyPr>
            <a:spAutoFit/>
          </a:bodyPr>
          <a:lstStyle/>
          <a:p>
            <a:pPr marL="285750" indent="-285750" eaLnBrk="1" fontAlgn="auto" hangingPunct="1">
              <a:spcBef>
                <a:spcPts val="0"/>
              </a:spcBef>
              <a:spcAft>
                <a:spcPts val="0"/>
              </a:spcAft>
              <a:buClr>
                <a:schemeClr val="accent1"/>
              </a:buClr>
              <a:buSzPct val="120000"/>
              <a:buFont typeface="Courier New" panose="02070309020205020404" pitchFamily="49" charset="0"/>
              <a:buChar char="o"/>
              <a:defRPr/>
            </a:pPr>
            <a:r>
              <a:rPr lang="en-US" sz="1400">
                <a:solidFill>
                  <a:schemeClr val="tx1">
                    <a:lumMod val="65000"/>
                    <a:lumOff val="35000"/>
                  </a:schemeClr>
                </a:solidFill>
                <a:latin typeface="+mn-lt"/>
                <a:ea typeface="+mn-ea"/>
              </a:rPr>
              <a:t>Lorem ipsum dolor sit amet</a:t>
            </a:r>
          </a:p>
          <a:p>
            <a:pPr marL="285750" indent="-285750" eaLnBrk="1" fontAlgn="auto" hangingPunct="1">
              <a:spcBef>
                <a:spcPts val="0"/>
              </a:spcBef>
              <a:spcAft>
                <a:spcPts val="0"/>
              </a:spcAft>
              <a:buClr>
                <a:schemeClr val="accent1"/>
              </a:buClr>
              <a:buSzPct val="120000"/>
              <a:buFont typeface="Courier New" panose="02070309020205020404" pitchFamily="49" charset="0"/>
              <a:buChar char="o"/>
              <a:defRPr/>
            </a:pPr>
            <a:r>
              <a:rPr lang="en-US" sz="1400">
                <a:solidFill>
                  <a:schemeClr val="tx1">
                    <a:lumMod val="65000"/>
                    <a:lumOff val="35000"/>
                  </a:schemeClr>
                </a:solidFill>
                <a:latin typeface="+mn-lt"/>
                <a:ea typeface="+mn-ea"/>
              </a:rPr>
              <a:t>consectetur adipiscing elit.</a:t>
            </a:r>
          </a:p>
          <a:p>
            <a:pPr marL="285750" indent="-285750" eaLnBrk="1" fontAlgn="auto" hangingPunct="1">
              <a:spcBef>
                <a:spcPts val="0"/>
              </a:spcBef>
              <a:spcAft>
                <a:spcPts val="0"/>
              </a:spcAft>
              <a:buClr>
                <a:schemeClr val="accent1"/>
              </a:buClr>
              <a:buSzPct val="120000"/>
              <a:buFont typeface="Courier New" panose="02070309020205020404" pitchFamily="49" charset="0"/>
              <a:buChar char="o"/>
              <a:defRPr/>
            </a:pPr>
            <a:r>
              <a:rPr lang="en-US" sz="1400">
                <a:solidFill>
                  <a:schemeClr val="tx1">
                    <a:lumMod val="65000"/>
                    <a:lumOff val="35000"/>
                  </a:schemeClr>
                </a:solidFill>
                <a:latin typeface="+mn-lt"/>
                <a:ea typeface="+mn-ea"/>
              </a:rPr>
              <a:t>Vestibulum quis nisi eleifend</a:t>
            </a:r>
          </a:p>
          <a:p>
            <a:pPr marL="285750" indent="-285750" eaLnBrk="1" fontAlgn="auto" hangingPunct="1">
              <a:spcBef>
                <a:spcPts val="0"/>
              </a:spcBef>
              <a:spcAft>
                <a:spcPts val="0"/>
              </a:spcAft>
              <a:buClr>
                <a:schemeClr val="accent1"/>
              </a:buClr>
              <a:buSzPct val="120000"/>
              <a:buFont typeface="Courier New" panose="02070309020205020404" pitchFamily="49" charset="0"/>
              <a:buChar char="o"/>
              <a:defRPr/>
            </a:pPr>
            <a:r>
              <a:rPr lang="en-US" sz="1400">
                <a:solidFill>
                  <a:schemeClr val="tx1">
                    <a:lumMod val="65000"/>
                    <a:lumOff val="35000"/>
                  </a:schemeClr>
                </a:solidFill>
                <a:latin typeface="+mn-lt"/>
                <a:ea typeface="+mn-ea"/>
              </a:rPr>
              <a:t>euismod ipsum vitaeiaculis </a:t>
            </a:r>
          </a:p>
        </p:txBody>
      </p:sp>
      <p:sp>
        <p:nvSpPr>
          <p:cNvPr id="15" name="TextBox 24"/>
          <p:cNvSpPr txBox="1"/>
          <p:nvPr/>
        </p:nvSpPr>
        <p:spPr>
          <a:xfrm>
            <a:off x="557213" y="4779964"/>
            <a:ext cx="2747963" cy="1600438"/>
          </a:xfrm>
          <a:prstGeom prst="rect">
            <a:avLst/>
          </a:prstGeom>
          <a:noFill/>
        </p:spPr>
        <p:txBody>
          <a:bodyPr>
            <a:spAutoFit/>
          </a:bodyPr>
          <a:lstStyle/>
          <a:p>
            <a:pPr marL="285750" indent="-285750" eaLnBrk="1" fontAlgn="auto" hangingPunct="1">
              <a:spcBef>
                <a:spcPts val="0"/>
              </a:spcBef>
              <a:spcAft>
                <a:spcPts val="0"/>
              </a:spcAft>
              <a:buClr>
                <a:schemeClr val="accent3"/>
              </a:buClr>
              <a:buSzPct val="120000"/>
              <a:buFont typeface="Courier New" panose="02070309020205020404" pitchFamily="49" charset="0"/>
              <a:buChar char="o"/>
              <a:defRPr/>
            </a:pPr>
            <a:r>
              <a:rPr lang="en-US" sz="1400">
                <a:solidFill>
                  <a:schemeClr val="tx1">
                    <a:lumMod val="65000"/>
                    <a:lumOff val="35000"/>
                  </a:schemeClr>
                </a:solidFill>
                <a:latin typeface="+mn-lt"/>
                <a:ea typeface="+mn-ea"/>
              </a:rPr>
              <a:t>Lorem ipsum dolor sit amet</a:t>
            </a:r>
          </a:p>
          <a:p>
            <a:pPr marL="285750" indent="-285750" eaLnBrk="1" fontAlgn="auto" hangingPunct="1">
              <a:spcBef>
                <a:spcPts val="0"/>
              </a:spcBef>
              <a:spcAft>
                <a:spcPts val="0"/>
              </a:spcAft>
              <a:buClr>
                <a:schemeClr val="accent3"/>
              </a:buClr>
              <a:buSzPct val="120000"/>
              <a:buFont typeface="Courier New" panose="02070309020205020404" pitchFamily="49" charset="0"/>
              <a:buChar char="o"/>
              <a:defRPr/>
            </a:pPr>
            <a:r>
              <a:rPr lang="en-US" sz="1400">
                <a:solidFill>
                  <a:schemeClr val="tx1">
                    <a:lumMod val="65000"/>
                    <a:lumOff val="35000"/>
                  </a:schemeClr>
                </a:solidFill>
                <a:latin typeface="+mn-lt"/>
                <a:ea typeface="+mn-ea"/>
              </a:rPr>
              <a:t>consectetur adipiscing elit.</a:t>
            </a:r>
          </a:p>
          <a:p>
            <a:pPr marL="285750" indent="-285750" eaLnBrk="1" fontAlgn="auto" hangingPunct="1">
              <a:spcBef>
                <a:spcPts val="0"/>
              </a:spcBef>
              <a:spcAft>
                <a:spcPts val="0"/>
              </a:spcAft>
              <a:buClr>
                <a:schemeClr val="accent3"/>
              </a:buClr>
              <a:buSzPct val="120000"/>
              <a:buFont typeface="Courier New" panose="02070309020205020404" pitchFamily="49" charset="0"/>
              <a:buChar char="o"/>
              <a:defRPr/>
            </a:pPr>
            <a:r>
              <a:rPr lang="en-US" sz="1400">
                <a:solidFill>
                  <a:schemeClr val="tx1">
                    <a:lumMod val="65000"/>
                    <a:lumOff val="35000"/>
                  </a:schemeClr>
                </a:solidFill>
                <a:latin typeface="+mn-lt"/>
                <a:ea typeface="+mn-ea"/>
              </a:rPr>
              <a:t>Vestibulum quis nisi eleifend</a:t>
            </a:r>
          </a:p>
          <a:p>
            <a:pPr marL="285750" indent="-285750" eaLnBrk="1" fontAlgn="auto" hangingPunct="1">
              <a:spcBef>
                <a:spcPts val="0"/>
              </a:spcBef>
              <a:spcAft>
                <a:spcPts val="0"/>
              </a:spcAft>
              <a:buClr>
                <a:schemeClr val="accent3"/>
              </a:buClr>
              <a:buSzPct val="120000"/>
              <a:buFont typeface="Courier New" panose="02070309020205020404" pitchFamily="49" charset="0"/>
              <a:buChar char="o"/>
              <a:defRPr/>
            </a:pPr>
            <a:r>
              <a:rPr lang="en-US" sz="1400">
                <a:solidFill>
                  <a:schemeClr val="tx1">
                    <a:lumMod val="65000"/>
                    <a:lumOff val="35000"/>
                  </a:schemeClr>
                </a:solidFill>
                <a:latin typeface="+mn-lt"/>
                <a:ea typeface="+mn-ea"/>
              </a:rPr>
              <a:t>euismod ipsum vitaeiaculis </a:t>
            </a:r>
          </a:p>
        </p:txBody>
      </p:sp>
      <p:grpSp>
        <p:nvGrpSpPr>
          <p:cNvPr id="16" name="Group 25"/>
          <p:cNvGrpSpPr>
            <a:grpSpLocks/>
          </p:cNvGrpSpPr>
          <p:nvPr/>
        </p:nvGrpSpPr>
        <p:grpSpPr bwMode="auto">
          <a:xfrm>
            <a:off x="4008439" y="4400552"/>
            <a:ext cx="4522787" cy="1782763"/>
            <a:chOff x="4008914" y="4382142"/>
            <a:chExt cx="4522657" cy="1784023"/>
          </a:xfrm>
        </p:grpSpPr>
        <p:sp>
          <p:nvSpPr>
            <p:cNvPr id="17" name="Oval 26"/>
            <p:cNvSpPr/>
            <p:nvPr/>
          </p:nvSpPr>
          <p:spPr>
            <a:xfrm>
              <a:off x="4826453" y="4382142"/>
              <a:ext cx="914374" cy="915046"/>
            </a:xfrm>
            <a:prstGeom prst="ellipse">
              <a:avLst/>
            </a:prstGeom>
            <a:solidFill>
              <a:schemeClr val="tx1">
                <a:lumMod val="50000"/>
                <a:lumOff val="5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Oval 27"/>
            <p:cNvSpPr/>
            <p:nvPr/>
          </p:nvSpPr>
          <p:spPr>
            <a:xfrm>
              <a:off x="6690124" y="5251119"/>
              <a:ext cx="914374" cy="915046"/>
            </a:xfrm>
            <a:prstGeom prst="ellipse">
              <a:avLst/>
            </a:prstGeom>
            <a:solidFill>
              <a:schemeClr val="tx1">
                <a:lumMod val="50000"/>
                <a:lumOff val="50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TextBox 28"/>
            <p:cNvSpPr txBox="1"/>
            <p:nvPr/>
          </p:nvSpPr>
          <p:spPr>
            <a:xfrm>
              <a:off x="5850361" y="4493346"/>
              <a:ext cx="2681210" cy="646788"/>
            </a:xfrm>
            <a:prstGeom prst="rect">
              <a:avLst/>
            </a:prstGeom>
            <a:noFill/>
          </p:spPr>
          <p:txBody>
            <a:bodyPr>
              <a:spAutoFit/>
            </a:bodyPr>
            <a:lstStyle/>
            <a:p>
              <a:pPr eaLnBrk="1" fontAlgn="auto" hangingPunct="1">
                <a:spcBef>
                  <a:spcPts val="0"/>
                </a:spcBef>
                <a:spcAft>
                  <a:spcPts val="0"/>
                </a:spcAft>
                <a:defRPr/>
              </a:pPr>
              <a:r>
                <a:rPr lang="en-US" sz="1200">
                  <a:solidFill>
                    <a:schemeClr val="tx1">
                      <a:lumMod val="65000"/>
                      <a:lumOff val="35000"/>
                    </a:schemeClr>
                  </a:solidFill>
                  <a:latin typeface="+mn-lt"/>
                  <a:ea typeface="+mn-ea"/>
                </a:rPr>
                <a:t>Lorem ipsum dolor sit amet, consectetur adipiscing elitquis </a:t>
              </a:r>
            </a:p>
            <a:p>
              <a:pPr eaLnBrk="1" fontAlgn="auto" hangingPunct="1">
                <a:spcBef>
                  <a:spcPts val="0"/>
                </a:spcBef>
                <a:spcAft>
                  <a:spcPts val="0"/>
                </a:spcAft>
                <a:defRPr/>
              </a:pPr>
              <a:r>
                <a:rPr lang="en-US" sz="1200">
                  <a:solidFill>
                    <a:schemeClr val="tx1">
                      <a:lumMod val="65000"/>
                      <a:lumOff val="35000"/>
                    </a:schemeClr>
                  </a:solidFill>
                  <a:latin typeface="+mn-lt"/>
                  <a:ea typeface="+mn-ea"/>
                </a:rPr>
                <a:t>nisi eleifend</a:t>
              </a:r>
            </a:p>
          </p:txBody>
        </p:sp>
        <p:sp>
          <p:nvSpPr>
            <p:cNvPr id="20" name="TextBox 29"/>
            <p:cNvSpPr txBox="1"/>
            <p:nvPr/>
          </p:nvSpPr>
          <p:spPr>
            <a:xfrm>
              <a:off x="4008914" y="5440164"/>
              <a:ext cx="2681210" cy="646788"/>
            </a:xfrm>
            <a:prstGeom prst="rect">
              <a:avLst/>
            </a:prstGeom>
            <a:noFill/>
          </p:spPr>
          <p:txBody>
            <a:bodyPr>
              <a:spAutoFit/>
            </a:bodyPr>
            <a:lstStyle/>
            <a:p>
              <a:pPr algn="r" eaLnBrk="1" fontAlgn="auto" hangingPunct="1">
                <a:spcBef>
                  <a:spcPts val="0"/>
                </a:spcBef>
                <a:spcAft>
                  <a:spcPts val="0"/>
                </a:spcAft>
                <a:defRPr/>
              </a:pPr>
              <a:r>
                <a:rPr lang="en-US" sz="1200">
                  <a:solidFill>
                    <a:schemeClr val="tx1">
                      <a:lumMod val="65000"/>
                      <a:lumOff val="35000"/>
                    </a:schemeClr>
                  </a:solidFill>
                  <a:latin typeface="+mn-lt"/>
                  <a:ea typeface="+mn-ea"/>
                </a:rPr>
                <a:t>Lorem ipsum dolor sit amet, consectetur adipiscing elitquis </a:t>
              </a:r>
            </a:p>
            <a:p>
              <a:pPr algn="r" eaLnBrk="1" fontAlgn="auto" hangingPunct="1">
                <a:spcBef>
                  <a:spcPts val="0"/>
                </a:spcBef>
                <a:spcAft>
                  <a:spcPts val="0"/>
                </a:spcAft>
                <a:defRPr/>
              </a:pPr>
              <a:r>
                <a:rPr lang="en-US" sz="1200">
                  <a:solidFill>
                    <a:schemeClr val="tx1">
                      <a:lumMod val="65000"/>
                      <a:lumOff val="35000"/>
                    </a:schemeClr>
                  </a:solidFill>
                  <a:latin typeface="+mn-lt"/>
                  <a:ea typeface="+mn-ea"/>
                </a:rPr>
                <a:t>nisi eleifend</a:t>
              </a:r>
            </a:p>
          </p:txBody>
        </p:sp>
      </p:grpSp>
      <p:grpSp>
        <p:nvGrpSpPr>
          <p:cNvPr id="21" name="Group 30"/>
          <p:cNvGrpSpPr/>
          <p:nvPr/>
        </p:nvGrpSpPr>
        <p:grpSpPr>
          <a:xfrm>
            <a:off x="3979573" y="3625334"/>
            <a:ext cx="4232852" cy="553795"/>
            <a:chOff x="3979572" y="3554566"/>
            <a:chExt cx="4232852" cy="553795"/>
          </a:xfrm>
          <a:solidFill>
            <a:schemeClr val="accent2"/>
          </a:solidFill>
        </p:grpSpPr>
        <p:sp>
          <p:nvSpPr>
            <p:cNvPr id="22" name="Rectangle 31"/>
            <p:cNvSpPr/>
            <p:nvPr/>
          </p:nvSpPr>
          <p:spPr>
            <a:xfrm>
              <a:off x="4826648" y="3554566"/>
              <a:ext cx="2538703" cy="45076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TextBox 32"/>
            <p:cNvSpPr txBox="1"/>
            <p:nvPr/>
          </p:nvSpPr>
          <p:spPr>
            <a:xfrm>
              <a:off x="4989007" y="3601621"/>
              <a:ext cx="2368147" cy="461665"/>
            </a:xfrm>
            <a:prstGeom prst="rect">
              <a:avLst/>
            </a:prstGeom>
            <a:grpFill/>
          </p:spPr>
          <p:txBody>
            <a:bodyPr>
              <a:spAutoFit/>
            </a:bodyPr>
            <a:lstStyle/>
            <a:p>
              <a:pPr algn="ctr" eaLnBrk="1" fontAlgn="auto" hangingPunct="1">
                <a:spcBef>
                  <a:spcPts val="0"/>
                </a:spcBef>
                <a:spcAft>
                  <a:spcPts val="0"/>
                </a:spcAft>
                <a:defRPr/>
              </a:pPr>
              <a:r>
                <a:rPr lang="en-US" sz="2400">
                  <a:solidFill>
                    <a:schemeClr val="bg1"/>
                  </a:solidFill>
                  <a:latin typeface="+mj-lt"/>
                  <a:ea typeface="+mn-ea"/>
                </a:rPr>
                <a:t>Our Team</a:t>
              </a:r>
            </a:p>
          </p:txBody>
        </p:sp>
        <p:sp>
          <p:nvSpPr>
            <p:cNvPr id="24" name="Rectangle 33"/>
            <p:cNvSpPr/>
            <p:nvPr/>
          </p:nvSpPr>
          <p:spPr>
            <a:xfrm>
              <a:off x="3979572" y="4001973"/>
              <a:ext cx="4232852" cy="10638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25" name="Group 34"/>
          <p:cNvGrpSpPr/>
          <p:nvPr/>
        </p:nvGrpSpPr>
        <p:grpSpPr>
          <a:xfrm>
            <a:off x="8212427" y="3625334"/>
            <a:ext cx="3979572" cy="552256"/>
            <a:chOff x="8212426" y="3554566"/>
            <a:chExt cx="3979572" cy="552256"/>
          </a:xfrm>
          <a:solidFill>
            <a:schemeClr val="accent3"/>
          </a:solidFill>
        </p:grpSpPr>
        <p:sp>
          <p:nvSpPr>
            <p:cNvPr id="26" name="Rectangle 35"/>
            <p:cNvSpPr/>
            <p:nvPr/>
          </p:nvSpPr>
          <p:spPr>
            <a:xfrm>
              <a:off x="9024378" y="3554566"/>
              <a:ext cx="2538703" cy="45076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TextBox 36"/>
            <p:cNvSpPr txBox="1"/>
            <p:nvPr/>
          </p:nvSpPr>
          <p:spPr>
            <a:xfrm>
              <a:off x="9019882" y="3556724"/>
              <a:ext cx="2585724" cy="461665"/>
            </a:xfrm>
            <a:prstGeom prst="rect">
              <a:avLst/>
            </a:prstGeom>
            <a:grpFill/>
          </p:spPr>
          <p:txBody>
            <a:bodyPr>
              <a:spAutoFit/>
            </a:bodyPr>
            <a:lstStyle/>
            <a:p>
              <a:pPr algn="ctr" eaLnBrk="1" fontAlgn="auto" hangingPunct="1">
                <a:spcBef>
                  <a:spcPts val="0"/>
                </a:spcBef>
                <a:spcAft>
                  <a:spcPts val="0"/>
                </a:spcAft>
                <a:defRPr/>
              </a:pPr>
              <a:r>
                <a:rPr lang="en-US" sz="2400">
                  <a:solidFill>
                    <a:schemeClr val="bg1"/>
                  </a:solidFill>
                  <a:latin typeface="+mj-lt"/>
                  <a:ea typeface="+mn-ea"/>
                </a:rPr>
                <a:t>Our Products</a:t>
              </a:r>
            </a:p>
          </p:txBody>
        </p:sp>
        <p:sp>
          <p:nvSpPr>
            <p:cNvPr id="28" name="Rectangle 37"/>
            <p:cNvSpPr/>
            <p:nvPr/>
          </p:nvSpPr>
          <p:spPr>
            <a:xfrm>
              <a:off x="8212426" y="4001971"/>
              <a:ext cx="3979572" cy="1048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29" name="Group 4"/>
          <p:cNvGrpSpPr>
            <a:grpSpLocks/>
          </p:cNvGrpSpPr>
          <p:nvPr/>
        </p:nvGrpSpPr>
        <p:grpSpPr bwMode="auto">
          <a:xfrm>
            <a:off x="1016001" y="1704975"/>
            <a:ext cx="10237788" cy="1798638"/>
            <a:chOff x="1016708" y="1704362"/>
            <a:chExt cx="10236535" cy="1798760"/>
          </a:xfrm>
        </p:grpSpPr>
        <p:grpSp>
          <p:nvGrpSpPr>
            <p:cNvPr id="9230" name="Group 38"/>
            <p:cNvGrpSpPr>
              <a:grpSpLocks/>
            </p:cNvGrpSpPr>
            <p:nvPr/>
          </p:nvGrpSpPr>
          <p:grpSpPr bwMode="auto">
            <a:xfrm>
              <a:off x="1016708" y="1706851"/>
              <a:ext cx="1764283" cy="1767851"/>
              <a:chOff x="3692576" y="1742634"/>
              <a:chExt cx="2790379" cy="2796023"/>
            </a:xfrm>
          </p:grpSpPr>
          <p:grpSp>
            <p:nvGrpSpPr>
              <p:cNvPr id="9252" name="组合 79"/>
              <p:cNvGrpSpPr>
                <a:grpSpLocks/>
              </p:cNvGrpSpPr>
              <p:nvPr/>
            </p:nvGrpSpPr>
            <p:grpSpPr bwMode="auto">
              <a:xfrm>
                <a:off x="3692576" y="1742634"/>
                <a:ext cx="2790379" cy="2796023"/>
                <a:chOff x="6379729" y="2488774"/>
                <a:chExt cx="2513016" cy="2513016"/>
              </a:xfrm>
            </p:grpSpPr>
            <p:sp>
              <p:nvSpPr>
                <p:cNvPr id="46" name="任意多边形 82"/>
                <p:cNvSpPr/>
                <p:nvPr/>
              </p:nvSpPr>
              <p:spPr>
                <a:xfrm rot="3738964">
                  <a:off x="6379769" y="2489709"/>
                  <a:ext cx="2511818" cy="2511897"/>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7"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45" name="椭圆 80"/>
              <p:cNvSpPr/>
              <p:nvPr/>
            </p:nvSpPr>
            <p:spPr bwMode="auto">
              <a:xfrm>
                <a:off x="4101618" y="2137562"/>
                <a:ext cx="2016471" cy="2020558"/>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9231" name="Group 43"/>
            <p:cNvGrpSpPr>
              <a:grpSpLocks/>
            </p:cNvGrpSpPr>
            <p:nvPr/>
          </p:nvGrpSpPr>
          <p:grpSpPr bwMode="auto">
            <a:xfrm>
              <a:off x="5173821" y="1704362"/>
              <a:ext cx="1764283" cy="1767851"/>
              <a:chOff x="3692576" y="1742634"/>
              <a:chExt cx="2790379" cy="2796023"/>
            </a:xfrm>
          </p:grpSpPr>
          <p:grpSp>
            <p:nvGrpSpPr>
              <p:cNvPr id="9244" name="组合 79"/>
              <p:cNvGrpSpPr>
                <a:grpSpLocks/>
              </p:cNvGrpSpPr>
              <p:nvPr/>
            </p:nvGrpSpPr>
            <p:grpSpPr bwMode="auto">
              <a:xfrm>
                <a:off x="3692576" y="1742634"/>
                <a:ext cx="2790379" cy="2796023"/>
                <a:chOff x="6379729" y="2488774"/>
                <a:chExt cx="2513016" cy="2513016"/>
              </a:xfrm>
            </p:grpSpPr>
            <p:sp>
              <p:nvSpPr>
                <p:cNvPr id="42" name="任意多边形 82"/>
                <p:cNvSpPr/>
                <p:nvPr/>
              </p:nvSpPr>
              <p:spPr>
                <a:xfrm rot="3738964">
                  <a:off x="6378697" y="2489864"/>
                  <a:ext cx="2514074" cy="2511895"/>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3"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41" name="椭圆 80"/>
              <p:cNvSpPr/>
              <p:nvPr/>
            </p:nvSpPr>
            <p:spPr bwMode="auto">
              <a:xfrm>
                <a:off x="4101618" y="2137562"/>
                <a:ext cx="2016471" cy="2020558"/>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9232" name="Group 48"/>
            <p:cNvGrpSpPr>
              <a:grpSpLocks/>
            </p:cNvGrpSpPr>
            <p:nvPr/>
          </p:nvGrpSpPr>
          <p:grpSpPr bwMode="auto">
            <a:xfrm>
              <a:off x="9488960" y="1735271"/>
              <a:ext cx="1764283" cy="1767851"/>
              <a:chOff x="3692576" y="1742634"/>
              <a:chExt cx="2790379" cy="2796023"/>
            </a:xfrm>
          </p:grpSpPr>
          <p:grpSp>
            <p:nvGrpSpPr>
              <p:cNvPr id="9236" name="组合 79"/>
              <p:cNvGrpSpPr>
                <a:grpSpLocks/>
              </p:cNvGrpSpPr>
              <p:nvPr/>
            </p:nvGrpSpPr>
            <p:grpSpPr bwMode="auto">
              <a:xfrm>
                <a:off x="3692576" y="1742634"/>
                <a:ext cx="2790379" cy="2796023"/>
                <a:chOff x="6379729" y="2488774"/>
                <a:chExt cx="2513016" cy="2513016"/>
              </a:xfrm>
            </p:grpSpPr>
            <p:sp>
              <p:nvSpPr>
                <p:cNvPr id="38" name="任意多边形 82"/>
                <p:cNvSpPr/>
                <p:nvPr/>
              </p:nvSpPr>
              <p:spPr>
                <a:xfrm rot="3738964">
                  <a:off x="6379760" y="2488805"/>
                  <a:ext cx="2514074" cy="2511897"/>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39"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37" name="椭圆 80"/>
              <p:cNvSpPr/>
              <p:nvPr/>
            </p:nvSpPr>
            <p:spPr bwMode="auto">
              <a:xfrm>
                <a:off x="4101618" y="2137562"/>
                <a:ext cx="2016471" cy="2020558"/>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pic>
          <p:nvPicPr>
            <p:cNvPr id="9233" name="Picture 5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59496" y="2273255"/>
              <a:ext cx="687054" cy="68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4" name="Picture 5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5690952" y="2157462"/>
              <a:ext cx="810095" cy="810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5" name="Picture 55"/>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10012545" y="2250446"/>
              <a:ext cx="717111" cy="717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Vertical)">
                                      <p:cBhvr>
                                        <p:cTn id="7" dur="500"/>
                                        <p:tgtEl>
                                          <p:spTgt spid="9"/>
                                        </p:tgtEl>
                                      </p:cBhvr>
                                    </p:animEffect>
                                  </p:childTnLst>
                                </p:cTn>
                              </p:par>
                            </p:childTnLst>
                          </p:cTn>
                        </p:par>
                        <p:par>
                          <p:cTn id="8" fill="hold" nodeType="afterGroup">
                            <p:stCondLst>
                              <p:cond delay="500"/>
                            </p:stCondLst>
                            <p:childTnLst>
                              <p:par>
                                <p:cTn id="9" presetID="53" presetClass="entr" presetSubtype="16"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anim calcmode="lin" valueType="num">
                                      <p:cBhvr>
                                        <p:cTn id="18" dur="500" fill="hold"/>
                                        <p:tgtEl>
                                          <p:spTgt spid="10"/>
                                        </p:tgtEl>
                                        <p:attrNameLst>
                                          <p:attrName>ppt_x</p:attrName>
                                        </p:attrNameLst>
                                      </p:cBhvr>
                                      <p:tavLst>
                                        <p:tav tm="0">
                                          <p:val>
                                            <p:strVal val="#ppt_x"/>
                                          </p:val>
                                        </p:tav>
                                        <p:tav tm="100000">
                                          <p:val>
                                            <p:strVal val="#ppt_x"/>
                                          </p:val>
                                        </p:tav>
                                      </p:tavLst>
                                    </p:anim>
                                    <p:anim calcmode="lin" valueType="num">
                                      <p:cBhvr>
                                        <p:cTn id="19" dur="500" fill="hold"/>
                                        <p:tgtEl>
                                          <p:spTgt spid="10"/>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500"/>
                            </p:stCondLst>
                            <p:childTnLst>
                              <p:par>
                                <p:cTn id="21" presetID="42" presetClass="entr" presetSubtype="0" fill="hold"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anim calcmode="lin" valueType="num">
                                      <p:cBhvr>
                                        <p:cTn id="24" dur="500" fill="hold"/>
                                        <p:tgtEl>
                                          <p:spTgt spid="21"/>
                                        </p:tgtEl>
                                        <p:attrNameLst>
                                          <p:attrName>ppt_x</p:attrName>
                                        </p:attrNameLst>
                                      </p:cBhvr>
                                      <p:tavLst>
                                        <p:tav tm="0">
                                          <p:val>
                                            <p:strVal val="#ppt_x"/>
                                          </p:val>
                                        </p:tav>
                                        <p:tav tm="100000">
                                          <p:val>
                                            <p:strVal val="#ppt_x"/>
                                          </p:val>
                                        </p:tav>
                                      </p:tavLst>
                                    </p:anim>
                                    <p:anim calcmode="lin" valueType="num">
                                      <p:cBhvr>
                                        <p:cTn id="25" dur="500" fill="hold"/>
                                        <p:tgtEl>
                                          <p:spTgt spid="21"/>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2000"/>
                            </p:stCondLst>
                            <p:childTnLst>
                              <p:par>
                                <p:cTn id="27" presetID="42" presetClass="entr" presetSubtype="0" fill="hold"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fade">
                                      <p:cBhvr>
                                        <p:cTn id="29" dur="500"/>
                                        <p:tgtEl>
                                          <p:spTgt spid="25"/>
                                        </p:tgtEl>
                                      </p:cBhvr>
                                    </p:animEffect>
                                    <p:anim calcmode="lin" valueType="num">
                                      <p:cBhvr>
                                        <p:cTn id="30" dur="500" fill="hold"/>
                                        <p:tgtEl>
                                          <p:spTgt spid="25"/>
                                        </p:tgtEl>
                                        <p:attrNameLst>
                                          <p:attrName>ppt_x</p:attrName>
                                        </p:attrNameLst>
                                      </p:cBhvr>
                                      <p:tavLst>
                                        <p:tav tm="0">
                                          <p:val>
                                            <p:strVal val="#ppt_x"/>
                                          </p:val>
                                        </p:tav>
                                        <p:tav tm="100000">
                                          <p:val>
                                            <p:strVal val="#ppt_x"/>
                                          </p:val>
                                        </p:tav>
                                      </p:tavLst>
                                    </p:anim>
                                    <p:anim calcmode="lin" valueType="num">
                                      <p:cBhvr>
                                        <p:cTn id="31" dur="500" fill="hold"/>
                                        <p:tgtEl>
                                          <p:spTgt spid="25"/>
                                        </p:tgtEl>
                                        <p:attrNameLst>
                                          <p:attrName>ppt_y</p:attrName>
                                        </p:attrNameLst>
                                      </p:cBhvr>
                                      <p:tavLst>
                                        <p:tav tm="0">
                                          <p:val>
                                            <p:strVal val="#ppt_y+.1"/>
                                          </p:val>
                                        </p:tav>
                                        <p:tav tm="100000">
                                          <p:val>
                                            <p:strVal val="#ppt_y"/>
                                          </p:val>
                                        </p:tav>
                                      </p:tavLst>
                                    </p:anim>
                                  </p:childTnLst>
                                </p:cTn>
                              </p:par>
                            </p:childTnLst>
                          </p:cTn>
                        </p:par>
                        <p:par>
                          <p:cTn id="32" fill="hold" nodeType="afterGroup">
                            <p:stCondLst>
                              <p:cond delay="2500"/>
                            </p:stCondLst>
                            <p:childTnLst>
                              <p:par>
                                <p:cTn id="33" presetID="16" presetClass="entr" presetSubtype="21"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barn(inVertical)">
                                      <p:cBhvr>
                                        <p:cTn id="35" dur="500"/>
                                        <p:tgtEl>
                                          <p:spTgt spid="16"/>
                                        </p:tgtEl>
                                      </p:cBhvr>
                                    </p:animEffect>
                                  </p:childTnLst>
                                </p:cTn>
                              </p:par>
                            </p:childTnLst>
                          </p:cTn>
                        </p:par>
                        <p:par>
                          <p:cTn id="36" fill="hold" nodeType="afterGroup">
                            <p:stCondLst>
                              <p:cond delay="3000"/>
                            </p:stCondLst>
                            <p:childTnLst>
                              <p:par>
                                <p:cTn id="37" presetID="14" presetClass="entr" presetSubtype="1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randombar(horizontal)">
                                      <p:cBhvr>
                                        <p:cTn id="39" dur="500"/>
                                        <p:tgtEl>
                                          <p:spTgt spid="15"/>
                                        </p:tgtEl>
                                      </p:cBhvr>
                                    </p:animEffect>
                                  </p:childTnLst>
                                </p:cTn>
                              </p:par>
                              <p:par>
                                <p:cTn id="40" presetID="14" presetClass="entr" presetSubtype="1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randombar(horizontal)">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79"/>
          <p:cNvGrpSpPr>
            <a:grpSpLocks/>
          </p:cNvGrpSpPr>
          <p:nvPr/>
        </p:nvGrpSpPr>
        <p:grpSpPr bwMode="auto">
          <a:xfrm>
            <a:off x="1076112" y="1862402"/>
            <a:ext cx="3565525" cy="3571875"/>
            <a:chOff x="6379729" y="2488774"/>
            <a:chExt cx="2513016" cy="2513016"/>
          </a:xfrm>
        </p:grpSpPr>
        <p:sp>
          <p:nvSpPr>
            <p:cNvPr id="12"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3"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4" name="等腰三角形 31"/>
          <p:cNvSpPr/>
          <p:nvPr/>
        </p:nvSpPr>
        <p:spPr>
          <a:xfrm>
            <a:off x="3720888" y="852750"/>
            <a:ext cx="1000125" cy="10715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Lst>
            <a:ahLst/>
            <a:cxnLst>
              <a:cxn ang="0">
                <a:pos x="connsiteX0" y="connsiteY0"/>
              </a:cxn>
              <a:cxn ang="0">
                <a:pos x="connsiteX1" y="connsiteY1"/>
              </a:cxn>
              <a:cxn ang="0">
                <a:pos x="connsiteX2" y="connsiteY2"/>
              </a:cxn>
              <a:cxn ang="0">
                <a:pos x="connsiteX3" y="connsiteY3"/>
              </a:cxn>
            </a:cxnLst>
            <a:rect l="l" t="t" r="r" b="b"/>
            <a:pathLst>
              <a:path w="999976" h="1071590">
                <a:moveTo>
                  <a:pt x="0" y="1071590"/>
                </a:moveTo>
                <a:lnTo>
                  <a:pt x="621522" y="0"/>
                </a:lnTo>
                <a:lnTo>
                  <a:pt x="999976" y="492856"/>
                </a:lnTo>
                <a:lnTo>
                  <a:pt x="0" y="107159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5" name="等腰三角形 31"/>
          <p:cNvSpPr/>
          <p:nvPr/>
        </p:nvSpPr>
        <p:spPr>
          <a:xfrm rot="962341">
            <a:off x="3898688" y="1624275"/>
            <a:ext cx="777875" cy="461962"/>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Lst>
            <a:ahLst/>
            <a:cxnLst>
              <a:cxn ang="0">
                <a:pos x="connsiteX0" y="connsiteY0"/>
              </a:cxn>
              <a:cxn ang="0">
                <a:pos x="connsiteX1" y="connsiteY1"/>
              </a:cxn>
              <a:cxn ang="0">
                <a:pos x="connsiteX2" y="connsiteY2"/>
              </a:cxn>
              <a:cxn ang="0">
                <a:pos x="connsiteX3" y="connsiteY3"/>
              </a:cxn>
            </a:cxnLst>
            <a:rect l="l" t="t" r="r" b="b"/>
            <a:pathLst>
              <a:path w="1254028" h="706935">
                <a:moveTo>
                  <a:pt x="1" y="706936"/>
                </a:moveTo>
                <a:lnTo>
                  <a:pt x="906240" y="1"/>
                </a:lnTo>
                <a:lnTo>
                  <a:pt x="1254028" y="519679"/>
                </a:lnTo>
                <a:lnTo>
                  <a:pt x="1" y="70693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6" name="等腰三角形 31"/>
          <p:cNvSpPr/>
          <p:nvPr/>
        </p:nvSpPr>
        <p:spPr>
          <a:xfrm rot="962341">
            <a:off x="3444663" y="1359162"/>
            <a:ext cx="339725" cy="501650"/>
          </a:xfrm>
          <a:custGeom>
            <a:avLst/>
            <a:gdLst>
              <a:gd name="connsiteX0" fmla="*/ 0 w 1243044"/>
              <a:gd name="connsiteY0" fmla="*/ 1071590 h 1071590"/>
              <a:gd name="connsiteX1" fmla="*/ 621522 w 1243044"/>
              <a:gd name="connsiteY1" fmla="*/ 0 h 1071590"/>
              <a:gd name="connsiteX2" fmla="*/ 1243044 w 1243044"/>
              <a:gd name="connsiteY2" fmla="*/ 1071590 h 1071590"/>
              <a:gd name="connsiteX3" fmla="*/ 0 w 1243044"/>
              <a:gd name="connsiteY3" fmla="*/ 1071590 h 1071590"/>
              <a:gd name="connsiteX0" fmla="*/ 0 w 999976"/>
              <a:gd name="connsiteY0" fmla="*/ 1071590 h 1071590"/>
              <a:gd name="connsiteX1" fmla="*/ 621522 w 999976"/>
              <a:gd name="connsiteY1" fmla="*/ 0 h 1071590"/>
              <a:gd name="connsiteX2" fmla="*/ 999976 w 999976"/>
              <a:gd name="connsiteY2" fmla="*/ 492856 h 1071590"/>
              <a:gd name="connsiteX3" fmla="*/ 0 w 999976"/>
              <a:gd name="connsiteY3" fmla="*/ 1071590 h 1071590"/>
              <a:gd name="connsiteX0" fmla="*/ 0 w 1092640"/>
              <a:gd name="connsiteY0" fmla="*/ 1071590 h 1071590"/>
              <a:gd name="connsiteX1" fmla="*/ 621522 w 1092640"/>
              <a:gd name="connsiteY1" fmla="*/ 0 h 1071590"/>
              <a:gd name="connsiteX2" fmla="*/ 1092640 w 1092640"/>
              <a:gd name="connsiteY2" fmla="*/ 799396 h 1071590"/>
              <a:gd name="connsiteX3" fmla="*/ 0 w 1092640"/>
              <a:gd name="connsiteY3" fmla="*/ 1071590 h 1071590"/>
              <a:gd name="connsiteX0" fmla="*/ 0 w 1092640"/>
              <a:gd name="connsiteY0" fmla="*/ 791871 h 791871"/>
              <a:gd name="connsiteX1" fmla="*/ 744852 w 1092640"/>
              <a:gd name="connsiteY1" fmla="*/ -1 h 791871"/>
              <a:gd name="connsiteX2" fmla="*/ 1092640 w 1092640"/>
              <a:gd name="connsiteY2" fmla="*/ 519677 h 791871"/>
              <a:gd name="connsiteX3" fmla="*/ 0 w 1092640"/>
              <a:gd name="connsiteY3" fmla="*/ 791871 h 791871"/>
              <a:gd name="connsiteX0" fmla="*/ 1 w 1254028"/>
              <a:gd name="connsiteY0" fmla="*/ 706936 h 706935"/>
              <a:gd name="connsiteX1" fmla="*/ 906240 w 1254028"/>
              <a:gd name="connsiteY1" fmla="*/ 1 h 706935"/>
              <a:gd name="connsiteX2" fmla="*/ 1254028 w 1254028"/>
              <a:gd name="connsiteY2" fmla="*/ 519679 h 706935"/>
              <a:gd name="connsiteX3" fmla="*/ 1 w 1254028"/>
              <a:gd name="connsiteY3" fmla="*/ 706936 h 706935"/>
              <a:gd name="connsiteX0" fmla="*/ 1 w 752066"/>
              <a:gd name="connsiteY0" fmla="*/ 1016374 h 1016375"/>
              <a:gd name="connsiteX1" fmla="*/ 404278 w 752066"/>
              <a:gd name="connsiteY1" fmla="*/ -1 h 1016375"/>
              <a:gd name="connsiteX2" fmla="*/ 752066 w 752066"/>
              <a:gd name="connsiteY2" fmla="*/ 519677 h 1016375"/>
              <a:gd name="connsiteX3" fmla="*/ 1 w 752066"/>
              <a:gd name="connsiteY3" fmla="*/ 1016374 h 1016375"/>
              <a:gd name="connsiteX0" fmla="*/ 56784 w 808849"/>
              <a:gd name="connsiteY0" fmla="*/ 1055400 h 1055399"/>
              <a:gd name="connsiteX1" fmla="*/ 0 w 808849"/>
              <a:gd name="connsiteY1" fmla="*/ 1 h 1055399"/>
              <a:gd name="connsiteX2" fmla="*/ 808849 w 808849"/>
              <a:gd name="connsiteY2" fmla="*/ 558703 h 1055399"/>
              <a:gd name="connsiteX3" fmla="*/ 56784 w 808849"/>
              <a:gd name="connsiteY3" fmla="*/ 1055400 h 1055399"/>
              <a:gd name="connsiteX0" fmla="*/ 56784 w 400017"/>
              <a:gd name="connsiteY0" fmla="*/ 1055398 h 1055399"/>
              <a:gd name="connsiteX1" fmla="*/ 0 w 400017"/>
              <a:gd name="connsiteY1" fmla="*/ -1 h 1055399"/>
              <a:gd name="connsiteX2" fmla="*/ 400017 w 400017"/>
              <a:gd name="connsiteY2" fmla="*/ 320903 h 1055399"/>
              <a:gd name="connsiteX3" fmla="*/ 56784 w 400017"/>
              <a:gd name="connsiteY3" fmla="*/ 1055398 h 1055399"/>
              <a:gd name="connsiteX0" fmla="*/ 468575 w 811808"/>
              <a:gd name="connsiteY0" fmla="*/ 734495 h 734494"/>
              <a:gd name="connsiteX1" fmla="*/ 0 w 811808"/>
              <a:gd name="connsiteY1" fmla="*/ 73278 h 734494"/>
              <a:gd name="connsiteX2" fmla="*/ 811808 w 811808"/>
              <a:gd name="connsiteY2" fmla="*/ 0 h 734494"/>
              <a:gd name="connsiteX3" fmla="*/ 468575 w 811808"/>
              <a:gd name="connsiteY3" fmla="*/ 734495 h 734494"/>
              <a:gd name="connsiteX0" fmla="*/ 468575 w 546206"/>
              <a:gd name="connsiteY0" fmla="*/ 768694 h 768694"/>
              <a:gd name="connsiteX1" fmla="*/ 0 w 546206"/>
              <a:gd name="connsiteY1" fmla="*/ 107477 h 768694"/>
              <a:gd name="connsiteX2" fmla="*/ 546206 w 546206"/>
              <a:gd name="connsiteY2" fmla="*/ 0 h 768694"/>
              <a:gd name="connsiteX3" fmla="*/ 468575 w 546206"/>
              <a:gd name="connsiteY3" fmla="*/ 768694 h 768694"/>
            </a:gdLst>
            <a:ahLst/>
            <a:cxnLst>
              <a:cxn ang="0">
                <a:pos x="connsiteX0" y="connsiteY0"/>
              </a:cxn>
              <a:cxn ang="0">
                <a:pos x="connsiteX1" y="connsiteY1"/>
              </a:cxn>
              <a:cxn ang="0">
                <a:pos x="connsiteX2" y="connsiteY2"/>
              </a:cxn>
              <a:cxn ang="0">
                <a:pos x="connsiteX3" y="connsiteY3"/>
              </a:cxn>
            </a:cxnLst>
            <a:rect l="l" t="t" r="r" b="b"/>
            <a:pathLst>
              <a:path w="546206" h="768694">
                <a:moveTo>
                  <a:pt x="468575" y="768694"/>
                </a:moveTo>
                <a:lnTo>
                  <a:pt x="0" y="107477"/>
                </a:lnTo>
                <a:lnTo>
                  <a:pt x="546206" y="0"/>
                </a:lnTo>
                <a:lnTo>
                  <a:pt x="468575" y="76869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7" name="文本框 20"/>
          <p:cNvSpPr txBox="1">
            <a:spLocks noChangeArrowheads="1"/>
          </p:cNvSpPr>
          <p:nvPr/>
        </p:nvSpPr>
        <p:spPr bwMode="auto">
          <a:xfrm>
            <a:off x="1384788" y="3525168"/>
            <a:ext cx="29813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6000" b="1" dirty="0">
                <a:solidFill>
                  <a:schemeClr val="accent1"/>
                </a:solidFill>
              </a:rPr>
              <a:t>02</a:t>
            </a:r>
            <a:endParaRPr lang="zh-CN" altLang="en-US" sz="6000" b="1" dirty="0">
              <a:solidFill>
                <a:schemeClr val="accent1"/>
              </a:solidFill>
            </a:endParaRPr>
          </a:p>
        </p:txBody>
      </p:sp>
      <p:sp>
        <p:nvSpPr>
          <p:cNvPr id="18" name="文本框 20"/>
          <p:cNvSpPr txBox="1">
            <a:spLocks noChangeArrowheads="1"/>
          </p:cNvSpPr>
          <p:nvPr/>
        </p:nvSpPr>
        <p:spPr bwMode="auto">
          <a:xfrm>
            <a:off x="1302900" y="2835550"/>
            <a:ext cx="29813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5400" b="1" dirty="0">
                <a:solidFill>
                  <a:schemeClr val="accent1"/>
                </a:solidFill>
              </a:rPr>
              <a:t>Part</a:t>
            </a:r>
            <a:endParaRPr lang="zh-CN" altLang="en-US" sz="5400" b="1" dirty="0">
              <a:solidFill>
                <a:schemeClr val="accent1"/>
              </a:solidFill>
            </a:endParaRPr>
          </a:p>
        </p:txBody>
      </p:sp>
      <p:grpSp>
        <p:nvGrpSpPr>
          <p:cNvPr id="24" name="组合 23"/>
          <p:cNvGrpSpPr/>
          <p:nvPr/>
        </p:nvGrpSpPr>
        <p:grpSpPr>
          <a:xfrm>
            <a:off x="5622073" y="3297215"/>
            <a:ext cx="3367313" cy="584775"/>
            <a:chOff x="7047666" y="1942356"/>
            <a:chExt cx="3367313" cy="584775"/>
          </a:xfrm>
        </p:grpSpPr>
        <p:grpSp>
          <p:nvGrpSpPr>
            <p:cNvPr id="25" name="组合 24"/>
            <p:cNvGrpSpPr/>
            <p:nvPr/>
          </p:nvGrpSpPr>
          <p:grpSpPr>
            <a:xfrm>
              <a:off x="7047666" y="1942356"/>
              <a:ext cx="551542" cy="584775"/>
              <a:chOff x="4519974" y="1762722"/>
              <a:chExt cx="551542" cy="584775"/>
            </a:xfrm>
          </p:grpSpPr>
          <p:sp>
            <p:nvSpPr>
              <p:cNvPr id="27" name="圆角矩形 26"/>
              <p:cNvSpPr/>
              <p:nvPr/>
            </p:nvSpPr>
            <p:spPr>
              <a:xfrm>
                <a:off x="4519974" y="1830139"/>
                <a:ext cx="551542"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4576775" y="1762722"/>
                <a:ext cx="425116" cy="584775"/>
              </a:xfrm>
              <a:prstGeom prst="rect">
                <a:avLst/>
              </a:prstGeom>
              <a:noFill/>
            </p:spPr>
            <p:txBody>
              <a:bodyPr wrap="none" rtlCol="0">
                <a:spAutoFit/>
              </a:bodyPr>
              <a:lstStyle/>
              <a:p>
                <a:r>
                  <a:rPr lang="en-US" altLang="zh-CN" sz="3200" dirty="0">
                    <a:solidFill>
                      <a:schemeClr val="bg1"/>
                    </a:solidFill>
                    <a:latin typeface="+mj-ea"/>
                    <a:ea typeface="+mj-ea"/>
                  </a:rPr>
                  <a:t>2</a:t>
                </a:r>
                <a:endParaRPr lang="zh-CN" altLang="en-US" sz="3200" dirty="0">
                  <a:solidFill>
                    <a:schemeClr val="bg1"/>
                  </a:solidFill>
                  <a:latin typeface="+mj-ea"/>
                  <a:ea typeface="+mj-ea"/>
                </a:endParaRPr>
              </a:p>
            </p:txBody>
          </p:sp>
        </p:grpSp>
        <p:sp>
          <p:nvSpPr>
            <p:cNvPr id="26" name="圆角矩形 25"/>
            <p:cNvSpPr/>
            <p:nvPr/>
          </p:nvSpPr>
          <p:spPr>
            <a:xfrm>
              <a:off x="7845950" y="2009773"/>
              <a:ext cx="2569029" cy="449943"/>
            </a:xfrm>
            <a:prstGeom prst="roundRect">
              <a:avLst/>
            </a:prstGeom>
            <a:solidFill>
              <a:schemeClr val="accent1">
                <a:lumMod val="75000"/>
              </a:schemeClr>
            </a:solidFill>
            <a:ln>
              <a:noFill/>
            </a:ln>
            <a:effectLst>
              <a:outerShdw blurRad="88900" dist="50800" dir="5400000" sx="97000" sy="97000" algn="ctr" rotWithShape="0">
                <a:srgbClr val="000000">
                  <a:alpha val="46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工作完成情况</a:t>
              </a:r>
            </a:p>
          </p:txBody>
        </p:sp>
      </p:grpSp>
    </p:spTree>
    <p:extLst>
      <p:ext uri="{BB962C8B-B14F-4D97-AF65-F5344CB8AC3E}">
        <p14:creationId xmlns:p14="http://schemas.microsoft.com/office/powerpoint/2010/main" val="2905364350"/>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1+#ppt_w/2"/>
                                              </p:val>
                                            </p:tav>
                                            <p:tav tm="100000">
                                              <p:val>
                                                <p:strVal val="#ppt_x"/>
                                              </p:val>
                                            </p:tav>
                                          </p:tavLst>
                                        </p:anim>
                                        <p:anim calcmode="lin" valueType="num">
                                          <p:cBhvr additive="base">
                                            <p:cTn id="13" dur="500" fill="hold"/>
                                            <p:tgtEl>
                                              <p:spTgt spid="14"/>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1+#ppt_w/2"/>
                                              </p:val>
                                            </p:tav>
                                            <p:tav tm="100000">
                                              <p:val>
                                                <p:strVal val="#ppt_x"/>
                                              </p:val>
                                            </p:tav>
                                          </p:tavLst>
                                        </p:anim>
                                        <p:anim calcmode="lin" valueType="num">
                                          <p:cBhvr additive="base">
                                            <p:cTn id="21"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14:presetBounceEnd="56000">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14:bounceEnd="56000">
                                          <p:cBhvr additive="base">
                                            <p:cTn id="38" dur="750" fill="hold"/>
                                            <p:tgtEl>
                                              <p:spTgt spid="24"/>
                                            </p:tgtEl>
                                            <p:attrNameLst>
                                              <p:attrName>ppt_x</p:attrName>
                                            </p:attrNameLst>
                                          </p:cBhvr>
                                          <p:tavLst>
                                            <p:tav tm="0">
                                              <p:val>
                                                <p:strVal val="1+#ppt_w/2"/>
                                              </p:val>
                                            </p:tav>
                                            <p:tav tm="100000">
                                              <p:val>
                                                <p:strVal val="#ppt_x"/>
                                              </p:val>
                                            </p:tav>
                                          </p:tavLst>
                                        </p:anim>
                                        <p:anim calcmode="lin" valueType="num" p14:bounceEnd="56000">
                                          <p:cBhvr additive="base">
                                            <p:cTn id="39" dur="75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p:bldP spid="18"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1+#ppt_w/2"/>
                                              </p:val>
                                            </p:tav>
                                            <p:tav tm="100000">
                                              <p:val>
                                                <p:strVal val="#ppt_x"/>
                                              </p:val>
                                            </p:tav>
                                          </p:tavLst>
                                        </p:anim>
                                        <p:anim calcmode="lin" valueType="num">
                                          <p:cBhvr additive="base">
                                            <p:cTn id="13" dur="500" fill="hold"/>
                                            <p:tgtEl>
                                              <p:spTgt spid="14"/>
                                            </p:tgtEl>
                                            <p:attrNameLst>
                                              <p:attrName>ppt_y</p:attrName>
                                            </p:attrNameLst>
                                          </p:cBhvr>
                                          <p:tavLst>
                                            <p:tav tm="0">
                                              <p:val>
                                                <p:strVal val="0-#ppt_h/2"/>
                                              </p:val>
                                            </p:tav>
                                            <p:tav tm="100000">
                                              <p:val>
                                                <p:strVal val="#ppt_y"/>
                                              </p:val>
                                            </p:tav>
                                          </p:tavLst>
                                        </p:anim>
                                      </p:childTnLst>
                                    </p:cTn>
                                  </p:par>
                                  <p:par>
                                    <p:cTn id="14" presetID="2" presetClass="entr" presetSubtype="3"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1+#ppt_w/2"/>
                                              </p:val>
                                            </p:tav>
                                            <p:tav tm="100000">
                                              <p:val>
                                                <p:strVal val="#ppt_x"/>
                                              </p:val>
                                            </p:tav>
                                          </p:tavLst>
                                        </p:anim>
                                        <p:anim calcmode="lin" valueType="num">
                                          <p:cBhvr additive="base">
                                            <p:cTn id="17" dur="500" fill="hold"/>
                                            <p:tgtEl>
                                              <p:spTgt spid="15"/>
                                            </p:tgtEl>
                                            <p:attrNameLst>
                                              <p:attrName>ppt_y</p:attrName>
                                            </p:attrNameLst>
                                          </p:cBhvr>
                                          <p:tavLst>
                                            <p:tav tm="0">
                                              <p:val>
                                                <p:strVal val="0-#ppt_h/2"/>
                                              </p:val>
                                            </p:tav>
                                            <p:tav tm="100000">
                                              <p:val>
                                                <p:strVal val="#ppt_y"/>
                                              </p:val>
                                            </p:tav>
                                          </p:tavLst>
                                        </p:anim>
                                      </p:childTnLst>
                                    </p:cTn>
                                  </p:par>
                                  <p:par>
                                    <p:cTn id="18" presetID="2" presetClass="entr" presetSubtype="3"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1+#ppt_w/2"/>
                                              </p:val>
                                            </p:tav>
                                            <p:tav tm="100000">
                                              <p:val>
                                                <p:strVal val="#ppt_x"/>
                                              </p:val>
                                            </p:tav>
                                          </p:tavLst>
                                        </p:anim>
                                        <p:anim calcmode="lin" valueType="num">
                                          <p:cBhvr additive="base">
                                            <p:cTn id="21"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additive="base">
                                            <p:cTn id="38" dur="750" fill="hold"/>
                                            <p:tgtEl>
                                              <p:spTgt spid="24"/>
                                            </p:tgtEl>
                                            <p:attrNameLst>
                                              <p:attrName>ppt_x</p:attrName>
                                            </p:attrNameLst>
                                          </p:cBhvr>
                                          <p:tavLst>
                                            <p:tav tm="0">
                                              <p:val>
                                                <p:strVal val="1+#ppt_w/2"/>
                                              </p:val>
                                            </p:tav>
                                            <p:tav tm="100000">
                                              <p:val>
                                                <p:strVal val="#ppt_x"/>
                                              </p:val>
                                            </p:tav>
                                          </p:tavLst>
                                        </p:anim>
                                        <p:anim calcmode="lin" valueType="num">
                                          <p:cBhvr additive="base">
                                            <p:cTn id="39" dur="75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p:bldP spid="18" grpId="0"/>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组合 79"/>
          <p:cNvGrpSpPr>
            <a:grpSpLocks/>
          </p:cNvGrpSpPr>
          <p:nvPr/>
        </p:nvGrpSpPr>
        <p:grpSpPr bwMode="auto">
          <a:xfrm>
            <a:off x="692150" y="333377"/>
            <a:ext cx="1163639" cy="1165225"/>
            <a:chOff x="6379729" y="2488774"/>
            <a:chExt cx="2513016" cy="2513016"/>
          </a:xfrm>
        </p:grpSpPr>
        <p:sp>
          <p:nvSpPr>
            <p:cNvPr id="3" name="任意多边形 82"/>
            <p:cNvSpPr/>
            <p:nvPr/>
          </p:nvSpPr>
          <p:spPr>
            <a:xfrm rot="3738964">
              <a:off x="6379728" y="2488775"/>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4" name="任意多边形 83"/>
            <p:cNvSpPr/>
            <p:nvPr/>
          </p:nvSpPr>
          <p:spPr>
            <a:xfrm rot="16377237">
              <a:off x="6409518" y="2506880"/>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dirty="0">
                <a:solidFill>
                  <a:srgbClr val="FFFFFF"/>
                </a:solidFill>
              </a:endParaRPr>
            </a:p>
          </p:txBody>
        </p:sp>
      </p:grpSp>
      <p:sp>
        <p:nvSpPr>
          <p:cNvPr id="11267" name="文本框 4"/>
          <p:cNvSpPr txBox="1">
            <a:spLocks noChangeArrowheads="1"/>
          </p:cNvSpPr>
          <p:nvPr/>
        </p:nvSpPr>
        <p:spPr bwMode="auto">
          <a:xfrm>
            <a:off x="677865" y="611188"/>
            <a:ext cx="1208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微软雅黑" pitchFamily="34" charset="-122"/>
                <a:ea typeface="微软雅黑" pitchFamily="34" charset="-122"/>
              </a:defRPr>
            </a:lvl1pPr>
            <a:lvl2pPr marL="742950" indent="-285750">
              <a:defRPr>
                <a:solidFill>
                  <a:schemeClr val="tx1"/>
                </a:solidFill>
                <a:latin typeface="微软雅黑" pitchFamily="34" charset="-122"/>
                <a:ea typeface="微软雅黑" pitchFamily="34" charset="-122"/>
              </a:defRPr>
            </a:lvl2pPr>
            <a:lvl3pPr marL="1143000" indent="-228600">
              <a:defRPr>
                <a:solidFill>
                  <a:schemeClr val="tx1"/>
                </a:solidFill>
                <a:latin typeface="微软雅黑" pitchFamily="34" charset="-122"/>
                <a:ea typeface="微软雅黑" pitchFamily="34" charset="-122"/>
              </a:defRPr>
            </a:lvl3pPr>
            <a:lvl4pPr marL="1600200" indent="-228600">
              <a:defRPr>
                <a:solidFill>
                  <a:schemeClr val="tx1"/>
                </a:solidFill>
                <a:latin typeface="微软雅黑" pitchFamily="34" charset="-122"/>
                <a:ea typeface="微软雅黑" pitchFamily="34" charset="-122"/>
              </a:defRPr>
            </a:lvl4pPr>
            <a:lvl5pPr marL="2057400" indent="-228600">
              <a:defRPr>
                <a:solidFill>
                  <a:schemeClr val="tx1"/>
                </a:solidFill>
                <a:latin typeface="微软雅黑" pitchFamily="34" charset="-122"/>
                <a:ea typeface="微软雅黑" pitchFamily="34" charset="-122"/>
              </a:defRPr>
            </a:lvl5pPr>
            <a:lvl6pPr marL="2514600" indent="-228600" eaLnBrk="0" fontAlgn="base" hangingPunct="0">
              <a:spcBef>
                <a:spcPct val="0"/>
              </a:spcBef>
              <a:spcAft>
                <a:spcPct val="0"/>
              </a:spcAft>
              <a:defRPr>
                <a:solidFill>
                  <a:schemeClr val="tx1"/>
                </a:solidFill>
                <a:latin typeface="微软雅黑" pitchFamily="34" charset="-122"/>
                <a:ea typeface="微软雅黑" pitchFamily="34" charset="-122"/>
              </a:defRPr>
            </a:lvl6pPr>
            <a:lvl7pPr marL="2971800" indent="-228600" eaLnBrk="0" fontAlgn="base" hangingPunct="0">
              <a:spcBef>
                <a:spcPct val="0"/>
              </a:spcBef>
              <a:spcAft>
                <a:spcPct val="0"/>
              </a:spcAft>
              <a:defRPr>
                <a:solidFill>
                  <a:schemeClr val="tx1"/>
                </a:solidFill>
                <a:latin typeface="微软雅黑" pitchFamily="34" charset="-122"/>
                <a:ea typeface="微软雅黑" pitchFamily="34" charset="-122"/>
              </a:defRPr>
            </a:lvl7pPr>
            <a:lvl8pPr marL="3429000" indent="-228600" eaLnBrk="0" fontAlgn="base" hangingPunct="0">
              <a:spcBef>
                <a:spcPct val="0"/>
              </a:spcBef>
              <a:spcAft>
                <a:spcPct val="0"/>
              </a:spcAft>
              <a:defRPr>
                <a:solidFill>
                  <a:schemeClr val="tx1"/>
                </a:solidFill>
                <a:latin typeface="微软雅黑" pitchFamily="34" charset="-122"/>
                <a:ea typeface="微软雅黑" pitchFamily="34" charset="-122"/>
              </a:defRPr>
            </a:lvl8pPr>
            <a:lvl9pPr marL="3886200" indent="-228600" eaLnBrk="0" fontAlgn="base" hangingPunct="0">
              <a:spcBef>
                <a:spcPct val="0"/>
              </a:spcBef>
              <a:spcAft>
                <a:spcPct val="0"/>
              </a:spcAft>
              <a:defRPr>
                <a:solidFill>
                  <a:schemeClr val="tx1"/>
                </a:solidFill>
                <a:latin typeface="微软雅黑" pitchFamily="34" charset="-122"/>
                <a:ea typeface="微软雅黑" pitchFamily="34" charset="-122"/>
              </a:defRPr>
            </a:lvl9pPr>
          </a:lstStyle>
          <a:p>
            <a:pPr algn="ctr" eaLnBrk="1" hangingPunct="1"/>
            <a:r>
              <a:rPr lang="en-US" altLang="zh-CN" sz="3600" b="1">
                <a:solidFill>
                  <a:schemeClr val="accent1"/>
                </a:solidFill>
              </a:rPr>
              <a:t>1</a:t>
            </a:r>
            <a:endParaRPr lang="zh-CN" altLang="en-US" sz="3600" b="1">
              <a:solidFill>
                <a:schemeClr val="accent1"/>
              </a:solidFill>
            </a:endParaRPr>
          </a:p>
        </p:txBody>
      </p:sp>
      <p:cxnSp>
        <p:nvCxnSpPr>
          <p:cNvPr id="7" name="直接连接符 6"/>
          <p:cNvCxnSpPr/>
          <p:nvPr/>
        </p:nvCxnSpPr>
        <p:spPr>
          <a:xfrm flipV="1">
            <a:off x="2249488" y="892177"/>
            <a:ext cx="2938463" cy="42863"/>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5376864" y="550864"/>
            <a:ext cx="4979248" cy="707886"/>
          </a:xfrm>
          <a:prstGeom prst="rect">
            <a:avLst/>
          </a:prstGeom>
          <a:noFill/>
        </p:spPr>
        <p:txBody>
          <a:bodyPr wrap="none">
            <a:spAutoFit/>
          </a:bodyPr>
          <a:lstStyle/>
          <a:p>
            <a:pPr eaLnBrk="1" fontAlgn="auto" hangingPunct="1">
              <a:spcBef>
                <a:spcPts val="0"/>
              </a:spcBef>
              <a:spcAft>
                <a:spcPts val="0"/>
              </a:spcAft>
              <a:defRPr/>
            </a:pPr>
            <a:r>
              <a:rPr lang="en-US" sz="4000" b="1" dirty="0">
                <a:solidFill>
                  <a:schemeClr val="accent1"/>
                </a:solidFill>
                <a:latin typeface="+mj-lt"/>
                <a:ea typeface="+mn-ea"/>
              </a:rPr>
              <a:t>UES POWERPOINT</a:t>
            </a:r>
          </a:p>
        </p:txBody>
      </p:sp>
      <p:grpSp>
        <p:nvGrpSpPr>
          <p:cNvPr id="9" name="Group 6"/>
          <p:cNvGrpSpPr>
            <a:grpSpLocks/>
          </p:cNvGrpSpPr>
          <p:nvPr/>
        </p:nvGrpSpPr>
        <p:grpSpPr bwMode="auto">
          <a:xfrm>
            <a:off x="1490663" y="4203700"/>
            <a:ext cx="646112" cy="647700"/>
            <a:chOff x="2495600" y="3102417"/>
            <a:chExt cx="646764" cy="648072"/>
          </a:xfrm>
        </p:grpSpPr>
        <p:grpSp>
          <p:nvGrpSpPr>
            <p:cNvPr id="11322" name="组合 79"/>
            <p:cNvGrpSpPr>
              <a:grpSpLocks/>
            </p:cNvGrpSpPr>
            <p:nvPr/>
          </p:nvGrpSpPr>
          <p:grpSpPr bwMode="auto">
            <a:xfrm>
              <a:off x="2495600" y="3102417"/>
              <a:ext cx="646764" cy="648072"/>
              <a:chOff x="6379729" y="2488774"/>
              <a:chExt cx="2513016" cy="2513016"/>
            </a:xfrm>
          </p:grpSpPr>
          <p:sp>
            <p:nvSpPr>
              <p:cNvPr id="12"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3" name="任意多边形 83"/>
              <p:cNvSpPr/>
              <p:nvPr/>
            </p:nvSpPr>
            <p:spPr>
              <a:xfrm rot="16377237">
                <a:off x="6397834" y="2506880"/>
                <a:ext cx="2476803" cy="247680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1" name="椭圆 80"/>
            <p:cNvSpPr/>
            <p:nvPr/>
          </p:nvSpPr>
          <p:spPr bwMode="auto">
            <a:xfrm>
              <a:off x="2631544" y="3238636"/>
              <a:ext cx="374874" cy="375634"/>
            </a:xfrm>
            <a:prstGeom prst="ellipse">
              <a:avLst/>
            </a:prstGeom>
            <a:solidFill>
              <a:schemeClr val="accent1"/>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14" name="Group 11"/>
          <p:cNvGrpSpPr>
            <a:grpSpLocks/>
          </p:cNvGrpSpPr>
          <p:nvPr/>
        </p:nvGrpSpPr>
        <p:grpSpPr bwMode="auto">
          <a:xfrm>
            <a:off x="4249739" y="3765550"/>
            <a:ext cx="646112" cy="649288"/>
            <a:chOff x="2495600" y="3102417"/>
            <a:chExt cx="646764" cy="648072"/>
          </a:xfrm>
        </p:grpSpPr>
        <p:grpSp>
          <p:nvGrpSpPr>
            <p:cNvPr id="11314" name="组合 79"/>
            <p:cNvGrpSpPr>
              <a:grpSpLocks/>
            </p:cNvGrpSpPr>
            <p:nvPr/>
          </p:nvGrpSpPr>
          <p:grpSpPr bwMode="auto">
            <a:xfrm>
              <a:off x="2495600" y="3102417"/>
              <a:ext cx="646764" cy="648072"/>
              <a:chOff x="6379729" y="2488774"/>
              <a:chExt cx="2513016" cy="2513016"/>
            </a:xfrm>
          </p:grpSpPr>
          <p:sp>
            <p:nvSpPr>
              <p:cNvPr id="17"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18" name="任意多边形 83"/>
              <p:cNvSpPr/>
              <p:nvPr/>
            </p:nvSpPr>
            <p:spPr>
              <a:xfrm rot="16377237">
                <a:off x="6397834" y="2506880"/>
                <a:ext cx="2476803" cy="247680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16" name="椭圆 80"/>
            <p:cNvSpPr/>
            <p:nvPr/>
          </p:nvSpPr>
          <p:spPr bwMode="auto">
            <a:xfrm>
              <a:off x="2631544" y="3238636"/>
              <a:ext cx="374874" cy="375634"/>
            </a:xfrm>
            <a:prstGeom prst="ellipse">
              <a:avLst/>
            </a:prstGeom>
            <a:solidFill>
              <a:schemeClr val="accent2"/>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19" name="Group 16"/>
          <p:cNvGrpSpPr>
            <a:grpSpLocks/>
          </p:cNvGrpSpPr>
          <p:nvPr/>
        </p:nvGrpSpPr>
        <p:grpSpPr bwMode="auto">
          <a:xfrm>
            <a:off x="7208839" y="3311525"/>
            <a:ext cx="647700" cy="649288"/>
            <a:chOff x="2495600" y="3102417"/>
            <a:chExt cx="646764" cy="648072"/>
          </a:xfrm>
        </p:grpSpPr>
        <p:grpSp>
          <p:nvGrpSpPr>
            <p:cNvPr id="11306" name="组合 79"/>
            <p:cNvGrpSpPr>
              <a:grpSpLocks/>
            </p:cNvGrpSpPr>
            <p:nvPr/>
          </p:nvGrpSpPr>
          <p:grpSpPr bwMode="auto">
            <a:xfrm>
              <a:off x="2495600" y="3102417"/>
              <a:ext cx="646764" cy="648072"/>
              <a:chOff x="6379729" y="2488774"/>
              <a:chExt cx="2513016" cy="2513016"/>
            </a:xfrm>
          </p:grpSpPr>
          <p:sp>
            <p:nvSpPr>
              <p:cNvPr id="22"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23" name="任意多边形 83"/>
              <p:cNvSpPr/>
              <p:nvPr/>
            </p:nvSpPr>
            <p:spPr>
              <a:xfrm rot="16377237">
                <a:off x="6397834" y="2506880"/>
                <a:ext cx="2476803" cy="247680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21" name="椭圆 80"/>
            <p:cNvSpPr/>
            <p:nvPr/>
          </p:nvSpPr>
          <p:spPr bwMode="auto">
            <a:xfrm>
              <a:off x="2631544" y="3238636"/>
              <a:ext cx="374874" cy="375634"/>
            </a:xfrm>
            <a:prstGeom prst="ellipse">
              <a:avLst/>
            </a:prstGeom>
            <a:solidFill>
              <a:schemeClr val="accent3"/>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grpSp>
        <p:nvGrpSpPr>
          <p:cNvPr id="24" name="Group 21"/>
          <p:cNvGrpSpPr>
            <a:grpSpLocks/>
          </p:cNvGrpSpPr>
          <p:nvPr/>
        </p:nvGrpSpPr>
        <p:grpSpPr bwMode="auto">
          <a:xfrm>
            <a:off x="10113963" y="2906713"/>
            <a:ext cx="646112" cy="647700"/>
            <a:chOff x="2495600" y="3102417"/>
            <a:chExt cx="646764" cy="648072"/>
          </a:xfrm>
        </p:grpSpPr>
        <p:grpSp>
          <p:nvGrpSpPr>
            <p:cNvPr id="11298" name="组合 79"/>
            <p:cNvGrpSpPr>
              <a:grpSpLocks/>
            </p:cNvGrpSpPr>
            <p:nvPr/>
          </p:nvGrpSpPr>
          <p:grpSpPr bwMode="auto">
            <a:xfrm>
              <a:off x="2495600" y="3102417"/>
              <a:ext cx="646764" cy="648072"/>
              <a:chOff x="6379729" y="2488774"/>
              <a:chExt cx="2513016" cy="2513016"/>
            </a:xfrm>
          </p:grpSpPr>
          <p:sp>
            <p:nvSpPr>
              <p:cNvPr id="27"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algn="ctr" eaLnBrk="1" hangingPunct="1">
                  <a:defRPr/>
                </a:pPr>
                <a:endParaRPr lang="zh-CN" altLang="en-US" kern="0">
                  <a:solidFill>
                    <a:srgbClr val="FFFFFF"/>
                  </a:solidFill>
                  <a:latin typeface="Arial"/>
                  <a:ea typeface="宋体"/>
                </a:endParaRPr>
              </a:p>
            </p:txBody>
          </p:sp>
          <p:sp>
            <p:nvSpPr>
              <p:cNvPr id="28" name="任意多边形 83"/>
              <p:cNvSpPr/>
              <p:nvPr/>
            </p:nvSpPr>
            <p:spPr>
              <a:xfrm rot="16377237">
                <a:off x="6397834" y="2506880"/>
                <a:ext cx="2476803" cy="2476801"/>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26" name="椭圆 80"/>
            <p:cNvSpPr/>
            <p:nvPr/>
          </p:nvSpPr>
          <p:spPr bwMode="auto">
            <a:xfrm>
              <a:off x="2631544" y="3238636"/>
              <a:ext cx="374874" cy="375634"/>
            </a:xfrm>
            <a:prstGeom prst="ellipse">
              <a:avLst/>
            </a:prstGeom>
            <a:solidFill>
              <a:schemeClr val="accent4"/>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en-US" kern="0">
                <a:solidFill>
                  <a:srgbClr val="FFFFFF"/>
                </a:solidFill>
              </a:endParaRPr>
            </a:p>
          </p:txBody>
        </p:sp>
      </p:grpSp>
      <p:sp>
        <p:nvSpPr>
          <p:cNvPr id="29" name="Teardrop 26"/>
          <p:cNvSpPr/>
          <p:nvPr/>
        </p:nvSpPr>
        <p:spPr>
          <a:xfrm rot="8228570">
            <a:off x="1244601" y="2724150"/>
            <a:ext cx="1138239" cy="1176338"/>
          </a:xfrm>
          <a:prstGeom prst="teardrop">
            <a:avLst/>
          </a:prstGeom>
          <a:solidFill>
            <a:srgbClr val="F2F2F2"/>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30" name="Teardrop 27"/>
          <p:cNvSpPr/>
          <p:nvPr/>
        </p:nvSpPr>
        <p:spPr>
          <a:xfrm rot="8228570">
            <a:off x="4011614" y="2317750"/>
            <a:ext cx="1138237" cy="1176338"/>
          </a:xfrm>
          <a:prstGeom prst="teardrop">
            <a:avLst/>
          </a:prstGeom>
          <a:solidFill>
            <a:srgbClr val="F2F2F2"/>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31" name="Teardrop 28"/>
          <p:cNvSpPr/>
          <p:nvPr/>
        </p:nvSpPr>
        <p:spPr>
          <a:xfrm rot="8228570">
            <a:off x="6962777" y="1887540"/>
            <a:ext cx="1139825" cy="1177925"/>
          </a:xfrm>
          <a:prstGeom prst="teardrop">
            <a:avLst/>
          </a:prstGeom>
          <a:solidFill>
            <a:srgbClr val="F2F2F2"/>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32" name="Teardrop 29"/>
          <p:cNvSpPr/>
          <p:nvPr/>
        </p:nvSpPr>
        <p:spPr>
          <a:xfrm rot="8228570">
            <a:off x="9877426" y="1468438"/>
            <a:ext cx="1139825" cy="1177925"/>
          </a:xfrm>
          <a:prstGeom prst="teardrop">
            <a:avLst/>
          </a:prstGeom>
          <a:solidFill>
            <a:srgbClr val="F2F2F2"/>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33" name="TextBox 30"/>
          <p:cNvSpPr txBox="1"/>
          <p:nvPr/>
        </p:nvSpPr>
        <p:spPr>
          <a:xfrm>
            <a:off x="1462089" y="3141663"/>
            <a:ext cx="876843" cy="369332"/>
          </a:xfrm>
          <a:prstGeom prst="rect">
            <a:avLst/>
          </a:prstGeom>
          <a:noFill/>
        </p:spPr>
        <p:txBody>
          <a:bodyPr wrap="none">
            <a:spAutoFit/>
          </a:bodyPr>
          <a:lstStyle/>
          <a:p>
            <a:pPr eaLnBrk="1" fontAlgn="auto" hangingPunct="1">
              <a:spcBef>
                <a:spcPts val="0"/>
              </a:spcBef>
              <a:spcAft>
                <a:spcPts val="0"/>
              </a:spcAft>
              <a:defRPr/>
            </a:pPr>
            <a:r>
              <a:rPr lang="en-US">
                <a:solidFill>
                  <a:schemeClr val="tx1">
                    <a:lumMod val="50000"/>
                    <a:lumOff val="50000"/>
                  </a:schemeClr>
                </a:solidFill>
                <a:latin typeface="+mn-lt"/>
                <a:ea typeface="+mn-ea"/>
                <a:cs typeface="Arial" panose="020B0604020202020204" pitchFamily="34" charset="0"/>
              </a:rPr>
              <a:t>Step 1</a:t>
            </a:r>
            <a:endParaRPr lang="vi-VN">
              <a:solidFill>
                <a:schemeClr val="tx1">
                  <a:lumMod val="50000"/>
                  <a:lumOff val="50000"/>
                </a:schemeClr>
              </a:solidFill>
              <a:latin typeface="+mn-lt"/>
              <a:ea typeface="+mn-ea"/>
              <a:cs typeface="Arial" panose="020B0604020202020204" pitchFamily="34" charset="0"/>
            </a:endParaRPr>
          </a:p>
        </p:txBody>
      </p:sp>
      <p:sp>
        <p:nvSpPr>
          <p:cNvPr id="34" name="TextBox 31"/>
          <p:cNvSpPr txBox="1"/>
          <p:nvPr/>
        </p:nvSpPr>
        <p:spPr>
          <a:xfrm>
            <a:off x="4186239" y="2725739"/>
            <a:ext cx="876843" cy="369332"/>
          </a:xfrm>
          <a:prstGeom prst="rect">
            <a:avLst/>
          </a:prstGeom>
          <a:noFill/>
        </p:spPr>
        <p:txBody>
          <a:bodyPr wrap="none">
            <a:spAutoFit/>
          </a:bodyPr>
          <a:lstStyle/>
          <a:p>
            <a:pPr eaLnBrk="1" fontAlgn="auto" hangingPunct="1">
              <a:spcBef>
                <a:spcPts val="0"/>
              </a:spcBef>
              <a:spcAft>
                <a:spcPts val="0"/>
              </a:spcAft>
              <a:defRPr/>
            </a:pPr>
            <a:r>
              <a:rPr lang="en-US">
                <a:solidFill>
                  <a:schemeClr val="tx1">
                    <a:lumMod val="50000"/>
                    <a:lumOff val="50000"/>
                  </a:schemeClr>
                </a:solidFill>
                <a:latin typeface="+mn-lt"/>
                <a:ea typeface="+mn-ea"/>
                <a:cs typeface="Arial" panose="020B0604020202020204" pitchFamily="34" charset="0"/>
              </a:rPr>
              <a:t>Step 2</a:t>
            </a:r>
            <a:endParaRPr lang="vi-VN">
              <a:solidFill>
                <a:schemeClr val="tx1">
                  <a:lumMod val="50000"/>
                  <a:lumOff val="50000"/>
                </a:schemeClr>
              </a:solidFill>
              <a:latin typeface="+mn-lt"/>
              <a:ea typeface="+mn-ea"/>
              <a:cs typeface="Arial" panose="020B0604020202020204" pitchFamily="34" charset="0"/>
            </a:endParaRPr>
          </a:p>
        </p:txBody>
      </p:sp>
      <p:sp>
        <p:nvSpPr>
          <p:cNvPr id="35" name="TextBox 32"/>
          <p:cNvSpPr txBox="1"/>
          <p:nvPr/>
        </p:nvSpPr>
        <p:spPr>
          <a:xfrm>
            <a:off x="7146926" y="2309813"/>
            <a:ext cx="876843" cy="369332"/>
          </a:xfrm>
          <a:prstGeom prst="rect">
            <a:avLst/>
          </a:prstGeom>
          <a:noFill/>
        </p:spPr>
        <p:txBody>
          <a:bodyPr wrap="none">
            <a:spAutoFit/>
          </a:bodyPr>
          <a:lstStyle/>
          <a:p>
            <a:pPr eaLnBrk="1" fontAlgn="auto" hangingPunct="1">
              <a:spcBef>
                <a:spcPts val="0"/>
              </a:spcBef>
              <a:spcAft>
                <a:spcPts val="0"/>
              </a:spcAft>
              <a:defRPr/>
            </a:pPr>
            <a:r>
              <a:rPr lang="en-US">
                <a:solidFill>
                  <a:schemeClr val="tx1">
                    <a:lumMod val="50000"/>
                    <a:lumOff val="50000"/>
                  </a:schemeClr>
                </a:solidFill>
                <a:latin typeface="+mn-lt"/>
                <a:ea typeface="+mn-ea"/>
                <a:cs typeface="Arial" panose="020B0604020202020204" pitchFamily="34" charset="0"/>
              </a:rPr>
              <a:t>Step 3</a:t>
            </a:r>
            <a:endParaRPr lang="vi-VN">
              <a:solidFill>
                <a:schemeClr val="tx1">
                  <a:lumMod val="50000"/>
                  <a:lumOff val="50000"/>
                </a:schemeClr>
              </a:solidFill>
              <a:latin typeface="+mn-lt"/>
              <a:ea typeface="+mn-ea"/>
              <a:cs typeface="Arial" panose="020B0604020202020204" pitchFamily="34" charset="0"/>
            </a:endParaRPr>
          </a:p>
        </p:txBody>
      </p:sp>
      <p:sp>
        <p:nvSpPr>
          <p:cNvPr id="36" name="TextBox 33"/>
          <p:cNvSpPr txBox="1"/>
          <p:nvPr/>
        </p:nvSpPr>
        <p:spPr>
          <a:xfrm>
            <a:off x="10074277" y="1879600"/>
            <a:ext cx="876843" cy="369332"/>
          </a:xfrm>
          <a:prstGeom prst="rect">
            <a:avLst/>
          </a:prstGeom>
          <a:noFill/>
        </p:spPr>
        <p:txBody>
          <a:bodyPr wrap="none">
            <a:spAutoFit/>
          </a:bodyPr>
          <a:lstStyle/>
          <a:p>
            <a:pPr eaLnBrk="1" fontAlgn="auto" hangingPunct="1">
              <a:spcBef>
                <a:spcPts val="0"/>
              </a:spcBef>
              <a:spcAft>
                <a:spcPts val="0"/>
              </a:spcAft>
              <a:defRPr/>
            </a:pPr>
            <a:r>
              <a:rPr lang="en-US">
                <a:solidFill>
                  <a:schemeClr val="tx1">
                    <a:lumMod val="50000"/>
                    <a:lumOff val="50000"/>
                  </a:schemeClr>
                </a:solidFill>
                <a:latin typeface="+mn-lt"/>
                <a:ea typeface="+mn-ea"/>
                <a:cs typeface="Arial" panose="020B0604020202020204" pitchFamily="34" charset="0"/>
              </a:rPr>
              <a:t>Step 4</a:t>
            </a:r>
            <a:endParaRPr lang="vi-VN">
              <a:solidFill>
                <a:schemeClr val="tx1">
                  <a:lumMod val="50000"/>
                  <a:lumOff val="50000"/>
                </a:schemeClr>
              </a:solidFill>
              <a:latin typeface="+mn-lt"/>
              <a:ea typeface="+mn-ea"/>
              <a:cs typeface="Arial" panose="020B0604020202020204" pitchFamily="34" charset="0"/>
            </a:endParaRPr>
          </a:p>
        </p:txBody>
      </p:sp>
      <p:sp>
        <p:nvSpPr>
          <p:cNvPr id="37" name="TextBox 34"/>
          <p:cNvSpPr txBox="1"/>
          <p:nvPr/>
        </p:nvSpPr>
        <p:spPr>
          <a:xfrm>
            <a:off x="1104901" y="4922838"/>
            <a:ext cx="1417639" cy="707886"/>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Photoshop </a:t>
            </a:r>
          </a:p>
        </p:txBody>
      </p:sp>
      <p:sp>
        <p:nvSpPr>
          <p:cNvPr id="38" name="TextBox 35"/>
          <p:cNvSpPr txBox="1"/>
          <p:nvPr/>
        </p:nvSpPr>
        <p:spPr>
          <a:xfrm>
            <a:off x="3849689" y="4354513"/>
            <a:ext cx="1536700" cy="707886"/>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Adobe muse</a:t>
            </a:r>
          </a:p>
        </p:txBody>
      </p:sp>
      <p:sp>
        <p:nvSpPr>
          <p:cNvPr id="39" name="TextBox 36"/>
          <p:cNvSpPr txBox="1"/>
          <p:nvPr/>
        </p:nvSpPr>
        <p:spPr>
          <a:xfrm>
            <a:off x="6970714" y="3913188"/>
            <a:ext cx="1417637" cy="400110"/>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Illustrator </a:t>
            </a:r>
          </a:p>
        </p:txBody>
      </p:sp>
      <p:sp>
        <p:nvSpPr>
          <p:cNvPr id="40" name="TextBox 37"/>
          <p:cNvSpPr txBox="1"/>
          <p:nvPr/>
        </p:nvSpPr>
        <p:spPr>
          <a:xfrm>
            <a:off x="9939340" y="3554413"/>
            <a:ext cx="1419225" cy="400110"/>
          </a:xfrm>
          <a:prstGeom prst="rect">
            <a:avLst/>
          </a:prstGeom>
          <a:noFill/>
        </p:spPr>
        <p:txBody>
          <a:bodyPr>
            <a:spAutoFit/>
          </a:bodyPr>
          <a:lstStyle/>
          <a:p>
            <a:pPr eaLnBrk="1" fontAlgn="auto" hangingPunct="1">
              <a:spcBef>
                <a:spcPts val="0"/>
              </a:spcBef>
              <a:spcAft>
                <a:spcPts val="0"/>
              </a:spcAft>
              <a:defRPr/>
            </a:pPr>
            <a:r>
              <a:rPr lang="en-US" sz="2000">
                <a:solidFill>
                  <a:schemeClr val="tx1">
                    <a:lumMod val="65000"/>
                    <a:lumOff val="35000"/>
                  </a:schemeClr>
                </a:solidFill>
                <a:latin typeface="+mn-lt"/>
                <a:ea typeface="+mn-ea"/>
              </a:rPr>
              <a:t>Indesign </a:t>
            </a:r>
          </a:p>
        </p:txBody>
      </p:sp>
      <p:sp>
        <p:nvSpPr>
          <p:cNvPr id="41" name="Content Placeholder 2"/>
          <p:cNvSpPr txBox="1">
            <a:spLocks/>
          </p:cNvSpPr>
          <p:nvPr/>
        </p:nvSpPr>
        <p:spPr>
          <a:xfrm>
            <a:off x="407989" y="5337177"/>
            <a:ext cx="2654300" cy="7286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
        <p:nvSpPr>
          <p:cNvPr id="42" name="Content Placeholder 2"/>
          <p:cNvSpPr txBox="1">
            <a:spLocks/>
          </p:cNvSpPr>
          <p:nvPr/>
        </p:nvSpPr>
        <p:spPr>
          <a:xfrm>
            <a:off x="3287714" y="4762500"/>
            <a:ext cx="2655887" cy="730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
        <p:nvSpPr>
          <p:cNvPr id="43" name="Content Placeholder 2"/>
          <p:cNvSpPr txBox="1">
            <a:spLocks/>
          </p:cNvSpPr>
          <p:nvPr/>
        </p:nvSpPr>
        <p:spPr>
          <a:xfrm>
            <a:off x="6286500" y="4318000"/>
            <a:ext cx="2655888" cy="730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sp>
        <p:nvSpPr>
          <p:cNvPr id="44" name="Content Placeholder 2"/>
          <p:cNvSpPr txBox="1">
            <a:spLocks/>
          </p:cNvSpPr>
          <p:nvPr/>
        </p:nvSpPr>
        <p:spPr>
          <a:xfrm>
            <a:off x="9147175" y="3962400"/>
            <a:ext cx="2655888" cy="730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400">
                <a:solidFill>
                  <a:schemeClr val="tx1">
                    <a:lumMod val="50000"/>
                    <a:lumOff val="50000"/>
                  </a:schemeClr>
                </a:solidFill>
              </a:rPr>
              <a:t>Lorem ipsum dolor sit amet, consectetur adipiscing elit. Lorem Ipsum has been the industry's</a:t>
            </a:r>
            <a:endParaRPr lang="en-US" sz="1400" dirty="0">
              <a:solidFill>
                <a:schemeClr val="tx1">
                  <a:lumMod val="50000"/>
                  <a:lumOff val="50000"/>
                </a:schemeClr>
              </a:solidFill>
            </a:endParaRPr>
          </a:p>
        </p:txBody>
      </p:sp>
      <p:grpSp>
        <p:nvGrpSpPr>
          <p:cNvPr id="45" name="Group 1"/>
          <p:cNvGrpSpPr>
            <a:grpSpLocks/>
          </p:cNvGrpSpPr>
          <p:nvPr/>
        </p:nvGrpSpPr>
        <p:grpSpPr bwMode="auto">
          <a:xfrm>
            <a:off x="479426" y="4624390"/>
            <a:ext cx="11233151" cy="1455737"/>
            <a:chOff x="479425" y="4624915"/>
            <a:chExt cx="11233150" cy="1455026"/>
          </a:xfrm>
        </p:grpSpPr>
        <p:sp>
          <p:nvSpPr>
            <p:cNvPr id="46" name="Rectangle 48"/>
            <p:cNvSpPr/>
            <p:nvPr/>
          </p:nvSpPr>
          <p:spPr>
            <a:xfrm>
              <a:off x="479425" y="6018059"/>
              <a:ext cx="2582863" cy="618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47" name="Rectangle 49"/>
            <p:cNvSpPr/>
            <p:nvPr/>
          </p:nvSpPr>
          <p:spPr>
            <a:xfrm rot="16200000">
              <a:off x="2785412" y="5763378"/>
              <a:ext cx="587088" cy="46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48" name="Rectangle 50"/>
            <p:cNvSpPr/>
            <p:nvPr/>
          </p:nvSpPr>
          <p:spPr>
            <a:xfrm>
              <a:off x="3101975" y="5492853"/>
              <a:ext cx="2994025" cy="7298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49" name="Rectangle 51"/>
            <p:cNvSpPr/>
            <p:nvPr/>
          </p:nvSpPr>
          <p:spPr>
            <a:xfrm rot="16200000">
              <a:off x="5811981" y="5248486"/>
              <a:ext cx="587088" cy="476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50" name="Rectangle 52"/>
            <p:cNvSpPr/>
            <p:nvPr/>
          </p:nvSpPr>
          <p:spPr>
            <a:xfrm>
              <a:off x="6096000" y="4980341"/>
              <a:ext cx="2994025" cy="7298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51" name="Rectangle 53"/>
            <p:cNvSpPr/>
            <p:nvPr/>
          </p:nvSpPr>
          <p:spPr>
            <a:xfrm rot="16200000">
              <a:off x="8865495" y="4819277"/>
              <a:ext cx="412548" cy="46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sp>
          <p:nvSpPr>
            <p:cNvPr id="52" name="Rectangle 54"/>
            <p:cNvSpPr/>
            <p:nvPr/>
          </p:nvSpPr>
          <p:spPr>
            <a:xfrm>
              <a:off x="9048750" y="4624915"/>
              <a:ext cx="2663825" cy="587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vi-VN"/>
            </a:p>
          </p:txBody>
        </p:sp>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nodeType="afterGroup">
                            <p:stCondLst>
                              <p:cond delay="1000"/>
                            </p:stCondLst>
                            <p:childTnLst>
                              <p:par>
                                <p:cTn id="9" presetID="47" presetClass="entr" presetSubtype="0"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1000"/>
                                        <p:tgtEl>
                                          <p:spTgt spid="29"/>
                                        </p:tgtEl>
                                      </p:cBhvr>
                                    </p:animEffect>
                                    <p:anim calcmode="lin" valueType="num">
                                      <p:cBhvr>
                                        <p:cTn id="12" dur="1000" fill="hold"/>
                                        <p:tgtEl>
                                          <p:spTgt spid="29"/>
                                        </p:tgtEl>
                                        <p:attrNameLst>
                                          <p:attrName>ppt_x</p:attrName>
                                        </p:attrNameLst>
                                      </p:cBhvr>
                                      <p:tavLst>
                                        <p:tav tm="0">
                                          <p:val>
                                            <p:strVal val="#ppt_x"/>
                                          </p:val>
                                        </p:tav>
                                        <p:tav tm="100000">
                                          <p:val>
                                            <p:strVal val="#ppt_x"/>
                                          </p:val>
                                        </p:tav>
                                      </p:tavLst>
                                    </p:anim>
                                    <p:anim calcmode="lin" valueType="num">
                                      <p:cBhvr>
                                        <p:cTn id="13" dur="1000" fill="hold"/>
                                        <p:tgtEl>
                                          <p:spTgt spid="29"/>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1000"/>
                                        <p:tgtEl>
                                          <p:spTgt spid="33"/>
                                        </p:tgtEl>
                                      </p:cBhvr>
                                    </p:animEffect>
                                    <p:anim calcmode="lin" valueType="num">
                                      <p:cBhvr>
                                        <p:cTn id="17" dur="1000" fill="hold"/>
                                        <p:tgtEl>
                                          <p:spTgt spid="33"/>
                                        </p:tgtEl>
                                        <p:attrNameLst>
                                          <p:attrName>ppt_x</p:attrName>
                                        </p:attrNameLst>
                                      </p:cBhvr>
                                      <p:tavLst>
                                        <p:tav tm="0">
                                          <p:val>
                                            <p:strVal val="#ppt_x"/>
                                          </p:val>
                                        </p:tav>
                                        <p:tav tm="100000">
                                          <p:val>
                                            <p:strVal val="#ppt_x"/>
                                          </p:val>
                                        </p:tav>
                                      </p:tavLst>
                                    </p:anim>
                                    <p:anim calcmode="lin" valueType="num">
                                      <p:cBhvr>
                                        <p:cTn id="18" dur="1000" fill="hold"/>
                                        <p:tgtEl>
                                          <p:spTgt spid="33"/>
                                        </p:tgtEl>
                                        <p:attrNameLst>
                                          <p:attrName>ppt_y</p:attrName>
                                        </p:attrNameLst>
                                      </p:cBhvr>
                                      <p:tavLst>
                                        <p:tav tm="0">
                                          <p:val>
                                            <p:strVal val="#ppt_y-.1"/>
                                          </p:val>
                                        </p:tav>
                                        <p:tav tm="100000">
                                          <p:val>
                                            <p:strVal val="#ppt_y"/>
                                          </p:val>
                                        </p:tav>
                                      </p:tavLst>
                                    </p:anim>
                                  </p:childTnLst>
                                </p:cTn>
                              </p:par>
                            </p:childTnLst>
                          </p:cTn>
                        </p:par>
                        <p:par>
                          <p:cTn id="19" fill="hold" nodeType="afterGroup">
                            <p:stCondLst>
                              <p:cond delay="2000"/>
                            </p:stCondLst>
                            <p:childTnLst>
                              <p:par>
                                <p:cTn id="20" presetID="10" presetClass="entr" presetSubtype="0"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par>
                          <p:cTn id="23" fill="hold" nodeType="afterGroup">
                            <p:stCondLst>
                              <p:cond delay="2500"/>
                            </p:stCondLst>
                            <p:childTnLst>
                              <p:par>
                                <p:cTn id="24" presetID="14" presetClass="entr" presetSubtype="10" fill="hold" grpId="0" nodeType="after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randombar(horizontal)">
                                      <p:cBhvr>
                                        <p:cTn id="26" dur="500"/>
                                        <p:tgtEl>
                                          <p:spTgt spid="37"/>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randombar(horizontal)">
                                      <p:cBhvr>
                                        <p:cTn id="29" dur="500"/>
                                        <p:tgtEl>
                                          <p:spTgt spid="41"/>
                                        </p:tgtEl>
                                      </p:cBhvr>
                                    </p:animEffect>
                                  </p:childTnLst>
                                </p:cTn>
                              </p:par>
                            </p:childTnLst>
                          </p:cTn>
                        </p:par>
                        <p:par>
                          <p:cTn id="30" fill="hold" nodeType="afterGroup">
                            <p:stCondLst>
                              <p:cond delay="3000"/>
                            </p:stCondLst>
                            <p:childTnLst>
                              <p:par>
                                <p:cTn id="31" presetID="47" presetClass="entr" presetSubtype="0" fill="hold" nodeType="after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fade">
                                      <p:cBhvr>
                                        <p:cTn id="33" dur="1000"/>
                                        <p:tgtEl>
                                          <p:spTgt spid="30"/>
                                        </p:tgtEl>
                                      </p:cBhvr>
                                    </p:animEffect>
                                    <p:anim calcmode="lin" valueType="num">
                                      <p:cBhvr>
                                        <p:cTn id="34" dur="1000" fill="hold"/>
                                        <p:tgtEl>
                                          <p:spTgt spid="30"/>
                                        </p:tgtEl>
                                        <p:attrNameLst>
                                          <p:attrName>ppt_x</p:attrName>
                                        </p:attrNameLst>
                                      </p:cBhvr>
                                      <p:tavLst>
                                        <p:tav tm="0">
                                          <p:val>
                                            <p:strVal val="#ppt_x"/>
                                          </p:val>
                                        </p:tav>
                                        <p:tav tm="100000">
                                          <p:val>
                                            <p:strVal val="#ppt_x"/>
                                          </p:val>
                                        </p:tav>
                                      </p:tavLst>
                                    </p:anim>
                                    <p:anim calcmode="lin" valueType="num">
                                      <p:cBhvr>
                                        <p:cTn id="35" dur="1000" fill="hold"/>
                                        <p:tgtEl>
                                          <p:spTgt spid="30"/>
                                        </p:tgtEl>
                                        <p:attrNameLst>
                                          <p:attrName>ppt_y</p:attrName>
                                        </p:attrNameLst>
                                      </p:cBhvr>
                                      <p:tavLst>
                                        <p:tav tm="0">
                                          <p:val>
                                            <p:strVal val="#ppt_y-.1"/>
                                          </p:val>
                                        </p:tav>
                                        <p:tav tm="100000">
                                          <p:val>
                                            <p:strVal val="#ppt_y"/>
                                          </p:val>
                                        </p:tav>
                                      </p:tavLst>
                                    </p:anim>
                                  </p:childTnLst>
                                </p:cTn>
                              </p:par>
                              <p:par>
                                <p:cTn id="36" presetID="47" presetClass="entr" presetSubtype="0" fill="hold" grpId="0" nodeType="with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par>
                          <p:cTn id="41" fill="hold" nodeType="afterGroup">
                            <p:stCondLst>
                              <p:cond delay="4000"/>
                            </p:stCondLst>
                            <p:childTnLst>
                              <p:par>
                                <p:cTn id="42" presetID="10" presetClass="entr" presetSubtype="0" fill="hold"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childTnLst>
                          </p:cTn>
                        </p:par>
                        <p:par>
                          <p:cTn id="45" fill="hold" nodeType="afterGroup">
                            <p:stCondLst>
                              <p:cond delay="4500"/>
                            </p:stCondLst>
                            <p:childTnLst>
                              <p:par>
                                <p:cTn id="46" presetID="14" presetClass="entr" presetSubtype="10"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randombar(horizontal)">
                                      <p:cBhvr>
                                        <p:cTn id="48" dur="500"/>
                                        <p:tgtEl>
                                          <p:spTgt spid="38"/>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randombar(horizontal)">
                                      <p:cBhvr>
                                        <p:cTn id="51" dur="500"/>
                                        <p:tgtEl>
                                          <p:spTgt spid="42"/>
                                        </p:tgtEl>
                                      </p:cBhvr>
                                    </p:animEffect>
                                  </p:childTnLst>
                                </p:cTn>
                              </p:par>
                            </p:childTnLst>
                          </p:cTn>
                        </p:par>
                        <p:par>
                          <p:cTn id="52" fill="hold" nodeType="afterGroup">
                            <p:stCondLst>
                              <p:cond delay="5000"/>
                            </p:stCondLst>
                            <p:childTnLst>
                              <p:par>
                                <p:cTn id="53" presetID="47" presetClass="entr" presetSubtype="0" fill="hold"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1000"/>
                                        <p:tgtEl>
                                          <p:spTgt spid="35"/>
                                        </p:tgtEl>
                                      </p:cBhvr>
                                    </p:animEffect>
                                    <p:anim calcmode="lin" valueType="num">
                                      <p:cBhvr>
                                        <p:cTn id="61" dur="1000" fill="hold"/>
                                        <p:tgtEl>
                                          <p:spTgt spid="35"/>
                                        </p:tgtEl>
                                        <p:attrNameLst>
                                          <p:attrName>ppt_x</p:attrName>
                                        </p:attrNameLst>
                                      </p:cBhvr>
                                      <p:tavLst>
                                        <p:tav tm="0">
                                          <p:val>
                                            <p:strVal val="#ppt_x"/>
                                          </p:val>
                                        </p:tav>
                                        <p:tav tm="100000">
                                          <p:val>
                                            <p:strVal val="#ppt_x"/>
                                          </p:val>
                                        </p:tav>
                                      </p:tavLst>
                                    </p:anim>
                                    <p:anim calcmode="lin" valueType="num">
                                      <p:cBhvr>
                                        <p:cTn id="62" dur="1000" fill="hold"/>
                                        <p:tgtEl>
                                          <p:spTgt spid="35"/>
                                        </p:tgtEl>
                                        <p:attrNameLst>
                                          <p:attrName>ppt_y</p:attrName>
                                        </p:attrNameLst>
                                      </p:cBhvr>
                                      <p:tavLst>
                                        <p:tav tm="0">
                                          <p:val>
                                            <p:strVal val="#ppt_y-.1"/>
                                          </p:val>
                                        </p:tav>
                                        <p:tav tm="100000">
                                          <p:val>
                                            <p:strVal val="#ppt_y"/>
                                          </p:val>
                                        </p:tav>
                                      </p:tavLst>
                                    </p:anim>
                                  </p:childTnLst>
                                </p:cTn>
                              </p:par>
                            </p:childTnLst>
                          </p:cTn>
                        </p:par>
                        <p:par>
                          <p:cTn id="63" fill="hold" nodeType="afterGroup">
                            <p:stCondLst>
                              <p:cond delay="6000"/>
                            </p:stCondLst>
                            <p:childTnLst>
                              <p:par>
                                <p:cTn id="64" presetID="10" presetClass="entr" presetSubtype="0" fill="hold" nodeType="after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fade">
                                      <p:cBhvr>
                                        <p:cTn id="66" dur="500"/>
                                        <p:tgtEl>
                                          <p:spTgt spid="19"/>
                                        </p:tgtEl>
                                      </p:cBhvr>
                                    </p:animEffect>
                                  </p:childTnLst>
                                </p:cTn>
                              </p:par>
                            </p:childTnLst>
                          </p:cTn>
                        </p:par>
                        <p:par>
                          <p:cTn id="67" fill="hold" nodeType="afterGroup">
                            <p:stCondLst>
                              <p:cond delay="6500"/>
                            </p:stCondLst>
                            <p:childTnLst>
                              <p:par>
                                <p:cTn id="68" presetID="14" presetClass="entr" presetSubtype="10" fill="hold" grpId="0" nodeType="afterEffect">
                                  <p:stCondLst>
                                    <p:cond delay="0"/>
                                  </p:stCondLst>
                                  <p:childTnLst>
                                    <p:set>
                                      <p:cBhvr>
                                        <p:cTn id="69" dur="1" fill="hold">
                                          <p:stCondLst>
                                            <p:cond delay="0"/>
                                          </p:stCondLst>
                                        </p:cTn>
                                        <p:tgtEl>
                                          <p:spTgt spid="39"/>
                                        </p:tgtEl>
                                        <p:attrNameLst>
                                          <p:attrName>style.visibility</p:attrName>
                                        </p:attrNameLst>
                                      </p:cBhvr>
                                      <p:to>
                                        <p:strVal val="visible"/>
                                      </p:to>
                                    </p:set>
                                    <p:animEffect transition="in" filter="randombar(horizontal)">
                                      <p:cBhvr>
                                        <p:cTn id="70" dur="500"/>
                                        <p:tgtEl>
                                          <p:spTgt spid="39"/>
                                        </p:tgtEl>
                                      </p:cBhvr>
                                    </p:animEffect>
                                  </p:childTnLst>
                                </p:cTn>
                              </p:par>
                              <p:par>
                                <p:cTn id="71" presetID="14" presetClass="entr" presetSubtype="10" fill="hold" grpId="0" nodeType="with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randombar(horizontal)">
                                      <p:cBhvr>
                                        <p:cTn id="73" dur="500"/>
                                        <p:tgtEl>
                                          <p:spTgt spid="43"/>
                                        </p:tgtEl>
                                      </p:cBhvr>
                                    </p:animEffect>
                                  </p:childTnLst>
                                </p:cTn>
                              </p:par>
                            </p:childTnLst>
                          </p:cTn>
                        </p:par>
                        <p:par>
                          <p:cTn id="74" fill="hold" nodeType="afterGroup">
                            <p:stCondLst>
                              <p:cond delay="7000"/>
                            </p:stCondLst>
                            <p:childTnLst>
                              <p:par>
                                <p:cTn id="75" presetID="47" presetClass="entr" presetSubtype="0" fill="hold" nodeType="after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par>
                                <p:cTn id="80" presetID="47" presetClass="entr" presetSubtype="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fade">
                                      <p:cBhvr>
                                        <p:cTn id="82" dur="1000"/>
                                        <p:tgtEl>
                                          <p:spTgt spid="36"/>
                                        </p:tgtEl>
                                      </p:cBhvr>
                                    </p:animEffect>
                                    <p:anim calcmode="lin" valueType="num">
                                      <p:cBhvr>
                                        <p:cTn id="83" dur="1000" fill="hold"/>
                                        <p:tgtEl>
                                          <p:spTgt spid="36"/>
                                        </p:tgtEl>
                                        <p:attrNameLst>
                                          <p:attrName>ppt_x</p:attrName>
                                        </p:attrNameLst>
                                      </p:cBhvr>
                                      <p:tavLst>
                                        <p:tav tm="0">
                                          <p:val>
                                            <p:strVal val="#ppt_x"/>
                                          </p:val>
                                        </p:tav>
                                        <p:tav tm="100000">
                                          <p:val>
                                            <p:strVal val="#ppt_x"/>
                                          </p:val>
                                        </p:tav>
                                      </p:tavLst>
                                    </p:anim>
                                    <p:anim calcmode="lin" valueType="num">
                                      <p:cBhvr>
                                        <p:cTn id="84" dur="1000" fill="hold"/>
                                        <p:tgtEl>
                                          <p:spTgt spid="36"/>
                                        </p:tgtEl>
                                        <p:attrNameLst>
                                          <p:attrName>ppt_y</p:attrName>
                                        </p:attrNameLst>
                                      </p:cBhvr>
                                      <p:tavLst>
                                        <p:tav tm="0">
                                          <p:val>
                                            <p:strVal val="#ppt_y-.1"/>
                                          </p:val>
                                        </p:tav>
                                        <p:tav tm="100000">
                                          <p:val>
                                            <p:strVal val="#ppt_y"/>
                                          </p:val>
                                        </p:tav>
                                      </p:tavLst>
                                    </p:anim>
                                  </p:childTnLst>
                                </p:cTn>
                              </p:par>
                            </p:childTnLst>
                          </p:cTn>
                        </p:par>
                        <p:par>
                          <p:cTn id="85" fill="hold" nodeType="afterGroup">
                            <p:stCondLst>
                              <p:cond delay="8000"/>
                            </p:stCondLst>
                            <p:childTnLst>
                              <p:par>
                                <p:cTn id="86" presetID="10" presetClass="entr" presetSubtype="0" fill="hold"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fade">
                                      <p:cBhvr>
                                        <p:cTn id="88" dur="500"/>
                                        <p:tgtEl>
                                          <p:spTgt spid="24"/>
                                        </p:tgtEl>
                                      </p:cBhvr>
                                    </p:animEffect>
                                  </p:childTnLst>
                                </p:cTn>
                              </p:par>
                            </p:childTnLst>
                          </p:cTn>
                        </p:par>
                        <p:par>
                          <p:cTn id="89" fill="hold" nodeType="afterGroup">
                            <p:stCondLst>
                              <p:cond delay="8500"/>
                            </p:stCondLst>
                            <p:childTnLst>
                              <p:par>
                                <p:cTn id="90" presetID="14" presetClass="entr" presetSubtype="10"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randombar(horizontal)">
                                      <p:cBhvr>
                                        <p:cTn id="92" dur="500"/>
                                        <p:tgtEl>
                                          <p:spTgt spid="40"/>
                                        </p:tgtEl>
                                      </p:cBhvr>
                                    </p:animEffect>
                                  </p:childTnLst>
                                </p:cTn>
                              </p:par>
                              <p:par>
                                <p:cTn id="93" presetID="14" presetClass="entr" presetSubtype="10" fill="hold" grpId="0" nodeType="withEffect">
                                  <p:stCondLst>
                                    <p:cond delay="0"/>
                                  </p:stCondLst>
                                  <p:childTnLst>
                                    <p:set>
                                      <p:cBhvr>
                                        <p:cTn id="94" dur="1" fill="hold">
                                          <p:stCondLst>
                                            <p:cond delay="0"/>
                                          </p:stCondLst>
                                        </p:cTn>
                                        <p:tgtEl>
                                          <p:spTgt spid="44"/>
                                        </p:tgtEl>
                                        <p:attrNameLst>
                                          <p:attrName>style.visibility</p:attrName>
                                        </p:attrNameLst>
                                      </p:cBhvr>
                                      <p:to>
                                        <p:strVal val="visible"/>
                                      </p:to>
                                    </p:set>
                                    <p:animEffect transition="in" filter="randombar(horizontal)">
                                      <p:cBhvr>
                                        <p:cTn id="9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6" grpId="0"/>
      <p:bldP spid="37" grpId="0"/>
      <p:bldP spid="38" grpId="0"/>
      <p:bldP spid="39" grpId="0"/>
      <p:bldP spid="40" grpId="0"/>
      <p:bldP spid="41" grpId="0"/>
      <p:bldP spid="42" grpId="0"/>
      <p:bldP spid="43" grpId="0"/>
      <p:bldP spid="44"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bfbc1479c6794bc4499398d0a27afc55aeb8ac"/>
  <p:tag name="ISPRING_PRESENTATION_TITLE" val="falsh"/>
</p:tagLst>
</file>

<file path=ppt/theme/theme1.xml><?xml version="1.0" encoding="utf-8"?>
<a:theme xmlns:a="http://schemas.openxmlformats.org/drawingml/2006/main" name="第一PPT，www.1ppt.com">
  <a:themeElements>
    <a:clrScheme name="自定义 37">
      <a:dk1>
        <a:sysClr val="windowText" lastClr="000000"/>
      </a:dk1>
      <a:lt1>
        <a:sysClr val="window" lastClr="FFFFFF"/>
      </a:lt1>
      <a:dk2>
        <a:srgbClr val="000000"/>
      </a:dk2>
      <a:lt2>
        <a:srgbClr val="F8F8F8"/>
      </a:lt2>
      <a:accent1>
        <a:srgbClr val="188186"/>
      </a:accent1>
      <a:accent2>
        <a:srgbClr val="188186"/>
      </a:accent2>
      <a:accent3>
        <a:srgbClr val="188186"/>
      </a:accent3>
      <a:accent4>
        <a:srgbClr val="188186"/>
      </a:accent4>
      <a:accent5>
        <a:srgbClr val="188186"/>
      </a:accent5>
      <a:accent6>
        <a:srgbClr val="188186"/>
      </a:accent6>
      <a:hlink>
        <a:srgbClr val="5F5F5F"/>
      </a:hlink>
      <a:folHlink>
        <a:srgbClr val="919191"/>
      </a:folHlink>
    </a:clrScheme>
    <a:fontScheme name="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1442</Words>
  <Application>Microsoft Office PowerPoint</Application>
  <PresentationFormat>宽屏</PresentationFormat>
  <Paragraphs>271</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Gill Sans</vt:lpstr>
      <vt:lpstr>Signika Negative</vt:lpstr>
      <vt:lpstr>Arial</vt:lpstr>
      <vt:lpstr>Calibri</vt:lpstr>
      <vt:lpstr>Courier New</vt:lpstr>
      <vt:lpstr>Wingdings</vt:lpstr>
      <vt:lpstr>微软雅黑</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3工作汇报</dc:title>
  <dc:creator>Administrator</dc:creator>
  <cp:lastModifiedBy>Administrator</cp:lastModifiedBy>
  <cp:revision>60</cp:revision>
  <dcterms:created xsi:type="dcterms:W3CDTF">2015-06-07T09:29:04Z</dcterms:created>
  <dcterms:modified xsi:type="dcterms:W3CDTF">2019-07-23T06:54:34Z</dcterms:modified>
</cp:coreProperties>
</file>